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256" r:id="rId2"/>
    <p:sldId id="272" r:id="rId3"/>
    <p:sldId id="259" r:id="rId4"/>
    <p:sldId id="279" r:id="rId5"/>
    <p:sldId id="277" r:id="rId6"/>
    <p:sldId id="257" r:id="rId7"/>
    <p:sldId id="291" r:id="rId8"/>
    <p:sldId id="281" r:id="rId9"/>
    <p:sldId id="286" r:id="rId10"/>
    <p:sldId id="273" r:id="rId11"/>
    <p:sldId id="271" r:id="rId12"/>
    <p:sldId id="269" r:id="rId13"/>
    <p:sldId id="289" r:id="rId14"/>
    <p:sldId id="258" r:id="rId15"/>
    <p:sldId id="290" r:id="rId16"/>
    <p:sldId id="274" r:id="rId17"/>
    <p:sldId id="266" r:id="rId18"/>
    <p:sldId id="292" r:id="rId19"/>
    <p:sldId id="264" r:id="rId20"/>
    <p:sldId id="293" r:id="rId21"/>
    <p:sldId id="261" r:id="rId22"/>
    <p:sldId id="294" r:id="rId23"/>
    <p:sldId id="295" r:id="rId24"/>
    <p:sldId id="282" r:id="rId25"/>
    <p:sldId id="287" r:id="rId26"/>
    <p:sldId id="288" r:id="rId27"/>
  </p:sldIdLst>
  <p:sldSz cx="9144000" cy="5143500" type="screen16x9"/>
  <p:notesSz cx="6858000" cy="9144000"/>
  <p:embeddedFontLst>
    <p:embeddedFont>
      <p:font typeface="Quicksand Medium" charset="0"/>
      <p:regular r:id="rId29"/>
      <p:bold r:id="rId30"/>
    </p:embeddedFont>
    <p:embeddedFont>
      <p:font typeface="Quicksand" charset="0"/>
      <p:regular r:id="rId31"/>
      <p:bold r:id="rId32"/>
    </p:embeddedFont>
    <p:embeddedFont>
      <p:font typeface="Open Sans ExtraBold" charset="0"/>
      <p:bold r:id="rId33"/>
      <p:boldItalic r:id="rId34"/>
    </p:embeddedFont>
    <p:embeddedFont>
      <p:font typeface="Concert One" charset="0"/>
      <p:regular r:id="rId35"/>
    </p:embeddedFont>
    <p:embeddedFont>
      <p:font typeface="Poppins" charset="0"/>
      <p:regular r:id="rId36"/>
      <p:bold r:id="rId37"/>
      <p:italic r:id="rId38"/>
      <p:boldItalic r:id="rId39"/>
    </p:embeddedFont>
    <p:embeddedFont>
      <p:font typeface="Tenor Sans"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46C5D6-C342-4316-B0A8-199EF1653C31}">
  <a:tblStyle styleId="{E146C5D6-C342-4316-B0A8-199EF1653C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p:scale>
          <a:sx n="120" d="100"/>
          <a:sy n="120" d="100"/>
        </p:scale>
        <p:origin x="-468" y="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415947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be81f707b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be81f707b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103904d3045_0_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103904d3045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c09d3f796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c09d3f796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beee71bed4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beee71bed4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144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103904d3045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103904d3045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103904d3045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103904d3045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860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c03ac8c684_0_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c03ac8c684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240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03ac8c684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c03ac8c684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beee71bed4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beee71bed4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118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be81f707bc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be81f707b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be81f707bc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be81f707b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be81f707bc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be81f707b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4"/>
        <p:cNvGrpSpPr/>
        <p:nvPr/>
      </p:nvGrpSpPr>
      <p:grpSpPr>
        <a:xfrm>
          <a:off x="0" y="0"/>
          <a:ext cx="0" cy="0"/>
          <a:chOff x="0" y="0"/>
          <a:chExt cx="0" cy="0"/>
        </a:xfrm>
      </p:grpSpPr>
      <p:sp>
        <p:nvSpPr>
          <p:cNvPr id="3405" name="Google Shape;3405;gc03ac8c684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6" name="Google Shape;3406;gc03ac8c684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be81f707b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be81f707b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769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be8f75429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be8f75429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11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beee71bed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beee71bed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gc03ac8c684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c03ac8c68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6"/>
        <p:cNvGrpSpPr/>
        <p:nvPr/>
      </p:nvGrpSpPr>
      <p:grpSpPr>
        <a:xfrm>
          <a:off x="0" y="0"/>
          <a:ext cx="0" cy="0"/>
          <a:chOff x="0" y="0"/>
          <a:chExt cx="0" cy="0"/>
        </a:xfrm>
      </p:grpSpPr>
      <p:sp>
        <p:nvSpPr>
          <p:cNvPr id="2907" name="Google Shape;2907;gc03ac8c684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8" name="Google Shape;2908;gc03ac8c684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be81f707b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be81f707b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be81f707b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be81f707b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84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1"/>
        <p:cNvGrpSpPr/>
        <p:nvPr/>
      </p:nvGrpSpPr>
      <p:grpSpPr>
        <a:xfrm>
          <a:off x="0" y="0"/>
          <a:ext cx="0" cy="0"/>
          <a:chOff x="0" y="0"/>
          <a:chExt cx="0" cy="0"/>
        </a:xfrm>
      </p:grpSpPr>
      <p:sp>
        <p:nvSpPr>
          <p:cNvPr id="3322" name="Google Shape;3322;gc03ac8c684_0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3" name="Google Shape;3323;gc03ac8c684_0_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be81f707b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be81f707b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60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6E9DA">
            <a:alpha val="62050"/>
          </a:srgbClr>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2533" y="-54200"/>
            <a:ext cx="9281436" cy="5227800"/>
            <a:chOff x="-72533" y="-54200"/>
            <a:chExt cx="9281436" cy="5227800"/>
          </a:xfrm>
        </p:grpSpPr>
        <p:grpSp>
          <p:nvGrpSpPr>
            <p:cNvPr id="10" name="Google Shape;10;p2"/>
            <p:cNvGrpSpPr/>
            <p:nvPr/>
          </p:nvGrpSpPr>
          <p:grpSpPr>
            <a:xfrm>
              <a:off x="204800" y="-54200"/>
              <a:ext cx="8645725" cy="5227800"/>
              <a:chOff x="204800" y="-54200"/>
              <a:chExt cx="8645725" cy="5227800"/>
            </a:xfrm>
          </p:grpSpPr>
          <p:cxnSp>
            <p:nvCxnSpPr>
              <p:cNvPr id="11" name="Google Shape;11;p2"/>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 name="Google Shape;12;p2"/>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 name="Google Shape;13;p2"/>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 name="Google Shape;14;p2"/>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5" name="Google Shape;15;p2"/>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6" name="Google Shape;16;p2"/>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 name="Google Shape;17;p2"/>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8" name="Google Shape;18;p2"/>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 name="Google Shape;19;p2"/>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0" name="Google Shape;20;p2"/>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1" name="Google Shape;21;p2"/>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 name="Google Shape;22;p2"/>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 name="Google Shape;23;p2"/>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 name="Google Shape;24;p2"/>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5" name="Google Shape;25;p2"/>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6" name="Google Shape;26;p2"/>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7" name="Google Shape;27;p2"/>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8" name="Google Shape;28;p2"/>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9" name="Google Shape;29;p2"/>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0" name="Google Shape;30;p2"/>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1" name="Google Shape;31;p2"/>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2" name="Google Shape;32;p2"/>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3" name="Google Shape;33;p2"/>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4" name="Google Shape;34;p2"/>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5" name="Google Shape;35;p2"/>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 name="Google Shape;36;p2"/>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 name="Google Shape;37;p2"/>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38" name="Google Shape;38;p2"/>
            <p:cNvGrpSpPr/>
            <p:nvPr/>
          </p:nvGrpSpPr>
          <p:grpSpPr>
            <a:xfrm rot="5400000">
              <a:off x="2240490" y="-2028759"/>
              <a:ext cx="4655390" cy="9281436"/>
              <a:chOff x="204800" y="-54200"/>
              <a:chExt cx="4655390" cy="5227800"/>
            </a:xfrm>
          </p:grpSpPr>
          <p:cxnSp>
            <p:nvCxnSpPr>
              <p:cNvPr id="39" name="Google Shape;39;p2"/>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0" name="Google Shape;40;p2"/>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1" name="Google Shape;41;p2"/>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2" name="Google Shape;42;p2"/>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3" name="Google Shape;43;p2"/>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4" name="Google Shape;44;p2"/>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5" name="Google Shape;45;p2"/>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6" name="Google Shape;46;p2"/>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 name="Google Shape;47;p2"/>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8" name="Google Shape;48;p2"/>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 name="Google Shape;49;p2"/>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0" name="Google Shape;50;p2"/>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1" name="Google Shape;51;p2"/>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 name="Google Shape;52;p2"/>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 name="Google Shape;53;p2"/>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54" name="Google Shape;54;p2"/>
          <p:cNvSpPr txBox="1">
            <a:spLocks noGrp="1"/>
          </p:cNvSpPr>
          <p:nvPr>
            <p:ph type="ctrTitle"/>
          </p:nvPr>
        </p:nvSpPr>
        <p:spPr>
          <a:xfrm>
            <a:off x="913225" y="782975"/>
            <a:ext cx="4278900" cy="2734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5" name="Google Shape;55;p2"/>
          <p:cNvSpPr txBox="1">
            <a:spLocks noGrp="1"/>
          </p:cNvSpPr>
          <p:nvPr>
            <p:ph type="subTitle" idx="1"/>
          </p:nvPr>
        </p:nvSpPr>
        <p:spPr>
          <a:xfrm>
            <a:off x="929325" y="3753075"/>
            <a:ext cx="3825900" cy="771300"/>
          </a:xfrm>
          <a:prstGeom prst="rect">
            <a:avLst/>
          </a:prstGeom>
          <a:solidFill>
            <a:schemeClr val="lt1"/>
          </a:solidFill>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p:nvPr/>
        </p:nvSpPr>
        <p:spPr>
          <a:xfrm>
            <a:off x="0" y="-18500"/>
            <a:ext cx="430800" cy="5156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517"/>
        <p:cNvGrpSpPr/>
        <p:nvPr/>
      </p:nvGrpSpPr>
      <p:grpSpPr>
        <a:xfrm>
          <a:off x="0" y="0"/>
          <a:ext cx="0" cy="0"/>
          <a:chOff x="0" y="0"/>
          <a:chExt cx="0" cy="0"/>
        </a:xfrm>
      </p:grpSpPr>
      <p:grpSp>
        <p:nvGrpSpPr>
          <p:cNvPr id="518" name="Google Shape;518;p14"/>
          <p:cNvGrpSpPr/>
          <p:nvPr/>
        </p:nvGrpSpPr>
        <p:grpSpPr>
          <a:xfrm>
            <a:off x="-72533" y="-54200"/>
            <a:ext cx="9281436" cy="5227800"/>
            <a:chOff x="-72533" y="-54200"/>
            <a:chExt cx="9281436" cy="5227800"/>
          </a:xfrm>
        </p:grpSpPr>
        <p:grpSp>
          <p:nvGrpSpPr>
            <p:cNvPr id="519" name="Google Shape;519;p14"/>
            <p:cNvGrpSpPr/>
            <p:nvPr/>
          </p:nvGrpSpPr>
          <p:grpSpPr>
            <a:xfrm>
              <a:off x="204800" y="-54200"/>
              <a:ext cx="8645725" cy="5227800"/>
              <a:chOff x="204800" y="-54200"/>
              <a:chExt cx="8645725" cy="5227800"/>
            </a:xfrm>
          </p:grpSpPr>
          <p:cxnSp>
            <p:nvCxnSpPr>
              <p:cNvPr id="520" name="Google Shape;520;p14"/>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1" name="Google Shape;521;p14"/>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2" name="Google Shape;522;p14"/>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3" name="Google Shape;523;p14"/>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4" name="Google Shape;524;p14"/>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5" name="Google Shape;525;p14"/>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6" name="Google Shape;526;p14"/>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7" name="Google Shape;527;p14"/>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8" name="Google Shape;528;p14"/>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29" name="Google Shape;529;p14"/>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0" name="Google Shape;530;p14"/>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1" name="Google Shape;531;p14"/>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2" name="Google Shape;532;p14"/>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3" name="Google Shape;533;p14"/>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4" name="Google Shape;534;p14"/>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5" name="Google Shape;535;p14"/>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6" name="Google Shape;536;p14"/>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7" name="Google Shape;537;p14"/>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8" name="Google Shape;538;p14"/>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39" name="Google Shape;539;p14"/>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40" name="Google Shape;540;p14"/>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41" name="Google Shape;541;p14"/>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42" name="Google Shape;542;p14"/>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43" name="Google Shape;543;p14"/>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44" name="Google Shape;544;p14"/>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45" name="Google Shape;545;p14"/>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46" name="Google Shape;546;p14"/>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547" name="Google Shape;547;p14"/>
            <p:cNvGrpSpPr/>
            <p:nvPr/>
          </p:nvGrpSpPr>
          <p:grpSpPr>
            <a:xfrm rot="5400000">
              <a:off x="2240490" y="-2028759"/>
              <a:ext cx="4655390" cy="9281436"/>
              <a:chOff x="204800" y="-54200"/>
              <a:chExt cx="4655390" cy="5227800"/>
            </a:xfrm>
          </p:grpSpPr>
          <p:cxnSp>
            <p:nvCxnSpPr>
              <p:cNvPr id="548" name="Google Shape;548;p14"/>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49" name="Google Shape;549;p14"/>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0" name="Google Shape;550;p14"/>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1" name="Google Shape;551;p14"/>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2" name="Google Shape;552;p14"/>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3" name="Google Shape;553;p14"/>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4" name="Google Shape;554;p14"/>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5" name="Google Shape;555;p14"/>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6" name="Google Shape;556;p14"/>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7" name="Google Shape;557;p14"/>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8" name="Google Shape;558;p14"/>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59" name="Google Shape;559;p14"/>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60" name="Google Shape;560;p14"/>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61" name="Google Shape;561;p14"/>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62" name="Google Shape;562;p14"/>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563" name="Google Shape;563;p14"/>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lvl1pPr>
            <a:lvl2pPr lvl="1" rtl="0">
              <a:spcBef>
                <a:spcPts val="0"/>
              </a:spcBef>
              <a:spcAft>
                <a:spcPts val="0"/>
              </a:spcAft>
              <a:buSzPts val="2800"/>
              <a:buNone/>
              <a:defRPr>
                <a:latin typeface="Quicksand"/>
                <a:ea typeface="Quicksand"/>
                <a:cs typeface="Quicksand"/>
                <a:sym typeface="Quicksand"/>
              </a:defRPr>
            </a:lvl2pPr>
            <a:lvl3pPr lvl="2" rtl="0">
              <a:spcBef>
                <a:spcPts val="0"/>
              </a:spcBef>
              <a:spcAft>
                <a:spcPts val="0"/>
              </a:spcAft>
              <a:buSzPts val="2800"/>
              <a:buNone/>
              <a:defRPr>
                <a:latin typeface="Quicksand"/>
                <a:ea typeface="Quicksand"/>
                <a:cs typeface="Quicksand"/>
                <a:sym typeface="Quicksand"/>
              </a:defRPr>
            </a:lvl3pPr>
            <a:lvl4pPr lvl="3" rtl="0">
              <a:spcBef>
                <a:spcPts val="0"/>
              </a:spcBef>
              <a:spcAft>
                <a:spcPts val="0"/>
              </a:spcAft>
              <a:buSzPts val="2800"/>
              <a:buNone/>
              <a:defRPr>
                <a:latin typeface="Quicksand"/>
                <a:ea typeface="Quicksand"/>
                <a:cs typeface="Quicksand"/>
                <a:sym typeface="Quicksand"/>
              </a:defRPr>
            </a:lvl4pPr>
            <a:lvl5pPr lvl="4" rtl="0">
              <a:spcBef>
                <a:spcPts val="0"/>
              </a:spcBef>
              <a:spcAft>
                <a:spcPts val="0"/>
              </a:spcAft>
              <a:buSzPts val="2800"/>
              <a:buNone/>
              <a:defRPr>
                <a:latin typeface="Quicksand"/>
                <a:ea typeface="Quicksand"/>
                <a:cs typeface="Quicksand"/>
                <a:sym typeface="Quicksand"/>
              </a:defRPr>
            </a:lvl5pPr>
            <a:lvl6pPr lvl="5" rtl="0">
              <a:spcBef>
                <a:spcPts val="0"/>
              </a:spcBef>
              <a:spcAft>
                <a:spcPts val="0"/>
              </a:spcAft>
              <a:buSzPts val="2800"/>
              <a:buNone/>
              <a:defRPr>
                <a:latin typeface="Quicksand"/>
                <a:ea typeface="Quicksand"/>
                <a:cs typeface="Quicksand"/>
                <a:sym typeface="Quicksand"/>
              </a:defRPr>
            </a:lvl6pPr>
            <a:lvl7pPr lvl="6" rtl="0">
              <a:spcBef>
                <a:spcPts val="0"/>
              </a:spcBef>
              <a:spcAft>
                <a:spcPts val="0"/>
              </a:spcAft>
              <a:buSzPts val="2800"/>
              <a:buNone/>
              <a:defRPr>
                <a:latin typeface="Quicksand"/>
                <a:ea typeface="Quicksand"/>
                <a:cs typeface="Quicksand"/>
                <a:sym typeface="Quicksand"/>
              </a:defRPr>
            </a:lvl7pPr>
            <a:lvl8pPr lvl="7" rtl="0">
              <a:spcBef>
                <a:spcPts val="0"/>
              </a:spcBef>
              <a:spcAft>
                <a:spcPts val="0"/>
              </a:spcAft>
              <a:buSzPts val="2800"/>
              <a:buNone/>
              <a:defRPr>
                <a:latin typeface="Quicksand"/>
                <a:ea typeface="Quicksand"/>
                <a:cs typeface="Quicksand"/>
                <a:sym typeface="Quicksand"/>
              </a:defRPr>
            </a:lvl8pPr>
            <a:lvl9pPr lvl="8" rtl="0">
              <a:spcBef>
                <a:spcPts val="0"/>
              </a:spcBef>
              <a:spcAft>
                <a:spcPts val="0"/>
              </a:spcAft>
              <a:buSzPts val="2800"/>
              <a:buNone/>
              <a:defRPr>
                <a:latin typeface="Quicksand"/>
                <a:ea typeface="Quicksand"/>
                <a:cs typeface="Quicksand"/>
                <a:sym typeface="Quicksand"/>
              </a:defRPr>
            </a:lvl9pPr>
          </a:lstStyle>
          <a:p>
            <a:endParaRPr/>
          </a:p>
        </p:txBody>
      </p:sp>
      <p:sp>
        <p:nvSpPr>
          <p:cNvPr id="564" name="Google Shape;564;p14"/>
          <p:cNvSpPr txBox="1">
            <a:spLocks noGrp="1"/>
          </p:cNvSpPr>
          <p:nvPr>
            <p:ph type="subTitle" idx="1"/>
          </p:nvPr>
        </p:nvSpPr>
        <p:spPr>
          <a:xfrm>
            <a:off x="5067421" y="2096925"/>
            <a:ext cx="3203400" cy="130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_1">
    <p:spTree>
      <p:nvGrpSpPr>
        <p:cNvPr id="1" name="Shape 665"/>
        <p:cNvGrpSpPr/>
        <p:nvPr/>
      </p:nvGrpSpPr>
      <p:grpSpPr>
        <a:xfrm>
          <a:off x="0" y="0"/>
          <a:ext cx="0" cy="0"/>
          <a:chOff x="0" y="0"/>
          <a:chExt cx="0" cy="0"/>
        </a:xfrm>
      </p:grpSpPr>
      <p:grpSp>
        <p:nvGrpSpPr>
          <p:cNvPr id="666" name="Google Shape;666;p17"/>
          <p:cNvGrpSpPr/>
          <p:nvPr/>
        </p:nvGrpSpPr>
        <p:grpSpPr>
          <a:xfrm>
            <a:off x="-72533" y="-54200"/>
            <a:ext cx="9281436" cy="5227800"/>
            <a:chOff x="-72533" y="-54200"/>
            <a:chExt cx="9281436" cy="5227800"/>
          </a:xfrm>
        </p:grpSpPr>
        <p:grpSp>
          <p:nvGrpSpPr>
            <p:cNvPr id="667" name="Google Shape;667;p17"/>
            <p:cNvGrpSpPr/>
            <p:nvPr/>
          </p:nvGrpSpPr>
          <p:grpSpPr>
            <a:xfrm>
              <a:off x="204800" y="-54200"/>
              <a:ext cx="8645725" cy="5227800"/>
              <a:chOff x="204800" y="-54200"/>
              <a:chExt cx="8645725" cy="5227800"/>
            </a:xfrm>
          </p:grpSpPr>
          <p:cxnSp>
            <p:nvCxnSpPr>
              <p:cNvPr id="668" name="Google Shape;668;p17"/>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69" name="Google Shape;669;p17"/>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0" name="Google Shape;670;p17"/>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1" name="Google Shape;671;p17"/>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2" name="Google Shape;672;p17"/>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3" name="Google Shape;673;p17"/>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4" name="Google Shape;674;p17"/>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5" name="Google Shape;675;p17"/>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6" name="Google Shape;676;p17"/>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7" name="Google Shape;677;p17"/>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8" name="Google Shape;678;p17"/>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9" name="Google Shape;679;p17"/>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0" name="Google Shape;680;p17"/>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1" name="Google Shape;681;p17"/>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2" name="Google Shape;682;p17"/>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3" name="Google Shape;683;p17"/>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4" name="Google Shape;684;p17"/>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5" name="Google Shape;685;p17"/>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6" name="Google Shape;686;p17"/>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7" name="Google Shape;687;p17"/>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8" name="Google Shape;688;p17"/>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9" name="Google Shape;689;p17"/>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90" name="Google Shape;690;p17"/>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91" name="Google Shape;691;p17"/>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92" name="Google Shape;692;p17"/>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93" name="Google Shape;693;p17"/>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94" name="Google Shape;694;p17"/>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695" name="Google Shape;695;p17"/>
            <p:cNvGrpSpPr/>
            <p:nvPr/>
          </p:nvGrpSpPr>
          <p:grpSpPr>
            <a:xfrm rot="5400000">
              <a:off x="2240490" y="-2028759"/>
              <a:ext cx="4655390" cy="9281436"/>
              <a:chOff x="204800" y="-54200"/>
              <a:chExt cx="4655390" cy="5227800"/>
            </a:xfrm>
          </p:grpSpPr>
          <p:cxnSp>
            <p:nvCxnSpPr>
              <p:cNvPr id="696" name="Google Shape;696;p17"/>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97" name="Google Shape;697;p17"/>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98" name="Google Shape;698;p17"/>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99" name="Google Shape;699;p17"/>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0" name="Google Shape;700;p17"/>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1" name="Google Shape;701;p17"/>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2" name="Google Shape;702;p17"/>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3" name="Google Shape;703;p17"/>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4" name="Google Shape;704;p17"/>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5" name="Google Shape;705;p17"/>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6" name="Google Shape;706;p17"/>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7" name="Google Shape;707;p17"/>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8" name="Google Shape;708;p17"/>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9" name="Google Shape;709;p17"/>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10" name="Google Shape;710;p17"/>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711" name="Google Shape;711;p17"/>
          <p:cNvSpPr txBox="1">
            <a:spLocks noGrp="1"/>
          </p:cNvSpPr>
          <p:nvPr>
            <p:ph type="title"/>
          </p:nvPr>
        </p:nvSpPr>
        <p:spPr>
          <a:xfrm>
            <a:off x="720000" y="902200"/>
            <a:ext cx="2965800" cy="21672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2800"/>
              <a:buNone/>
              <a:defRPr>
                <a:latin typeface="Quicksand"/>
                <a:ea typeface="Quicksand"/>
                <a:cs typeface="Quicksand"/>
                <a:sym typeface="Quicksand"/>
              </a:defRPr>
            </a:lvl2pPr>
            <a:lvl3pPr lvl="2" rtl="0">
              <a:spcBef>
                <a:spcPts val="0"/>
              </a:spcBef>
              <a:spcAft>
                <a:spcPts val="0"/>
              </a:spcAft>
              <a:buSzPts val="2800"/>
              <a:buNone/>
              <a:defRPr>
                <a:latin typeface="Quicksand"/>
                <a:ea typeface="Quicksand"/>
                <a:cs typeface="Quicksand"/>
                <a:sym typeface="Quicksand"/>
              </a:defRPr>
            </a:lvl3pPr>
            <a:lvl4pPr lvl="3" rtl="0">
              <a:spcBef>
                <a:spcPts val="0"/>
              </a:spcBef>
              <a:spcAft>
                <a:spcPts val="0"/>
              </a:spcAft>
              <a:buSzPts val="2800"/>
              <a:buNone/>
              <a:defRPr>
                <a:latin typeface="Quicksand"/>
                <a:ea typeface="Quicksand"/>
                <a:cs typeface="Quicksand"/>
                <a:sym typeface="Quicksand"/>
              </a:defRPr>
            </a:lvl4pPr>
            <a:lvl5pPr lvl="4" rtl="0">
              <a:spcBef>
                <a:spcPts val="0"/>
              </a:spcBef>
              <a:spcAft>
                <a:spcPts val="0"/>
              </a:spcAft>
              <a:buSzPts val="2800"/>
              <a:buNone/>
              <a:defRPr>
                <a:latin typeface="Quicksand"/>
                <a:ea typeface="Quicksand"/>
                <a:cs typeface="Quicksand"/>
                <a:sym typeface="Quicksand"/>
              </a:defRPr>
            </a:lvl5pPr>
            <a:lvl6pPr lvl="5" rtl="0">
              <a:spcBef>
                <a:spcPts val="0"/>
              </a:spcBef>
              <a:spcAft>
                <a:spcPts val="0"/>
              </a:spcAft>
              <a:buSzPts val="2800"/>
              <a:buNone/>
              <a:defRPr>
                <a:latin typeface="Quicksand"/>
                <a:ea typeface="Quicksand"/>
                <a:cs typeface="Quicksand"/>
                <a:sym typeface="Quicksand"/>
              </a:defRPr>
            </a:lvl6pPr>
            <a:lvl7pPr lvl="6" rtl="0">
              <a:spcBef>
                <a:spcPts val="0"/>
              </a:spcBef>
              <a:spcAft>
                <a:spcPts val="0"/>
              </a:spcAft>
              <a:buSzPts val="2800"/>
              <a:buNone/>
              <a:defRPr>
                <a:latin typeface="Quicksand"/>
                <a:ea typeface="Quicksand"/>
                <a:cs typeface="Quicksand"/>
                <a:sym typeface="Quicksand"/>
              </a:defRPr>
            </a:lvl7pPr>
            <a:lvl8pPr lvl="7" rtl="0">
              <a:spcBef>
                <a:spcPts val="0"/>
              </a:spcBef>
              <a:spcAft>
                <a:spcPts val="0"/>
              </a:spcAft>
              <a:buSzPts val="2800"/>
              <a:buNone/>
              <a:defRPr>
                <a:latin typeface="Quicksand"/>
                <a:ea typeface="Quicksand"/>
                <a:cs typeface="Quicksand"/>
                <a:sym typeface="Quicksand"/>
              </a:defRPr>
            </a:lvl8pPr>
            <a:lvl9pPr lvl="8" rtl="0">
              <a:spcBef>
                <a:spcPts val="0"/>
              </a:spcBef>
              <a:spcAft>
                <a:spcPts val="0"/>
              </a:spcAft>
              <a:buSzPts val="2800"/>
              <a:buNone/>
              <a:defRPr>
                <a:latin typeface="Quicksand"/>
                <a:ea typeface="Quicksand"/>
                <a:cs typeface="Quicksand"/>
                <a:sym typeface="Quicksand"/>
              </a:defRPr>
            </a:lvl9pPr>
          </a:lstStyle>
          <a:p>
            <a:endParaRPr/>
          </a:p>
        </p:txBody>
      </p:sp>
      <p:sp>
        <p:nvSpPr>
          <p:cNvPr id="712" name="Google Shape;712;p17"/>
          <p:cNvSpPr txBox="1">
            <a:spLocks noGrp="1"/>
          </p:cNvSpPr>
          <p:nvPr>
            <p:ph type="subTitle" idx="1"/>
          </p:nvPr>
        </p:nvSpPr>
        <p:spPr>
          <a:xfrm>
            <a:off x="720000" y="3363836"/>
            <a:ext cx="2965800" cy="102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3" name="Google Shape;713;p17"/>
          <p:cNvSpPr/>
          <p:nvPr/>
        </p:nvSpPr>
        <p:spPr>
          <a:xfrm>
            <a:off x="-115600" y="-122000"/>
            <a:ext cx="2061250" cy="2106200"/>
          </a:xfrm>
          <a:custGeom>
            <a:avLst/>
            <a:gdLst/>
            <a:ahLst/>
            <a:cxnLst/>
            <a:rect l="l" t="t" r="r" b="b"/>
            <a:pathLst>
              <a:path w="82450" h="84248" extrusionOk="0">
                <a:moveTo>
                  <a:pt x="82450" y="0"/>
                </a:moveTo>
                <a:cubicBezTo>
                  <a:pt x="80283" y="8679"/>
                  <a:pt x="74444" y="20805"/>
                  <a:pt x="65498" y="20805"/>
                </a:cubicBezTo>
                <a:cubicBezTo>
                  <a:pt x="59211" y="20805"/>
                  <a:pt x="45403" y="16674"/>
                  <a:pt x="49059" y="11559"/>
                </a:cubicBezTo>
                <a:cubicBezTo>
                  <a:pt x="52082" y="7329"/>
                  <a:pt x="61632" y="11531"/>
                  <a:pt x="63957" y="16182"/>
                </a:cubicBezTo>
                <a:cubicBezTo>
                  <a:pt x="65843" y="19954"/>
                  <a:pt x="65307" y="25475"/>
                  <a:pt x="62673" y="28768"/>
                </a:cubicBezTo>
                <a:cubicBezTo>
                  <a:pt x="52410" y="41598"/>
                  <a:pt x="29517" y="33888"/>
                  <a:pt x="15155" y="41868"/>
                </a:cubicBezTo>
                <a:cubicBezTo>
                  <a:pt x="4774" y="47636"/>
                  <a:pt x="14136" y="65720"/>
                  <a:pt x="11559" y="77313"/>
                </a:cubicBezTo>
                <a:cubicBezTo>
                  <a:pt x="10584" y="81699"/>
                  <a:pt x="4493" y="84248"/>
                  <a:pt x="0" y="84248"/>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5">
  <p:cSld name="CUSTOM_18">
    <p:spTree>
      <p:nvGrpSpPr>
        <p:cNvPr id="1" name="Shape 763"/>
        <p:cNvGrpSpPr/>
        <p:nvPr/>
      </p:nvGrpSpPr>
      <p:grpSpPr>
        <a:xfrm>
          <a:off x="0" y="0"/>
          <a:ext cx="0" cy="0"/>
          <a:chOff x="0" y="0"/>
          <a:chExt cx="0" cy="0"/>
        </a:xfrm>
      </p:grpSpPr>
      <p:grpSp>
        <p:nvGrpSpPr>
          <p:cNvPr id="764" name="Google Shape;764;p19"/>
          <p:cNvGrpSpPr/>
          <p:nvPr/>
        </p:nvGrpSpPr>
        <p:grpSpPr>
          <a:xfrm>
            <a:off x="-72533" y="-54200"/>
            <a:ext cx="9281436" cy="5227800"/>
            <a:chOff x="-72533" y="-54200"/>
            <a:chExt cx="9281436" cy="5227800"/>
          </a:xfrm>
        </p:grpSpPr>
        <p:grpSp>
          <p:nvGrpSpPr>
            <p:cNvPr id="765" name="Google Shape;765;p19"/>
            <p:cNvGrpSpPr/>
            <p:nvPr/>
          </p:nvGrpSpPr>
          <p:grpSpPr>
            <a:xfrm>
              <a:off x="204800" y="-54200"/>
              <a:ext cx="8645725" cy="5227800"/>
              <a:chOff x="204800" y="-54200"/>
              <a:chExt cx="8645725" cy="5227800"/>
            </a:xfrm>
          </p:grpSpPr>
          <p:cxnSp>
            <p:nvCxnSpPr>
              <p:cNvPr id="766" name="Google Shape;766;p19"/>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67" name="Google Shape;767;p19"/>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68" name="Google Shape;768;p19"/>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69" name="Google Shape;769;p19"/>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0" name="Google Shape;770;p19"/>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1" name="Google Shape;771;p19"/>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2" name="Google Shape;772;p19"/>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3" name="Google Shape;773;p19"/>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4" name="Google Shape;774;p19"/>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5" name="Google Shape;775;p19"/>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6" name="Google Shape;776;p19"/>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7" name="Google Shape;777;p19"/>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8" name="Google Shape;778;p19"/>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9" name="Google Shape;779;p19"/>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0" name="Google Shape;780;p19"/>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1" name="Google Shape;781;p19"/>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2" name="Google Shape;782;p19"/>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3" name="Google Shape;783;p19"/>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4" name="Google Shape;784;p19"/>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5" name="Google Shape;785;p19"/>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6" name="Google Shape;786;p19"/>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7" name="Google Shape;787;p19"/>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8" name="Google Shape;788;p19"/>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9" name="Google Shape;789;p19"/>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90" name="Google Shape;790;p19"/>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91" name="Google Shape;791;p19"/>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92" name="Google Shape;792;p19"/>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793" name="Google Shape;793;p19"/>
            <p:cNvGrpSpPr/>
            <p:nvPr/>
          </p:nvGrpSpPr>
          <p:grpSpPr>
            <a:xfrm rot="5400000">
              <a:off x="2240490" y="-2028759"/>
              <a:ext cx="4655390" cy="9281436"/>
              <a:chOff x="204800" y="-54200"/>
              <a:chExt cx="4655390" cy="5227800"/>
            </a:xfrm>
          </p:grpSpPr>
          <p:cxnSp>
            <p:nvCxnSpPr>
              <p:cNvPr id="794" name="Google Shape;794;p19"/>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95" name="Google Shape;795;p19"/>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96" name="Google Shape;796;p19"/>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97" name="Google Shape;797;p19"/>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98" name="Google Shape;798;p19"/>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99" name="Google Shape;799;p19"/>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0" name="Google Shape;800;p19"/>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1" name="Google Shape;801;p19"/>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2" name="Google Shape;802;p19"/>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3" name="Google Shape;803;p19"/>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4" name="Google Shape;804;p19"/>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5" name="Google Shape;805;p19"/>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6" name="Google Shape;806;p19"/>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7" name="Google Shape;807;p19"/>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8" name="Google Shape;808;p19"/>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809" name="Google Shape;809;p19"/>
          <p:cNvSpPr txBox="1">
            <a:spLocks noGrp="1"/>
          </p:cNvSpPr>
          <p:nvPr>
            <p:ph type="title"/>
          </p:nvPr>
        </p:nvSpPr>
        <p:spPr>
          <a:xfrm>
            <a:off x="720000" y="444975"/>
            <a:ext cx="7704300" cy="55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lvl1pPr>
            <a:lvl2pPr lvl="1" algn="ctr" rtl="0">
              <a:spcBef>
                <a:spcPts val="0"/>
              </a:spcBef>
              <a:spcAft>
                <a:spcPts val="0"/>
              </a:spcAft>
              <a:buSzPts val="2800"/>
              <a:buNone/>
              <a:defRPr>
                <a:latin typeface="Quicksand"/>
                <a:ea typeface="Quicksand"/>
                <a:cs typeface="Quicksand"/>
                <a:sym typeface="Quicksand"/>
              </a:defRPr>
            </a:lvl2pPr>
            <a:lvl3pPr lvl="2" algn="ctr" rtl="0">
              <a:spcBef>
                <a:spcPts val="0"/>
              </a:spcBef>
              <a:spcAft>
                <a:spcPts val="0"/>
              </a:spcAft>
              <a:buSzPts val="2800"/>
              <a:buNone/>
              <a:defRPr>
                <a:latin typeface="Quicksand"/>
                <a:ea typeface="Quicksand"/>
                <a:cs typeface="Quicksand"/>
                <a:sym typeface="Quicksand"/>
              </a:defRPr>
            </a:lvl3pPr>
            <a:lvl4pPr lvl="3" algn="ctr" rtl="0">
              <a:spcBef>
                <a:spcPts val="0"/>
              </a:spcBef>
              <a:spcAft>
                <a:spcPts val="0"/>
              </a:spcAft>
              <a:buSzPts val="2800"/>
              <a:buNone/>
              <a:defRPr>
                <a:latin typeface="Quicksand"/>
                <a:ea typeface="Quicksand"/>
                <a:cs typeface="Quicksand"/>
                <a:sym typeface="Quicksand"/>
              </a:defRPr>
            </a:lvl4pPr>
            <a:lvl5pPr lvl="4" algn="ctr" rtl="0">
              <a:spcBef>
                <a:spcPts val="0"/>
              </a:spcBef>
              <a:spcAft>
                <a:spcPts val="0"/>
              </a:spcAft>
              <a:buSzPts val="2800"/>
              <a:buNone/>
              <a:defRPr>
                <a:latin typeface="Quicksand"/>
                <a:ea typeface="Quicksand"/>
                <a:cs typeface="Quicksand"/>
                <a:sym typeface="Quicksand"/>
              </a:defRPr>
            </a:lvl5pPr>
            <a:lvl6pPr lvl="5" algn="ctr" rtl="0">
              <a:spcBef>
                <a:spcPts val="0"/>
              </a:spcBef>
              <a:spcAft>
                <a:spcPts val="0"/>
              </a:spcAft>
              <a:buSzPts val="2800"/>
              <a:buNone/>
              <a:defRPr>
                <a:latin typeface="Quicksand"/>
                <a:ea typeface="Quicksand"/>
                <a:cs typeface="Quicksand"/>
                <a:sym typeface="Quicksand"/>
              </a:defRPr>
            </a:lvl6pPr>
            <a:lvl7pPr lvl="6" algn="ctr" rtl="0">
              <a:spcBef>
                <a:spcPts val="0"/>
              </a:spcBef>
              <a:spcAft>
                <a:spcPts val="0"/>
              </a:spcAft>
              <a:buSzPts val="2800"/>
              <a:buNone/>
              <a:defRPr>
                <a:latin typeface="Quicksand"/>
                <a:ea typeface="Quicksand"/>
                <a:cs typeface="Quicksand"/>
                <a:sym typeface="Quicksand"/>
              </a:defRPr>
            </a:lvl7pPr>
            <a:lvl8pPr lvl="7" algn="ctr" rtl="0">
              <a:spcBef>
                <a:spcPts val="0"/>
              </a:spcBef>
              <a:spcAft>
                <a:spcPts val="0"/>
              </a:spcAft>
              <a:buSzPts val="2800"/>
              <a:buNone/>
              <a:defRPr>
                <a:latin typeface="Quicksand"/>
                <a:ea typeface="Quicksand"/>
                <a:cs typeface="Quicksand"/>
                <a:sym typeface="Quicksand"/>
              </a:defRPr>
            </a:lvl8pPr>
            <a:lvl9pPr lvl="8" algn="ctr" rtl="0">
              <a:spcBef>
                <a:spcPts val="0"/>
              </a:spcBef>
              <a:spcAft>
                <a:spcPts val="0"/>
              </a:spcAft>
              <a:buSzPts val="2800"/>
              <a:buNone/>
              <a:defRPr>
                <a:latin typeface="Quicksand"/>
                <a:ea typeface="Quicksand"/>
                <a:cs typeface="Quicksand"/>
                <a:sym typeface="Quicksand"/>
              </a:defRPr>
            </a:lvl9pPr>
          </a:lstStyle>
          <a:p>
            <a:endParaRPr/>
          </a:p>
        </p:txBody>
      </p:sp>
      <p:sp>
        <p:nvSpPr>
          <p:cNvPr id="810" name="Google Shape;810;p19"/>
          <p:cNvSpPr txBox="1">
            <a:spLocks noGrp="1"/>
          </p:cNvSpPr>
          <p:nvPr>
            <p:ph type="subTitle" idx="1"/>
          </p:nvPr>
        </p:nvSpPr>
        <p:spPr>
          <a:xfrm>
            <a:off x="5107000" y="1750300"/>
            <a:ext cx="3037800" cy="1626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1" name="Google Shape;811;p19"/>
          <p:cNvSpPr/>
          <p:nvPr/>
        </p:nvSpPr>
        <p:spPr>
          <a:xfrm>
            <a:off x="-64525" y="-32275"/>
            <a:ext cx="1658523" cy="1400425"/>
          </a:xfrm>
          <a:custGeom>
            <a:avLst/>
            <a:gdLst/>
            <a:ahLst/>
            <a:cxnLst/>
            <a:rect l="l" t="t" r="r" b="b"/>
            <a:pathLst>
              <a:path w="64465" h="56017" extrusionOk="0">
                <a:moveTo>
                  <a:pt x="64465" y="0"/>
                </a:moveTo>
                <a:cubicBezTo>
                  <a:pt x="62859" y="5623"/>
                  <a:pt x="59779" y="11470"/>
                  <a:pt x="54914" y="14714"/>
                </a:cubicBezTo>
                <a:cubicBezTo>
                  <a:pt x="49307" y="18452"/>
                  <a:pt x="34331" y="19631"/>
                  <a:pt x="34779" y="12907"/>
                </a:cubicBezTo>
                <a:cubicBezTo>
                  <a:pt x="35019" y="9300"/>
                  <a:pt x="43363" y="10343"/>
                  <a:pt x="45621" y="13166"/>
                </a:cubicBezTo>
                <a:cubicBezTo>
                  <a:pt x="48016" y="16159"/>
                  <a:pt x="46324" y="21627"/>
                  <a:pt x="43814" y="24524"/>
                </a:cubicBezTo>
                <a:cubicBezTo>
                  <a:pt x="38849" y="30254"/>
                  <a:pt x="31203" y="34167"/>
                  <a:pt x="23679" y="35108"/>
                </a:cubicBezTo>
                <a:cubicBezTo>
                  <a:pt x="17038" y="35939"/>
                  <a:pt x="9227" y="34028"/>
                  <a:pt x="3802" y="37947"/>
                </a:cubicBezTo>
                <a:cubicBezTo>
                  <a:pt x="-1093" y="41483"/>
                  <a:pt x="-839" y="50993"/>
                  <a:pt x="2511" y="56017"/>
                </a:cubicBezTo>
              </a:path>
            </a:pathLst>
          </a:custGeom>
          <a:noFill/>
          <a:ln w="19050" cap="flat" cmpd="sng">
            <a:solidFill>
              <a:schemeClr val="accent6"/>
            </a:solidFill>
            <a:prstDash val="dot"/>
            <a:round/>
            <a:headEnd type="none" w="med" len="med"/>
            <a:tailEnd type="none" w="med" len="med"/>
          </a:ln>
        </p:spPr>
      </p:sp>
      <p:sp>
        <p:nvSpPr>
          <p:cNvPr id="812" name="Google Shape;812;p19"/>
          <p:cNvSpPr/>
          <p:nvPr/>
        </p:nvSpPr>
        <p:spPr>
          <a:xfrm>
            <a:off x="6782700" y="3175149"/>
            <a:ext cx="2425309" cy="1968380"/>
          </a:xfrm>
          <a:custGeom>
            <a:avLst/>
            <a:gdLst/>
            <a:ahLst/>
            <a:cxnLst/>
            <a:rect l="l" t="t" r="r" b="b"/>
            <a:pathLst>
              <a:path w="119724" h="89645" extrusionOk="0">
                <a:moveTo>
                  <a:pt x="116939" y="1877"/>
                </a:moveTo>
                <a:cubicBezTo>
                  <a:pt x="107287" y="-1634"/>
                  <a:pt x="94239" y="-204"/>
                  <a:pt x="86478" y="6523"/>
                </a:cubicBezTo>
                <a:cubicBezTo>
                  <a:pt x="80380" y="11808"/>
                  <a:pt x="76940" y="20928"/>
                  <a:pt x="77443" y="28982"/>
                </a:cubicBezTo>
                <a:cubicBezTo>
                  <a:pt x="77905" y="36370"/>
                  <a:pt x="79574" y="44780"/>
                  <a:pt x="84929" y="49891"/>
                </a:cubicBezTo>
                <a:cubicBezTo>
                  <a:pt x="91311" y="55982"/>
                  <a:pt x="100903" y="58681"/>
                  <a:pt x="109711" y="59184"/>
                </a:cubicBezTo>
                <a:cubicBezTo>
                  <a:pt x="112777" y="59359"/>
                  <a:pt x="116985" y="59893"/>
                  <a:pt x="118746" y="57377"/>
                </a:cubicBezTo>
                <a:cubicBezTo>
                  <a:pt x="125187" y="48178"/>
                  <a:pt x="96873" y="45049"/>
                  <a:pt x="86220" y="48601"/>
                </a:cubicBezTo>
                <a:cubicBezTo>
                  <a:pt x="73211" y="52938"/>
                  <a:pt x="71238" y="73425"/>
                  <a:pt x="58857" y="79320"/>
                </a:cubicBezTo>
                <a:cubicBezTo>
                  <a:pt x="50543" y="83278"/>
                  <a:pt x="39698" y="82688"/>
                  <a:pt x="31235" y="79061"/>
                </a:cubicBezTo>
                <a:cubicBezTo>
                  <a:pt x="26121" y="76869"/>
                  <a:pt x="23726" y="69827"/>
                  <a:pt x="18328" y="68478"/>
                </a:cubicBezTo>
                <a:cubicBezTo>
                  <a:pt x="9273" y="66215"/>
                  <a:pt x="0" y="80312"/>
                  <a:pt x="0" y="89645"/>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971"/>
        <p:cNvGrpSpPr/>
        <p:nvPr/>
      </p:nvGrpSpPr>
      <p:grpSpPr>
        <a:xfrm>
          <a:off x="0" y="0"/>
          <a:ext cx="0" cy="0"/>
          <a:chOff x="0" y="0"/>
          <a:chExt cx="0" cy="0"/>
        </a:xfrm>
      </p:grpSpPr>
      <p:grpSp>
        <p:nvGrpSpPr>
          <p:cNvPr id="972" name="Google Shape;972;p23"/>
          <p:cNvGrpSpPr/>
          <p:nvPr/>
        </p:nvGrpSpPr>
        <p:grpSpPr>
          <a:xfrm>
            <a:off x="-72533" y="-54200"/>
            <a:ext cx="9281436" cy="5227800"/>
            <a:chOff x="-72533" y="-54200"/>
            <a:chExt cx="9281436" cy="5227800"/>
          </a:xfrm>
        </p:grpSpPr>
        <p:grpSp>
          <p:nvGrpSpPr>
            <p:cNvPr id="973" name="Google Shape;973;p23"/>
            <p:cNvGrpSpPr/>
            <p:nvPr/>
          </p:nvGrpSpPr>
          <p:grpSpPr>
            <a:xfrm>
              <a:off x="204800" y="-54200"/>
              <a:ext cx="8645725" cy="5227800"/>
              <a:chOff x="204800" y="-54200"/>
              <a:chExt cx="8645725" cy="5227800"/>
            </a:xfrm>
          </p:grpSpPr>
          <p:cxnSp>
            <p:nvCxnSpPr>
              <p:cNvPr id="974" name="Google Shape;974;p23"/>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75" name="Google Shape;975;p23"/>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76" name="Google Shape;976;p23"/>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77" name="Google Shape;977;p23"/>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78" name="Google Shape;978;p23"/>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79" name="Google Shape;979;p23"/>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0" name="Google Shape;980;p23"/>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1" name="Google Shape;981;p23"/>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2" name="Google Shape;982;p23"/>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3" name="Google Shape;983;p23"/>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4" name="Google Shape;984;p23"/>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5" name="Google Shape;985;p23"/>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6" name="Google Shape;986;p23"/>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7" name="Google Shape;987;p23"/>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8" name="Google Shape;988;p23"/>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9" name="Google Shape;989;p23"/>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0" name="Google Shape;990;p23"/>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1" name="Google Shape;991;p23"/>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2" name="Google Shape;992;p23"/>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3" name="Google Shape;993;p23"/>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4" name="Google Shape;994;p23"/>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5" name="Google Shape;995;p23"/>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6" name="Google Shape;996;p23"/>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7" name="Google Shape;997;p23"/>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8" name="Google Shape;998;p23"/>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9" name="Google Shape;999;p23"/>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00" name="Google Shape;1000;p23"/>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1001" name="Google Shape;1001;p23"/>
            <p:cNvGrpSpPr/>
            <p:nvPr/>
          </p:nvGrpSpPr>
          <p:grpSpPr>
            <a:xfrm rot="5400000">
              <a:off x="2240490" y="-2028759"/>
              <a:ext cx="4655390" cy="9281436"/>
              <a:chOff x="204800" y="-54200"/>
              <a:chExt cx="4655390" cy="5227800"/>
            </a:xfrm>
          </p:grpSpPr>
          <p:cxnSp>
            <p:nvCxnSpPr>
              <p:cNvPr id="1002" name="Google Shape;1002;p23"/>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03" name="Google Shape;1003;p23"/>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04" name="Google Shape;1004;p23"/>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05" name="Google Shape;1005;p23"/>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06" name="Google Shape;1006;p23"/>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07" name="Google Shape;1007;p23"/>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08" name="Google Shape;1008;p23"/>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09" name="Google Shape;1009;p23"/>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10" name="Google Shape;1010;p23"/>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11" name="Google Shape;1011;p23"/>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12" name="Google Shape;1012;p23"/>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13" name="Google Shape;1013;p23"/>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14" name="Google Shape;1014;p23"/>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15" name="Google Shape;1015;p23"/>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16" name="Google Shape;1016;p23"/>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1017" name="Google Shape;1017;p23"/>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800"/>
              <a:buNone/>
              <a:defRPr/>
            </a:lvl1pPr>
            <a:lvl2pPr lvl="1">
              <a:spcBef>
                <a:spcPts val="0"/>
              </a:spcBef>
              <a:spcAft>
                <a:spcPts val="0"/>
              </a:spcAft>
              <a:buSzPts val="2800"/>
              <a:buNone/>
              <a:defRPr>
                <a:latin typeface="Quicksand"/>
                <a:ea typeface="Quicksand"/>
                <a:cs typeface="Quicksand"/>
                <a:sym typeface="Quicksand"/>
              </a:defRPr>
            </a:lvl2pPr>
            <a:lvl3pPr lvl="2">
              <a:spcBef>
                <a:spcPts val="0"/>
              </a:spcBef>
              <a:spcAft>
                <a:spcPts val="0"/>
              </a:spcAft>
              <a:buSzPts val="2800"/>
              <a:buNone/>
              <a:defRPr>
                <a:latin typeface="Quicksand"/>
                <a:ea typeface="Quicksand"/>
                <a:cs typeface="Quicksand"/>
                <a:sym typeface="Quicksand"/>
              </a:defRPr>
            </a:lvl3pPr>
            <a:lvl4pPr lvl="3">
              <a:spcBef>
                <a:spcPts val="0"/>
              </a:spcBef>
              <a:spcAft>
                <a:spcPts val="0"/>
              </a:spcAft>
              <a:buSzPts val="2800"/>
              <a:buNone/>
              <a:defRPr>
                <a:latin typeface="Quicksand"/>
                <a:ea typeface="Quicksand"/>
                <a:cs typeface="Quicksand"/>
                <a:sym typeface="Quicksand"/>
              </a:defRPr>
            </a:lvl4pPr>
            <a:lvl5pPr lvl="4">
              <a:spcBef>
                <a:spcPts val="0"/>
              </a:spcBef>
              <a:spcAft>
                <a:spcPts val="0"/>
              </a:spcAft>
              <a:buSzPts val="2800"/>
              <a:buNone/>
              <a:defRPr>
                <a:latin typeface="Quicksand"/>
                <a:ea typeface="Quicksand"/>
                <a:cs typeface="Quicksand"/>
                <a:sym typeface="Quicksand"/>
              </a:defRPr>
            </a:lvl5pPr>
            <a:lvl6pPr lvl="5">
              <a:spcBef>
                <a:spcPts val="0"/>
              </a:spcBef>
              <a:spcAft>
                <a:spcPts val="0"/>
              </a:spcAft>
              <a:buSzPts val="2800"/>
              <a:buNone/>
              <a:defRPr>
                <a:latin typeface="Quicksand"/>
                <a:ea typeface="Quicksand"/>
                <a:cs typeface="Quicksand"/>
                <a:sym typeface="Quicksand"/>
              </a:defRPr>
            </a:lvl6pPr>
            <a:lvl7pPr lvl="6">
              <a:spcBef>
                <a:spcPts val="0"/>
              </a:spcBef>
              <a:spcAft>
                <a:spcPts val="0"/>
              </a:spcAft>
              <a:buSzPts val="2800"/>
              <a:buNone/>
              <a:defRPr>
                <a:latin typeface="Quicksand"/>
                <a:ea typeface="Quicksand"/>
                <a:cs typeface="Quicksand"/>
                <a:sym typeface="Quicksand"/>
              </a:defRPr>
            </a:lvl7pPr>
            <a:lvl8pPr lvl="7">
              <a:spcBef>
                <a:spcPts val="0"/>
              </a:spcBef>
              <a:spcAft>
                <a:spcPts val="0"/>
              </a:spcAft>
              <a:buSzPts val="2800"/>
              <a:buNone/>
              <a:defRPr>
                <a:latin typeface="Quicksand"/>
                <a:ea typeface="Quicksand"/>
                <a:cs typeface="Quicksand"/>
                <a:sym typeface="Quicksand"/>
              </a:defRPr>
            </a:lvl8pPr>
            <a:lvl9pPr lvl="8">
              <a:spcBef>
                <a:spcPts val="0"/>
              </a:spcBef>
              <a:spcAft>
                <a:spcPts val="0"/>
              </a:spcAft>
              <a:buSzPts val="2800"/>
              <a:buNone/>
              <a:defRPr>
                <a:latin typeface="Quicksand"/>
                <a:ea typeface="Quicksand"/>
                <a:cs typeface="Quicksand"/>
                <a:sym typeface="Quicksand"/>
              </a:defRPr>
            </a:lvl9pPr>
          </a:lstStyle>
          <a:p>
            <a:endParaRPr/>
          </a:p>
        </p:txBody>
      </p:sp>
      <p:sp>
        <p:nvSpPr>
          <p:cNvPr id="1018" name="Google Shape;1018;p23"/>
          <p:cNvSpPr txBox="1">
            <a:spLocks noGrp="1"/>
          </p:cNvSpPr>
          <p:nvPr>
            <p:ph type="title" idx="2"/>
          </p:nvPr>
        </p:nvSpPr>
        <p:spPr>
          <a:xfrm rot="-1170">
            <a:off x="1054460" y="1612032"/>
            <a:ext cx="1762200" cy="45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dk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19" name="Google Shape;1019;p23"/>
          <p:cNvSpPr txBox="1">
            <a:spLocks noGrp="1"/>
          </p:cNvSpPr>
          <p:nvPr>
            <p:ph type="subTitle" idx="1"/>
          </p:nvPr>
        </p:nvSpPr>
        <p:spPr>
          <a:xfrm rot="585">
            <a:off x="1054460" y="2067243"/>
            <a:ext cx="17622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0" name="Google Shape;1020;p23"/>
          <p:cNvSpPr txBox="1">
            <a:spLocks noGrp="1"/>
          </p:cNvSpPr>
          <p:nvPr>
            <p:ph type="title" idx="3"/>
          </p:nvPr>
        </p:nvSpPr>
        <p:spPr>
          <a:xfrm>
            <a:off x="3677928" y="1610832"/>
            <a:ext cx="1762200" cy="45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dk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21" name="Google Shape;1021;p23"/>
          <p:cNvSpPr txBox="1">
            <a:spLocks noGrp="1"/>
          </p:cNvSpPr>
          <p:nvPr>
            <p:ph type="subTitle" idx="4"/>
          </p:nvPr>
        </p:nvSpPr>
        <p:spPr>
          <a:xfrm>
            <a:off x="3677928" y="2068196"/>
            <a:ext cx="17622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2" name="Google Shape;1022;p23"/>
          <p:cNvSpPr txBox="1">
            <a:spLocks noGrp="1"/>
          </p:cNvSpPr>
          <p:nvPr>
            <p:ph type="title" idx="5"/>
          </p:nvPr>
        </p:nvSpPr>
        <p:spPr>
          <a:xfrm>
            <a:off x="6331111" y="1611482"/>
            <a:ext cx="1762200" cy="45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dk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23" name="Google Shape;1023;p23"/>
          <p:cNvSpPr txBox="1">
            <a:spLocks noGrp="1"/>
          </p:cNvSpPr>
          <p:nvPr>
            <p:ph type="subTitle" idx="6"/>
          </p:nvPr>
        </p:nvSpPr>
        <p:spPr>
          <a:xfrm>
            <a:off x="6331111" y="2067711"/>
            <a:ext cx="17622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4" name="Google Shape;1024;p23"/>
          <p:cNvSpPr txBox="1">
            <a:spLocks noGrp="1"/>
          </p:cNvSpPr>
          <p:nvPr>
            <p:ph type="title" idx="7"/>
          </p:nvPr>
        </p:nvSpPr>
        <p:spPr>
          <a:xfrm rot="-1170">
            <a:off x="1054460" y="3373110"/>
            <a:ext cx="1762200" cy="45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dk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25" name="Google Shape;1025;p23"/>
          <p:cNvSpPr txBox="1">
            <a:spLocks noGrp="1"/>
          </p:cNvSpPr>
          <p:nvPr>
            <p:ph type="subTitle" idx="8"/>
          </p:nvPr>
        </p:nvSpPr>
        <p:spPr>
          <a:xfrm rot="585">
            <a:off x="1054460" y="3828321"/>
            <a:ext cx="17622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6" name="Google Shape;1026;p23"/>
          <p:cNvSpPr txBox="1">
            <a:spLocks noGrp="1"/>
          </p:cNvSpPr>
          <p:nvPr>
            <p:ph type="title" idx="9"/>
          </p:nvPr>
        </p:nvSpPr>
        <p:spPr>
          <a:xfrm>
            <a:off x="3677928" y="3371910"/>
            <a:ext cx="1762200" cy="45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dk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27" name="Google Shape;1027;p23"/>
          <p:cNvSpPr txBox="1">
            <a:spLocks noGrp="1"/>
          </p:cNvSpPr>
          <p:nvPr>
            <p:ph type="subTitle" idx="13"/>
          </p:nvPr>
        </p:nvSpPr>
        <p:spPr>
          <a:xfrm>
            <a:off x="3677928" y="3829274"/>
            <a:ext cx="17622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8" name="Google Shape;1028;p23"/>
          <p:cNvSpPr txBox="1">
            <a:spLocks noGrp="1"/>
          </p:cNvSpPr>
          <p:nvPr>
            <p:ph type="title" idx="14"/>
          </p:nvPr>
        </p:nvSpPr>
        <p:spPr>
          <a:xfrm>
            <a:off x="6331111" y="3372560"/>
            <a:ext cx="1762200" cy="45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400">
                <a:solidFill>
                  <a:schemeClr val="dk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29" name="Google Shape;1029;p23"/>
          <p:cNvSpPr txBox="1">
            <a:spLocks noGrp="1"/>
          </p:cNvSpPr>
          <p:nvPr>
            <p:ph type="subTitle" idx="15"/>
          </p:nvPr>
        </p:nvSpPr>
        <p:spPr>
          <a:xfrm>
            <a:off x="6331111" y="3828789"/>
            <a:ext cx="17622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0" name="Google Shape;1030;p23"/>
          <p:cNvSpPr/>
          <p:nvPr/>
        </p:nvSpPr>
        <p:spPr>
          <a:xfrm>
            <a:off x="6589100" y="-6450"/>
            <a:ext cx="2574975" cy="1819925"/>
          </a:xfrm>
          <a:custGeom>
            <a:avLst/>
            <a:gdLst/>
            <a:ahLst/>
            <a:cxnLst/>
            <a:rect l="l" t="t" r="r" b="b"/>
            <a:pathLst>
              <a:path w="102999" h="72797" extrusionOk="0">
                <a:moveTo>
                  <a:pt x="0" y="0"/>
                </a:moveTo>
                <a:cubicBezTo>
                  <a:pt x="4178" y="7308"/>
                  <a:pt x="9081" y="15163"/>
                  <a:pt x="16521" y="19102"/>
                </a:cubicBezTo>
                <a:cubicBezTo>
                  <a:pt x="24658" y="23410"/>
                  <a:pt x="37328" y="25294"/>
                  <a:pt x="44142" y="19102"/>
                </a:cubicBezTo>
                <a:cubicBezTo>
                  <a:pt x="45773" y="17620"/>
                  <a:pt x="41071" y="14275"/>
                  <a:pt x="38980" y="14972"/>
                </a:cubicBezTo>
                <a:cubicBezTo>
                  <a:pt x="35694" y="16067"/>
                  <a:pt x="32473" y="21343"/>
                  <a:pt x="34333" y="24265"/>
                </a:cubicBezTo>
                <a:cubicBezTo>
                  <a:pt x="40242" y="33548"/>
                  <a:pt x="55968" y="28401"/>
                  <a:pt x="66601" y="31235"/>
                </a:cubicBezTo>
                <a:cubicBezTo>
                  <a:pt x="71590" y="32565"/>
                  <a:pt x="77145" y="38617"/>
                  <a:pt x="75894" y="43626"/>
                </a:cubicBezTo>
                <a:cubicBezTo>
                  <a:pt x="74018" y="51135"/>
                  <a:pt x="69077" y="59678"/>
                  <a:pt x="72538" y="66601"/>
                </a:cubicBezTo>
                <a:cubicBezTo>
                  <a:pt x="77102" y="75730"/>
                  <a:pt x="93320" y="72937"/>
                  <a:pt x="102999" y="69698"/>
                </a:cubicBezTo>
              </a:path>
            </a:pathLst>
          </a:custGeom>
          <a:noFill/>
          <a:ln w="19050" cap="flat" cmpd="sng">
            <a:solidFill>
              <a:schemeClr val="accent6"/>
            </a:solidFill>
            <a:prstDash val="dot"/>
            <a:round/>
            <a:headEnd type="none" w="med" len="med"/>
            <a:tailEnd type="none" w="med" len="med"/>
          </a:ln>
        </p:spPr>
      </p:sp>
      <p:sp>
        <p:nvSpPr>
          <p:cNvPr id="1031" name="Google Shape;1031;p23"/>
          <p:cNvSpPr/>
          <p:nvPr/>
        </p:nvSpPr>
        <p:spPr>
          <a:xfrm>
            <a:off x="-96800" y="19350"/>
            <a:ext cx="2129675" cy="1613400"/>
          </a:xfrm>
          <a:custGeom>
            <a:avLst/>
            <a:gdLst/>
            <a:ahLst/>
            <a:cxnLst/>
            <a:rect l="l" t="t" r="r" b="b"/>
            <a:pathLst>
              <a:path w="85187" h="64536" extrusionOk="0">
                <a:moveTo>
                  <a:pt x="85187" y="0"/>
                </a:moveTo>
                <a:cubicBezTo>
                  <a:pt x="85187" y="7889"/>
                  <a:pt x="82400" y="19969"/>
                  <a:pt x="74603" y="21168"/>
                </a:cubicBezTo>
                <a:cubicBezTo>
                  <a:pt x="58863" y="23588"/>
                  <a:pt x="41277" y="13143"/>
                  <a:pt x="26847" y="19877"/>
                </a:cubicBezTo>
                <a:cubicBezTo>
                  <a:pt x="16505" y="24704"/>
                  <a:pt x="33814" y="43125"/>
                  <a:pt x="30203" y="53952"/>
                </a:cubicBezTo>
                <a:cubicBezTo>
                  <a:pt x="26828" y="64072"/>
                  <a:pt x="10668" y="64536"/>
                  <a:pt x="0" y="64536"/>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1143"/>
        <p:cNvGrpSpPr/>
        <p:nvPr/>
      </p:nvGrpSpPr>
      <p:grpSpPr>
        <a:xfrm>
          <a:off x="0" y="0"/>
          <a:ext cx="0" cy="0"/>
          <a:chOff x="0" y="0"/>
          <a:chExt cx="0" cy="0"/>
        </a:xfrm>
      </p:grpSpPr>
      <p:grpSp>
        <p:nvGrpSpPr>
          <p:cNvPr id="1144" name="Google Shape;1144;p26"/>
          <p:cNvGrpSpPr/>
          <p:nvPr/>
        </p:nvGrpSpPr>
        <p:grpSpPr>
          <a:xfrm>
            <a:off x="-72533" y="-54200"/>
            <a:ext cx="9281436" cy="5227800"/>
            <a:chOff x="-72533" y="-54200"/>
            <a:chExt cx="9281436" cy="5227800"/>
          </a:xfrm>
        </p:grpSpPr>
        <p:grpSp>
          <p:nvGrpSpPr>
            <p:cNvPr id="1145" name="Google Shape;1145;p26"/>
            <p:cNvGrpSpPr/>
            <p:nvPr/>
          </p:nvGrpSpPr>
          <p:grpSpPr>
            <a:xfrm>
              <a:off x="204800" y="-54200"/>
              <a:ext cx="8645725" cy="5227800"/>
              <a:chOff x="204800" y="-54200"/>
              <a:chExt cx="8645725" cy="5227800"/>
            </a:xfrm>
          </p:grpSpPr>
          <p:cxnSp>
            <p:nvCxnSpPr>
              <p:cNvPr id="1146" name="Google Shape;1146;p26"/>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47" name="Google Shape;1147;p26"/>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48" name="Google Shape;1148;p26"/>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49" name="Google Shape;1149;p26"/>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0" name="Google Shape;1150;p26"/>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1" name="Google Shape;1151;p26"/>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2" name="Google Shape;1152;p26"/>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3" name="Google Shape;1153;p26"/>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4" name="Google Shape;1154;p26"/>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5" name="Google Shape;1155;p26"/>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6" name="Google Shape;1156;p26"/>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7" name="Google Shape;1157;p26"/>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8" name="Google Shape;1158;p26"/>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9" name="Google Shape;1159;p26"/>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0" name="Google Shape;1160;p26"/>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1" name="Google Shape;1161;p26"/>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2" name="Google Shape;1162;p26"/>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3" name="Google Shape;1163;p26"/>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4" name="Google Shape;1164;p26"/>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5" name="Google Shape;1165;p26"/>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6" name="Google Shape;1166;p26"/>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7" name="Google Shape;1167;p26"/>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8" name="Google Shape;1168;p26"/>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9" name="Google Shape;1169;p26"/>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70" name="Google Shape;1170;p26"/>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71" name="Google Shape;1171;p26"/>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72" name="Google Shape;1172;p26"/>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1173" name="Google Shape;1173;p26"/>
            <p:cNvGrpSpPr/>
            <p:nvPr/>
          </p:nvGrpSpPr>
          <p:grpSpPr>
            <a:xfrm rot="5400000">
              <a:off x="2240490" y="-2028759"/>
              <a:ext cx="4655390" cy="9281436"/>
              <a:chOff x="204800" y="-54200"/>
              <a:chExt cx="4655390" cy="5227800"/>
            </a:xfrm>
          </p:grpSpPr>
          <p:cxnSp>
            <p:nvCxnSpPr>
              <p:cNvPr id="1174" name="Google Shape;1174;p26"/>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75" name="Google Shape;1175;p26"/>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76" name="Google Shape;1176;p26"/>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77" name="Google Shape;1177;p26"/>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78" name="Google Shape;1178;p26"/>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79" name="Google Shape;1179;p26"/>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0" name="Google Shape;1180;p26"/>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1" name="Google Shape;1181;p26"/>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2" name="Google Shape;1182;p26"/>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3" name="Google Shape;1183;p26"/>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4" name="Google Shape;1184;p26"/>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5" name="Google Shape;1185;p26"/>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6" name="Google Shape;1186;p26"/>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7" name="Google Shape;1187;p26"/>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8" name="Google Shape;1188;p26"/>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1189" name="Google Shape;1189;p26"/>
          <p:cNvSpPr txBox="1">
            <a:spLocks noGrp="1"/>
          </p:cNvSpPr>
          <p:nvPr>
            <p:ph type="title"/>
          </p:nvPr>
        </p:nvSpPr>
        <p:spPr>
          <a:xfrm>
            <a:off x="719925" y="44497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a:lvl1pPr>
            <a:lvl2pPr lvl="1">
              <a:spcBef>
                <a:spcPts val="0"/>
              </a:spcBef>
              <a:spcAft>
                <a:spcPts val="0"/>
              </a:spcAft>
              <a:buSzPts val="2800"/>
              <a:buNone/>
              <a:defRPr>
                <a:latin typeface="Quicksand"/>
                <a:ea typeface="Quicksand"/>
                <a:cs typeface="Quicksand"/>
                <a:sym typeface="Quicksand"/>
              </a:defRPr>
            </a:lvl2pPr>
            <a:lvl3pPr lvl="2">
              <a:spcBef>
                <a:spcPts val="0"/>
              </a:spcBef>
              <a:spcAft>
                <a:spcPts val="0"/>
              </a:spcAft>
              <a:buSzPts val="2800"/>
              <a:buNone/>
              <a:defRPr>
                <a:latin typeface="Quicksand"/>
                <a:ea typeface="Quicksand"/>
                <a:cs typeface="Quicksand"/>
                <a:sym typeface="Quicksand"/>
              </a:defRPr>
            </a:lvl3pPr>
            <a:lvl4pPr lvl="3">
              <a:spcBef>
                <a:spcPts val="0"/>
              </a:spcBef>
              <a:spcAft>
                <a:spcPts val="0"/>
              </a:spcAft>
              <a:buSzPts val="2800"/>
              <a:buNone/>
              <a:defRPr>
                <a:latin typeface="Quicksand"/>
                <a:ea typeface="Quicksand"/>
                <a:cs typeface="Quicksand"/>
                <a:sym typeface="Quicksand"/>
              </a:defRPr>
            </a:lvl4pPr>
            <a:lvl5pPr lvl="4">
              <a:spcBef>
                <a:spcPts val="0"/>
              </a:spcBef>
              <a:spcAft>
                <a:spcPts val="0"/>
              </a:spcAft>
              <a:buSzPts val="2800"/>
              <a:buNone/>
              <a:defRPr>
                <a:latin typeface="Quicksand"/>
                <a:ea typeface="Quicksand"/>
                <a:cs typeface="Quicksand"/>
                <a:sym typeface="Quicksand"/>
              </a:defRPr>
            </a:lvl5pPr>
            <a:lvl6pPr lvl="5">
              <a:spcBef>
                <a:spcPts val="0"/>
              </a:spcBef>
              <a:spcAft>
                <a:spcPts val="0"/>
              </a:spcAft>
              <a:buSzPts val="2800"/>
              <a:buNone/>
              <a:defRPr>
                <a:latin typeface="Quicksand"/>
                <a:ea typeface="Quicksand"/>
                <a:cs typeface="Quicksand"/>
                <a:sym typeface="Quicksand"/>
              </a:defRPr>
            </a:lvl6pPr>
            <a:lvl7pPr lvl="6">
              <a:spcBef>
                <a:spcPts val="0"/>
              </a:spcBef>
              <a:spcAft>
                <a:spcPts val="0"/>
              </a:spcAft>
              <a:buSzPts val="2800"/>
              <a:buNone/>
              <a:defRPr>
                <a:latin typeface="Quicksand"/>
                <a:ea typeface="Quicksand"/>
                <a:cs typeface="Quicksand"/>
                <a:sym typeface="Quicksand"/>
              </a:defRPr>
            </a:lvl7pPr>
            <a:lvl8pPr lvl="7">
              <a:spcBef>
                <a:spcPts val="0"/>
              </a:spcBef>
              <a:spcAft>
                <a:spcPts val="0"/>
              </a:spcAft>
              <a:buSzPts val="2800"/>
              <a:buNone/>
              <a:defRPr>
                <a:latin typeface="Quicksand"/>
                <a:ea typeface="Quicksand"/>
                <a:cs typeface="Quicksand"/>
                <a:sym typeface="Quicksand"/>
              </a:defRPr>
            </a:lvl8pPr>
            <a:lvl9pPr lvl="8">
              <a:spcBef>
                <a:spcPts val="0"/>
              </a:spcBef>
              <a:spcAft>
                <a:spcPts val="0"/>
              </a:spcAft>
              <a:buSzPts val="2800"/>
              <a:buNone/>
              <a:defRPr>
                <a:latin typeface="Quicksand"/>
                <a:ea typeface="Quicksand"/>
                <a:cs typeface="Quicksand"/>
                <a:sym typeface="Quicksand"/>
              </a:defRPr>
            </a:lvl9pPr>
          </a:lstStyle>
          <a:p>
            <a:endParaRPr/>
          </a:p>
        </p:txBody>
      </p:sp>
      <p:sp>
        <p:nvSpPr>
          <p:cNvPr id="1190" name="Google Shape;1190;p26"/>
          <p:cNvSpPr txBox="1">
            <a:spLocks noGrp="1"/>
          </p:cNvSpPr>
          <p:nvPr>
            <p:ph type="subTitle" idx="1"/>
          </p:nvPr>
        </p:nvSpPr>
        <p:spPr>
          <a:xfrm>
            <a:off x="849450" y="1465750"/>
            <a:ext cx="20271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Tenor Sans"/>
              <a:buNone/>
              <a:defRPr sz="2400">
                <a:latin typeface="Concert One"/>
                <a:ea typeface="Concert One"/>
                <a:cs typeface="Concert One"/>
                <a:sym typeface="Concert One"/>
              </a:defRPr>
            </a:lvl1pPr>
            <a:lvl2pPr lvl="1" algn="r" rtl="0">
              <a:spcBef>
                <a:spcPts val="0"/>
              </a:spcBef>
              <a:spcAft>
                <a:spcPts val="0"/>
              </a:spcAft>
              <a:buSzPts val="1800"/>
              <a:buFont typeface="Tenor Sans"/>
              <a:buNone/>
              <a:defRPr sz="1800">
                <a:latin typeface="Tenor Sans"/>
                <a:ea typeface="Tenor Sans"/>
                <a:cs typeface="Tenor Sans"/>
                <a:sym typeface="Tenor Sans"/>
              </a:defRPr>
            </a:lvl2pPr>
            <a:lvl3pPr lvl="2" algn="r" rtl="0">
              <a:spcBef>
                <a:spcPts val="0"/>
              </a:spcBef>
              <a:spcAft>
                <a:spcPts val="0"/>
              </a:spcAft>
              <a:buSzPts val="1800"/>
              <a:buFont typeface="Tenor Sans"/>
              <a:buNone/>
              <a:defRPr sz="1800">
                <a:latin typeface="Tenor Sans"/>
                <a:ea typeface="Tenor Sans"/>
                <a:cs typeface="Tenor Sans"/>
                <a:sym typeface="Tenor Sans"/>
              </a:defRPr>
            </a:lvl3pPr>
            <a:lvl4pPr lvl="3" algn="r" rtl="0">
              <a:spcBef>
                <a:spcPts val="0"/>
              </a:spcBef>
              <a:spcAft>
                <a:spcPts val="0"/>
              </a:spcAft>
              <a:buSzPts val="1800"/>
              <a:buFont typeface="Tenor Sans"/>
              <a:buNone/>
              <a:defRPr sz="1800">
                <a:latin typeface="Tenor Sans"/>
                <a:ea typeface="Tenor Sans"/>
                <a:cs typeface="Tenor Sans"/>
                <a:sym typeface="Tenor Sans"/>
              </a:defRPr>
            </a:lvl4pPr>
            <a:lvl5pPr lvl="4" algn="r" rtl="0">
              <a:spcBef>
                <a:spcPts val="0"/>
              </a:spcBef>
              <a:spcAft>
                <a:spcPts val="0"/>
              </a:spcAft>
              <a:buSzPts val="1800"/>
              <a:buFont typeface="Tenor Sans"/>
              <a:buNone/>
              <a:defRPr sz="1800">
                <a:latin typeface="Tenor Sans"/>
                <a:ea typeface="Tenor Sans"/>
                <a:cs typeface="Tenor Sans"/>
                <a:sym typeface="Tenor Sans"/>
              </a:defRPr>
            </a:lvl5pPr>
            <a:lvl6pPr lvl="5" algn="r" rtl="0">
              <a:spcBef>
                <a:spcPts val="0"/>
              </a:spcBef>
              <a:spcAft>
                <a:spcPts val="0"/>
              </a:spcAft>
              <a:buSzPts val="1800"/>
              <a:buFont typeface="Tenor Sans"/>
              <a:buNone/>
              <a:defRPr sz="1800">
                <a:latin typeface="Tenor Sans"/>
                <a:ea typeface="Tenor Sans"/>
                <a:cs typeface="Tenor Sans"/>
                <a:sym typeface="Tenor Sans"/>
              </a:defRPr>
            </a:lvl6pPr>
            <a:lvl7pPr lvl="6" algn="r" rtl="0">
              <a:spcBef>
                <a:spcPts val="0"/>
              </a:spcBef>
              <a:spcAft>
                <a:spcPts val="0"/>
              </a:spcAft>
              <a:buSzPts val="1800"/>
              <a:buFont typeface="Tenor Sans"/>
              <a:buNone/>
              <a:defRPr sz="1800">
                <a:latin typeface="Tenor Sans"/>
                <a:ea typeface="Tenor Sans"/>
                <a:cs typeface="Tenor Sans"/>
                <a:sym typeface="Tenor Sans"/>
              </a:defRPr>
            </a:lvl7pPr>
            <a:lvl8pPr lvl="7" algn="r" rtl="0">
              <a:spcBef>
                <a:spcPts val="0"/>
              </a:spcBef>
              <a:spcAft>
                <a:spcPts val="0"/>
              </a:spcAft>
              <a:buSzPts val="1800"/>
              <a:buFont typeface="Tenor Sans"/>
              <a:buNone/>
              <a:defRPr sz="1800">
                <a:latin typeface="Tenor Sans"/>
                <a:ea typeface="Tenor Sans"/>
                <a:cs typeface="Tenor Sans"/>
                <a:sym typeface="Tenor Sans"/>
              </a:defRPr>
            </a:lvl8pPr>
            <a:lvl9pPr lvl="8" algn="r" rtl="0">
              <a:spcBef>
                <a:spcPts val="0"/>
              </a:spcBef>
              <a:spcAft>
                <a:spcPts val="0"/>
              </a:spcAft>
              <a:buSzPts val="1800"/>
              <a:buFont typeface="Tenor Sans"/>
              <a:buNone/>
              <a:defRPr sz="1800">
                <a:latin typeface="Tenor Sans"/>
                <a:ea typeface="Tenor Sans"/>
                <a:cs typeface="Tenor Sans"/>
                <a:sym typeface="Tenor Sans"/>
              </a:defRPr>
            </a:lvl9pPr>
          </a:lstStyle>
          <a:p>
            <a:endParaRPr/>
          </a:p>
        </p:txBody>
      </p:sp>
      <p:sp>
        <p:nvSpPr>
          <p:cNvPr id="1191" name="Google Shape;1191;p26"/>
          <p:cNvSpPr txBox="1">
            <a:spLocks noGrp="1"/>
          </p:cNvSpPr>
          <p:nvPr>
            <p:ph type="subTitle" idx="2"/>
          </p:nvPr>
        </p:nvSpPr>
        <p:spPr>
          <a:xfrm>
            <a:off x="849450" y="1926450"/>
            <a:ext cx="20271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192" name="Google Shape;1192;p26"/>
          <p:cNvSpPr txBox="1">
            <a:spLocks noGrp="1"/>
          </p:cNvSpPr>
          <p:nvPr>
            <p:ph type="subTitle" idx="3"/>
          </p:nvPr>
        </p:nvSpPr>
        <p:spPr>
          <a:xfrm>
            <a:off x="849450" y="3475750"/>
            <a:ext cx="20271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Tenor Sans"/>
              <a:buNone/>
              <a:defRPr sz="2400">
                <a:latin typeface="Concert One"/>
                <a:ea typeface="Concert One"/>
                <a:cs typeface="Concert One"/>
                <a:sym typeface="Concert One"/>
              </a:defRPr>
            </a:lvl1pPr>
            <a:lvl2pPr lvl="1" algn="r" rtl="0">
              <a:spcBef>
                <a:spcPts val="0"/>
              </a:spcBef>
              <a:spcAft>
                <a:spcPts val="0"/>
              </a:spcAft>
              <a:buSzPts val="1800"/>
              <a:buFont typeface="Tenor Sans"/>
              <a:buNone/>
              <a:defRPr sz="1800">
                <a:latin typeface="Tenor Sans"/>
                <a:ea typeface="Tenor Sans"/>
                <a:cs typeface="Tenor Sans"/>
                <a:sym typeface="Tenor Sans"/>
              </a:defRPr>
            </a:lvl2pPr>
            <a:lvl3pPr lvl="2" algn="r" rtl="0">
              <a:spcBef>
                <a:spcPts val="0"/>
              </a:spcBef>
              <a:spcAft>
                <a:spcPts val="0"/>
              </a:spcAft>
              <a:buSzPts val="1800"/>
              <a:buFont typeface="Tenor Sans"/>
              <a:buNone/>
              <a:defRPr sz="1800">
                <a:latin typeface="Tenor Sans"/>
                <a:ea typeface="Tenor Sans"/>
                <a:cs typeface="Tenor Sans"/>
                <a:sym typeface="Tenor Sans"/>
              </a:defRPr>
            </a:lvl3pPr>
            <a:lvl4pPr lvl="3" algn="r" rtl="0">
              <a:spcBef>
                <a:spcPts val="0"/>
              </a:spcBef>
              <a:spcAft>
                <a:spcPts val="0"/>
              </a:spcAft>
              <a:buSzPts val="1800"/>
              <a:buFont typeface="Tenor Sans"/>
              <a:buNone/>
              <a:defRPr sz="1800">
                <a:latin typeface="Tenor Sans"/>
                <a:ea typeface="Tenor Sans"/>
                <a:cs typeface="Tenor Sans"/>
                <a:sym typeface="Tenor Sans"/>
              </a:defRPr>
            </a:lvl4pPr>
            <a:lvl5pPr lvl="4" algn="r" rtl="0">
              <a:spcBef>
                <a:spcPts val="0"/>
              </a:spcBef>
              <a:spcAft>
                <a:spcPts val="0"/>
              </a:spcAft>
              <a:buSzPts val="1800"/>
              <a:buFont typeface="Tenor Sans"/>
              <a:buNone/>
              <a:defRPr sz="1800">
                <a:latin typeface="Tenor Sans"/>
                <a:ea typeface="Tenor Sans"/>
                <a:cs typeface="Tenor Sans"/>
                <a:sym typeface="Tenor Sans"/>
              </a:defRPr>
            </a:lvl5pPr>
            <a:lvl6pPr lvl="5" algn="r" rtl="0">
              <a:spcBef>
                <a:spcPts val="0"/>
              </a:spcBef>
              <a:spcAft>
                <a:spcPts val="0"/>
              </a:spcAft>
              <a:buSzPts val="1800"/>
              <a:buFont typeface="Tenor Sans"/>
              <a:buNone/>
              <a:defRPr sz="1800">
                <a:latin typeface="Tenor Sans"/>
                <a:ea typeface="Tenor Sans"/>
                <a:cs typeface="Tenor Sans"/>
                <a:sym typeface="Tenor Sans"/>
              </a:defRPr>
            </a:lvl6pPr>
            <a:lvl7pPr lvl="6" algn="r" rtl="0">
              <a:spcBef>
                <a:spcPts val="0"/>
              </a:spcBef>
              <a:spcAft>
                <a:spcPts val="0"/>
              </a:spcAft>
              <a:buSzPts val="1800"/>
              <a:buFont typeface="Tenor Sans"/>
              <a:buNone/>
              <a:defRPr sz="1800">
                <a:latin typeface="Tenor Sans"/>
                <a:ea typeface="Tenor Sans"/>
                <a:cs typeface="Tenor Sans"/>
                <a:sym typeface="Tenor Sans"/>
              </a:defRPr>
            </a:lvl7pPr>
            <a:lvl8pPr lvl="7" algn="r" rtl="0">
              <a:spcBef>
                <a:spcPts val="0"/>
              </a:spcBef>
              <a:spcAft>
                <a:spcPts val="0"/>
              </a:spcAft>
              <a:buSzPts val="1800"/>
              <a:buFont typeface="Tenor Sans"/>
              <a:buNone/>
              <a:defRPr sz="1800">
                <a:latin typeface="Tenor Sans"/>
                <a:ea typeface="Tenor Sans"/>
                <a:cs typeface="Tenor Sans"/>
                <a:sym typeface="Tenor Sans"/>
              </a:defRPr>
            </a:lvl8pPr>
            <a:lvl9pPr lvl="8" algn="r" rtl="0">
              <a:spcBef>
                <a:spcPts val="0"/>
              </a:spcBef>
              <a:spcAft>
                <a:spcPts val="0"/>
              </a:spcAft>
              <a:buSzPts val="1800"/>
              <a:buFont typeface="Tenor Sans"/>
              <a:buNone/>
              <a:defRPr sz="1800">
                <a:latin typeface="Tenor Sans"/>
                <a:ea typeface="Tenor Sans"/>
                <a:cs typeface="Tenor Sans"/>
                <a:sym typeface="Tenor Sans"/>
              </a:defRPr>
            </a:lvl9pPr>
          </a:lstStyle>
          <a:p>
            <a:endParaRPr/>
          </a:p>
        </p:txBody>
      </p:sp>
      <p:sp>
        <p:nvSpPr>
          <p:cNvPr id="1193" name="Google Shape;1193;p26"/>
          <p:cNvSpPr txBox="1">
            <a:spLocks noGrp="1"/>
          </p:cNvSpPr>
          <p:nvPr>
            <p:ph type="subTitle" idx="4"/>
          </p:nvPr>
        </p:nvSpPr>
        <p:spPr>
          <a:xfrm>
            <a:off x="849450" y="3936550"/>
            <a:ext cx="20271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194" name="Google Shape;1194;p26"/>
          <p:cNvSpPr txBox="1">
            <a:spLocks noGrp="1"/>
          </p:cNvSpPr>
          <p:nvPr>
            <p:ph type="subTitle" idx="5"/>
          </p:nvPr>
        </p:nvSpPr>
        <p:spPr>
          <a:xfrm>
            <a:off x="6265400" y="1465750"/>
            <a:ext cx="20271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Tenor Sans"/>
              <a:buNone/>
              <a:defRPr sz="2400">
                <a:latin typeface="Concert One"/>
                <a:ea typeface="Concert One"/>
                <a:cs typeface="Concert One"/>
                <a:sym typeface="Concert One"/>
              </a:defRPr>
            </a:lvl1pPr>
            <a:lvl2pPr lvl="1" rtl="0">
              <a:spcBef>
                <a:spcPts val="0"/>
              </a:spcBef>
              <a:spcAft>
                <a:spcPts val="0"/>
              </a:spcAft>
              <a:buSzPts val="1800"/>
              <a:buFont typeface="Tenor Sans"/>
              <a:buNone/>
              <a:defRPr sz="1800">
                <a:latin typeface="Tenor Sans"/>
                <a:ea typeface="Tenor Sans"/>
                <a:cs typeface="Tenor Sans"/>
                <a:sym typeface="Tenor Sans"/>
              </a:defRPr>
            </a:lvl2pPr>
            <a:lvl3pPr lvl="2" rtl="0">
              <a:spcBef>
                <a:spcPts val="0"/>
              </a:spcBef>
              <a:spcAft>
                <a:spcPts val="0"/>
              </a:spcAft>
              <a:buSzPts val="1800"/>
              <a:buFont typeface="Tenor Sans"/>
              <a:buNone/>
              <a:defRPr sz="1800">
                <a:latin typeface="Tenor Sans"/>
                <a:ea typeface="Tenor Sans"/>
                <a:cs typeface="Tenor Sans"/>
                <a:sym typeface="Tenor Sans"/>
              </a:defRPr>
            </a:lvl3pPr>
            <a:lvl4pPr lvl="3" rtl="0">
              <a:spcBef>
                <a:spcPts val="0"/>
              </a:spcBef>
              <a:spcAft>
                <a:spcPts val="0"/>
              </a:spcAft>
              <a:buSzPts val="1800"/>
              <a:buFont typeface="Tenor Sans"/>
              <a:buNone/>
              <a:defRPr sz="1800">
                <a:latin typeface="Tenor Sans"/>
                <a:ea typeface="Tenor Sans"/>
                <a:cs typeface="Tenor Sans"/>
                <a:sym typeface="Tenor Sans"/>
              </a:defRPr>
            </a:lvl4pPr>
            <a:lvl5pPr lvl="4" rtl="0">
              <a:spcBef>
                <a:spcPts val="0"/>
              </a:spcBef>
              <a:spcAft>
                <a:spcPts val="0"/>
              </a:spcAft>
              <a:buSzPts val="1800"/>
              <a:buFont typeface="Tenor Sans"/>
              <a:buNone/>
              <a:defRPr sz="1800">
                <a:latin typeface="Tenor Sans"/>
                <a:ea typeface="Tenor Sans"/>
                <a:cs typeface="Tenor Sans"/>
                <a:sym typeface="Tenor Sans"/>
              </a:defRPr>
            </a:lvl5pPr>
            <a:lvl6pPr lvl="5" rtl="0">
              <a:spcBef>
                <a:spcPts val="0"/>
              </a:spcBef>
              <a:spcAft>
                <a:spcPts val="0"/>
              </a:spcAft>
              <a:buSzPts val="1800"/>
              <a:buFont typeface="Tenor Sans"/>
              <a:buNone/>
              <a:defRPr sz="1800">
                <a:latin typeface="Tenor Sans"/>
                <a:ea typeface="Tenor Sans"/>
                <a:cs typeface="Tenor Sans"/>
                <a:sym typeface="Tenor Sans"/>
              </a:defRPr>
            </a:lvl6pPr>
            <a:lvl7pPr lvl="6" rtl="0">
              <a:spcBef>
                <a:spcPts val="0"/>
              </a:spcBef>
              <a:spcAft>
                <a:spcPts val="0"/>
              </a:spcAft>
              <a:buSzPts val="1800"/>
              <a:buFont typeface="Tenor Sans"/>
              <a:buNone/>
              <a:defRPr sz="1800">
                <a:latin typeface="Tenor Sans"/>
                <a:ea typeface="Tenor Sans"/>
                <a:cs typeface="Tenor Sans"/>
                <a:sym typeface="Tenor Sans"/>
              </a:defRPr>
            </a:lvl7pPr>
            <a:lvl8pPr lvl="7" rtl="0">
              <a:spcBef>
                <a:spcPts val="0"/>
              </a:spcBef>
              <a:spcAft>
                <a:spcPts val="0"/>
              </a:spcAft>
              <a:buSzPts val="1800"/>
              <a:buFont typeface="Tenor Sans"/>
              <a:buNone/>
              <a:defRPr sz="1800">
                <a:latin typeface="Tenor Sans"/>
                <a:ea typeface="Tenor Sans"/>
                <a:cs typeface="Tenor Sans"/>
                <a:sym typeface="Tenor Sans"/>
              </a:defRPr>
            </a:lvl8pPr>
            <a:lvl9pPr lvl="8" rtl="0">
              <a:spcBef>
                <a:spcPts val="0"/>
              </a:spcBef>
              <a:spcAft>
                <a:spcPts val="0"/>
              </a:spcAft>
              <a:buSzPts val="1800"/>
              <a:buFont typeface="Tenor Sans"/>
              <a:buNone/>
              <a:defRPr sz="1800">
                <a:latin typeface="Tenor Sans"/>
                <a:ea typeface="Tenor Sans"/>
                <a:cs typeface="Tenor Sans"/>
                <a:sym typeface="Tenor Sans"/>
              </a:defRPr>
            </a:lvl9pPr>
          </a:lstStyle>
          <a:p>
            <a:endParaRPr/>
          </a:p>
        </p:txBody>
      </p:sp>
      <p:sp>
        <p:nvSpPr>
          <p:cNvPr id="1195" name="Google Shape;1195;p26"/>
          <p:cNvSpPr txBox="1">
            <a:spLocks noGrp="1"/>
          </p:cNvSpPr>
          <p:nvPr>
            <p:ph type="subTitle" idx="6"/>
          </p:nvPr>
        </p:nvSpPr>
        <p:spPr>
          <a:xfrm>
            <a:off x="6265400" y="1926450"/>
            <a:ext cx="20271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6" name="Google Shape;1196;p26"/>
          <p:cNvSpPr txBox="1">
            <a:spLocks noGrp="1"/>
          </p:cNvSpPr>
          <p:nvPr>
            <p:ph type="subTitle" idx="7"/>
          </p:nvPr>
        </p:nvSpPr>
        <p:spPr>
          <a:xfrm>
            <a:off x="6265400" y="3475750"/>
            <a:ext cx="20271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Tenor Sans"/>
              <a:buNone/>
              <a:defRPr sz="2400">
                <a:latin typeface="Concert One"/>
                <a:ea typeface="Concert One"/>
                <a:cs typeface="Concert One"/>
                <a:sym typeface="Concert One"/>
              </a:defRPr>
            </a:lvl1pPr>
            <a:lvl2pPr lvl="1" rtl="0">
              <a:spcBef>
                <a:spcPts val="0"/>
              </a:spcBef>
              <a:spcAft>
                <a:spcPts val="0"/>
              </a:spcAft>
              <a:buSzPts val="1800"/>
              <a:buFont typeface="Tenor Sans"/>
              <a:buNone/>
              <a:defRPr sz="1800">
                <a:latin typeface="Tenor Sans"/>
                <a:ea typeface="Tenor Sans"/>
                <a:cs typeface="Tenor Sans"/>
                <a:sym typeface="Tenor Sans"/>
              </a:defRPr>
            </a:lvl2pPr>
            <a:lvl3pPr lvl="2" rtl="0">
              <a:spcBef>
                <a:spcPts val="0"/>
              </a:spcBef>
              <a:spcAft>
                <a:spcPts val="0"/>
              </a:spcAft>
              <a:buSzPts val="1800"/>
              <a:buFont typeface="Tenor Sans"/>
              <a:buNone/>
              <a:defRPr sz="1800">
                <a:latin typeface="Tenor Sans"/>
                <a:ea typeface="Tenor Sans"/>
                <a:cs typeface="Tenor Sans"/>
                <a:sym typeface="Tenor Sans"/>
              </a:defRPr>
            </a:lvl3pPr>
            <a:lvl4pPr lvl="3" rtl="0">
              <a:spcBef>
                <a:spcPts val="0"/>
              </a:spcBef>
              <a:spcAft>
                <a:spcPts val="0"/>
              </a:spcAft>
              <a:buSzPts val="1800"/>
              <a:buFont typeface="Tenor Sans"/>
              <a:buNone/>
              <a:defRPr sz="1800">
                <a:latin typeface="Tenor Sans"/>
                <a:ea typeface="Tenor Sans"/>
                <a:cs typeface="Tenor Sans"/>
                <a:sym typeface="Tenor Sans"/>
              </a:defRPr>
            </a:lvl4pPr>
            <a:lvl5pPr lvl="4" rtl="0">
              <a:spcBef>
                <a:spcPts val="0"/>
              </a:spcBef>
              <a:spcAft>
                <a:spcPts val="0"/>
              </a:spcAft>
              <a:buSzPts val="1800"/>
              <a:buFont typeface="Tenor Sans"/>
              <a:buNone/>
              <a:defRPr sz="1800">
                <a:latin typeface="Tenor Sans"/>
                <a:ea typeface="Tenor Sans"/>
                <a:cs typeface="Tenor Sans"/>
                <a:sym typeface="Tenor Sans"/>
              </a:defRPr>
            </a:lvl5pPr>
            <a:lvl6pPr lvl="5" rtl="0">
              <a:spcBef>
                <a:spcPts val="0"/>
              </a:spcBef>
              <a:spcAft>
                <a:spcPts val="0"/>
              </a:spcAft>
              <a:buSzPts val="1800"/>
              <a:buFont typeface="Tenor Sans"/>
              <a:buNone/>
              <a:defRPr sz="1800">
                <a:latin typeface="Tenor Sans"/>
                <a:ea typeface="Tenor Sans"/>
                <a:cs typeface="Tenor Sans"/>
                <a:sym typeface="Tenor Sans"/>
              </a:defRPr>
            </a:lvl6pPr>
            <a:lvl7pPr lvl="6" rtl="0">
              <a:spcBef>
                <a:spcPts val="0"/>
              </a:spcBef>
              <a:spcAft>
                <a:spcPts val="0"/>
              </a:spcAft>
              <a:buSzPts val="1800"/>
              <a:buFont typeface="Tenor Sans"/>
              <a:buNone/>
              <a:defRPr sz="1800">
                <a:latin typeface="Tenor Sans"/>
                <a:ea typeface="Tenor Sans"/>
                <a:cs typeface="Tenor Sans"/>
                <a:sym typeface="Tenor Sans"/>
              </a:defRPr>
            </a:lvl7pPr>
            <a:lvl8pPr lvl="7" rtl="0">
              <a:spcBef>
                <a:spcPts val="0"/>
              </a:spcBef>
              <a:spcAft>
                <a:spcPts val="0"/>
              </a:spcAft>
              <a:buSzPts val="1800"/>
              <a:buFont typeface="Tenor Sans"/>
              <a:buNone/>
              <a:defRPr sz="1800">
                <a:latin typeface="Tenor Sans"/>
                <a:ea typeface="Tenor Sans"/>
                <a:cs typeface="Tenor Sans"/>
                <a:sym typeface="Tenor Sans"/>
              </a:defRPr>
            </a:lvl8pPr>
            <a:lvl9pPr lvl="8" rtl="0">
              <a:spcBef>
                <a:spcPts val="0"/>
              </a:spcBef>
              <a:spcAft>
                <a:spcPts val="0"/>
              </a:spcAft>
              <a:buSzPts val="1800"/>
              <a:buFont typeface="Tenor Sans"/>
              <a:buNone/>
              <a:defRPr sz="1800">
                <a:latin typeface="Tenor Sans"/>
                <a:ea typeface="Tenor Sans"/>
                <a:cs typeface="Tenor Sans"/>
                <a:sym typeface="Tenor Sans"/>
              </a:defRPr>
            </a:lvl9pPr>
          </a:lstStyle>
          <a:p>
            <a:endParaRPr/>
          </a:p>
        </p:txBody>
      </p:sp>
      <p:sp>
        <p:nvSpPr>
          <p:cNvPr id="1197" name="Google Shape;1197;p26"/>
          <p:cNvSpPr txBox="1">
            <a:spLocks noGrp="1"/>
          </p:cNvSpPr>
          <p:nvPr>
            <p:ph type="subTitle" idx="8"/>
          </p:nvPr>
        </p:nvSpPr>
        <p:spPr>
          <a:xfrm>
            <a:off x="6265400" y="3936550"/>
            <a:ext cx="20271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8" name="Google Shape;1198;p26"/>
          <p:cNvSpPr/>
          <p:nvPr/>
        </p:nvSpPr>
        <p:spPr>
          <a:xfrm>
            <a:off x="-25825" y="-42362"/>
            <a:ext cx="1615100" cy="1547375"/>
          </a:xfrm>
          <a:custGeom>
            <a:avLst/>
            <a:gdLst/>
            <a:ahLst/>
            <a:cxnLst/>
            <a:rect l="l" t="t" r="r" b="b"/>
            <a:pathLst>
              <a:path w="64604" h="61895" extrusionOk="0">
                <a:moveTo>
                  <a:pt x="64536" y="0"/>
                </a:moveTo>
                <a:cubicBezTo>
                  <a:pt x="64536" y="7849"/>
                  <a:pt x="65627" y="19801"/>
                  <a:pt x="58340" y="22716"/>
                </a:cubicBezTo>
                <a:cubicBezTo>
                  <a:pt x="46574" y="27422"/>
                  <a:pt x="30359" y="17212"/>
                  <a:pt x="20393" y="25040"/>
                </a:cubicBezTo>
                <a:cubicBezTo>
                  <a:pt x="12100" y="31555"/>
                  <a:pt x="35346" y="44464"/>
                  <a:pt x="32010" y="54468"/>
                </a:cubicBezTo>
                <a:cubicBezTo>
                  <a:pt x="28561" y="64810"/>
                  <a:pt x="10902" y="61180"/>
                  <a:pt x="0" y="61180"/>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5_1">
    <p:spTree>
      <p:nvGrpSpPr>
        <p:cNvPr id="1" name="Shape 1251"/>
        <p:cNvGrpSpPr/>
        <p:nvPr/>
      </p:nvGrpSpPr>
      <p:grpSpPr>
        <a:xfrm>
          <a:off x="0" y="0"/>
          <a:ext cx="0" cy="0"/>
          <a:chOff x="0" y="0"/>
          <a:chExt cx="0" cy="0"/>
        </a:xfrm>
      </p:grpSpPr>
      <p:grpSp>
        <p:nvGrpSpPr>
          <p:cNvPr id="1252" name="Google Shape;1252;p28"/>
          <p:cNvGrpSpPr/>
          <p:nvPr/>
        </p:nvGrpSpPr>
        <p:grpSpPr>
          <a:xfrm>
            <a:off x="-72533" y="-54200"/>
            <a:ext cx="9281436" cy="5227800"/>
            <a:chOff x="-72533" y="-54200"/>
            <a:chExt cx="9281436" cy="5227800"/>
          </a:xfrm>
        </p:grpSpPr>
        <p:grpSp>
          <p:nvGrpSpPr>
            <p:cNvPr id="1253" name="Google Shape;1253;p28"/>
            <p:cNvGrpSpPr/>
            <p:nvPr/>
          </p:nvGrpSpPr>
          <p:grpSpPr>
            <a:xfrm>
              <a:off x="204800" y="-54200"/>
              <a:ext cx="8645725" cy="5227800"/>
              <a:chOff x="204800" y="-54200"/>
              <a:chExt cx="8645725" cy="5227800"/>
            </a:xfrm>
          </p:grpSpPr>
          <p:cxnSp>
            <p:nvCxnSpPr>
              <p:cNvPr id="1254" name="Google Shape;1254;p28"/>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55" name="Google Shape;1255;p28"/>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56" name="Google Shape;1256;p28"/>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57" name="Google Shape;1257;p28"/>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58" name="Google Shape;1258;p28"/>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59" name="Google Shape;1259;p28"/>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0" name="Google Shape;1260;p28"/>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1" name="Google Shape;1261;p28"/>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2" name="Google Shape;1262;p28"/>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3" name="Google Shape;1263;p28"/>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4" name="Google Shape;1264;p28"/>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5" name="Google Shape;1265;p28"/>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6" name="Google Shape;1266;p28"/>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7" name="Google Shape;1267;p28"/>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8" name="Google Shape;1268;p28"/>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9" name="Google Shape;1269;p28"/>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0" name="Google Shape;1270;p28"/>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1" name="Google Shape;1271;p28"/>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2" name="Google Shape;1272;p28"/>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3" name="Google Shape;1273;p28"/>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4" name="Google Shape;1274;p28"/>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5" name="Google Shape;1275;p28"/>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6" name="Google Shape;1276;p28"/>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7" name="Google Shape;1277;p28"/>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8" name="Google Shape;1278;p28"/>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9" name="Google Shape;1279;p28"/>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80" name="Google Shape;1280;p28"/>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1281" name="Google Shape;1281;p28"/>
            <p:cNvGrpSpPr/>
            <p:nvPr/>
          </p:nvGrpSpPr>
          <p:grpSpPr>
            <a:xfrm rot="5400000">
              <a:off x="2240490" y="-2028759"/>
              <a:ext cx="4655390" cy="9281436"/>
              <a:chOff x="204800" y="-54200"/>
              <a:chExt cx="4655390" cy="5227800"/>
            </a:xfrm>
          </p:grpSpPr>
          <p:cxnSp>
            <p:nvCxnSpPr>
              <p:cNvPr id="1282" name="Google Shape;1282;p28"/>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83" name="Google Shape;1283;p28"/>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84" name="Google Shape;1284;p28"/>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85" name="Google Shape;1285;p28"/>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86" name="Google Shape;1286;p28"/>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87" name="Google Shape;1287;p28"/>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88" name="Google Shape;1288;p28"/>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89" name="Google Shape;1289;p28"/>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90" name="Google Shape;1290;p28"/>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91" name="Google Shape;1291;p28"/>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92" name="Google Shape;1292;p28"/>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93" name="Google Shape;1293;p28"/>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94" name="Google Shape;1294;p28"/>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95" name="Google Shape;1295;p28"/>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96" name="Google Shape;1296;p28"/>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1297" name="Google Shape;1297;p28"/>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lvl1pPr>
            <a:lvl2pPr lvl="1" rtl="0">
              <a:spcBef>
                <a:spcPts val="0"/>
              </a:spcBef>
              <a:spcAft>
                <a:spcPts val="0"/>
              </a:spcAft>
              <a:buSzPts val="2800"/>
              <a:buNone/>
              <a:defRPr>
                <a:latin typeface="Quicksand"/>
                <a:ea typeface="Quicksand"/>
                <a:cs typeface="Quicksand"/>
                <a:sym typeface="Quicksand"/>
              </a:defRPr>
            </a:lvl2pPr>
            <a:lvl3pPr lvl="2" rtl="0">
              <a:spcBef>
                <a:spcPts val="0"/>
              </a:spcBef>
              <a:spcAft>
                <a:spcPts val="0"/>
              </a:spcAft>
              <a:buSzPts val="2800"/>
              <a:buNone/>
              <a:defRPr>
                <a:latin typeface="Quicksand"/>
                <a:ea typeface="Quicksand"/>
                <a:cs typeface="Quicksand"/>
                <a:sym typeface="Quicksand"/>
              </a:defRPr>
            </a:lvl3pPr>
            <a:lvl4pPr lvl="3" rtl="0">
              <a:spcBef>
                <a:spcPts val="0"/>
              </a:spcBef>
              <a:spcAft>
                <a:spcPts val="0"/>
              </a:spcAft>
              <a:buSzPts val="2800"/>
              <a:buNone/>
              <a:defRPr>
                <a:latin typeface="Quicksand"/>
                <a:ea typeface="Quicksand"/>
                <a:cs typeface="Quicksand"/>
                <a:sym typeface="Quicksand"/>
              </a:defRPr>
            </a:lvl4pPr>
            <a:lvl5pPr lvl="4" rtl="0">
              <a:spcBef>
                <a:spcPts val="0"/>
              </a:spcBef>
              <a:spcAft>
                <a:spcPts val="0"/>
              </a:spcAft>
              <a:buSzPts val="2800"/>
              <a:buNone/>
              <a:defRPr>
                <a:latin typeface="Quicksand"/>
                <a:ea typeface="Quicksand"/>
                <a:cs typeface="Quicksand"/>
                <a:sym typeface="Quicksand"/>
              </a:defRPr>
            </a:lvl5pPr>
            <a:lvl6pPr lvl="5" rtl="0">
              <a:spcBef>
                <a:spcPts val="0"/>
              </a:spcBef>
              <a:spcAft>
                <a:spcPts val="0"/>
              </a:spcAft>
              <a:buSzPts val="2800"/>
              <a:buNone/>
              <a:defRPr>
                <a:latin typeface="Quicksand"/>
                <a:ea typeface="Quicksand"/>
                <a:cs typeface="Quicksand"/>
                <a:sym typeface="Quicksand"/>
              </a:defRPr>
            </a:lvl6pPr>
            <a:lvl7pPr lvl="6" rtl="0">
              <a:spcBef>
                <a:spcPts val="0"/>
              </a:spcBef>
              <a:spcAft>
                <a:spcPts val="0"/>
              </a:spcAft>
              <a:buSzPts val="2800"/>
              <a:buNone/>
              <a:defRPr>
                <a:latin typeface="Quicksand"/>
                <a:ea typeface="Quicksand"/>
                <a:cs typeface="Quicksand"/>
                <a:sym typeface="Quicksand"/>
              </a:defRPr>
            </a:lvl7pPr>
            <a:lvl8pPr lvl="7" rtl="0">
              <a:spcBef>
                <a:spcPts val="0"/>
              </a:spcBef>
              <a:spcAft>
                <a:spcPts val="0"/>
              </a:spcAft>
              <a:buSzPts val="2800"/>
              <a:buNone/>
              <a:defRPr>
                <a:latin typeface="Quicksand"/>
                <a:ea typeface="Quicksand"/>
                <a:cs typeface="Quicksand"/>
                <a:sym typeface="Quicksand"/>
              </a:defRPr>
            </a:lvl8pPr>
            <a:lvl9pPr lvl="8" rtl="0">
              <a:spcBef>
                <a:spcPts val="0"/>
              </a:spcBef>
              <a:spcAft>
                <a:spcPts val="0"/>
              </a:spcAft>
              <a:buSzPts val="2800"/>
              <a:buNone/>
              <a:defRPr>
                <a:latin typeface="Quicksand"/>
                <a:ea typeface="Quicksand"/>
                <a:cs typeface="Quicksand"/>
                <a:sym typeface="Quicksand"/>
              </a:defRPr>
            </a:lvl9pPr>
          </a:lstStyle>
          <a:p>
            <a:endParaRPr/>
          </a:p>
        </p:txBody>
      </p:sp>
      <p:sp>
        <p:nvSpPr>
          <p:cNvPr id="1298" name="Google Shape;1298;p28"/>
          <p:cNvSpPr/>
          <p:nvPr/>
        </p:nvSpPr>
        <p:spPr>
          <a:xfrm>
            <a:off x="6602000" y="-6450"/>
            <a:ext cx="2555750" cy="2904100"/>
          </a:xfrm>
          <a:custGeom>
            <a:avLst/>
            <a:gdLst/>
            <a:ahLst/>
            <a:cxnLst/>
            <a:rect l="l" t="t" r="r" b="b"/>
            <a:pathLst>
              <a:path w="102230" h="116164" extrusionOk="0">
                <a:moveTo>
                  <a:pt x="0" y="0"/>
                </a:moveTo>
                <a:cubicBezTo>
                  <a:pt x="3586" y="14324"/>
                  <a:pt x="20870" y="25740"/>
                  <a:pt x="35624" y="26330"/>
                </a:cubicBezTo>
                <a:cubicBezTo>
                  <a:pt x="46173" y="26752"/>
                  <a:pt x="58468" y="16922"/>
                  <a:pt x="67118" y="22975"/>
                </a:cubicBezTo>
                <a:cubicBezTo>
                  <a:pt x="69112" y="24370"/>
                  <a:pt x="68372" y="29371"/>
                  <a:pt x="66085" y="30203"/>
                </a:cubicBezTo>
                <a:cubicBezTo>
                  <a:pt x="62973" y="31335"/>
                  <a:pt x="54190" y="27741"/>
                  <a:pt x="57050" y="26072"/>
                </a:cubicBezTo>
                <a:cubicBezTo>
                  <a:pt x="62111" y="23119"/>
                  <a:pt x="71390" y="29058"/>
                  <a:pt x="72280" y="34849"/>
                </a:cubicBezTo>
                <a:cubicBezTo>
                  <a:pt x="74483" y="49175"/>
                  <a:pt x="65529" y="63505"/>
                  <a:pt x="66601" y="77959"/>
                </a:cubicBezTo>
                <a:cubicBezTo>
                  <a:pt x="67470" y="89670"/>
                  <a:pt x="72978" y="103488"/>
                  <a:pt x="83381" y="108936"/>
                </a:cubicBezTo>
                <a:cubicBezTo>
                  <a:pt x="89270" y="112020"/>
                  <a:pt x="104069" y="109858"/>
                  <a:pt x="101967" y="116164"/>
                </a:cubicBezTo>
              </a:path>
            </a:pathLst>
          </a:custGeom>
          <a:noFill/>
          <a:ln w="19050" cap="flat" cmpd="sng">
            <a:solidFill>
              <a:schemeClr val="accent6"/>
            </a:solidFill>
            <a:prstDash val="dot"/>
            <a:round/>
            <a:headEnd type="none" w="med" len="med"/>
            <a:tailEnd type="none" w="med" len="med"/>
          </a:ln>
        </p:spPr>
      </p:sp>
      <p:sp>
        <p:nvSpPr>
          <p:cNvPr id="1299" name="Google Shape;1299;p28"/>
          <p:cNvSpPr/>
          <p:nvPr/>
        </p:nvSpPr>
        <p:spPr>
          <a:xfrm>
            <a:off x="-12900" y="19350"/>
            <a:ext cx="2594325" cy="1768825"/>
          </a:xfrm>
          <a:custGeom>
            <a:avLst/>
            <a:gdLst/>
            <a:ahLst/>
            <a:cxnLst/>
            <a:rect l="l" t="t" r="r" b="b"/>
            <a:pathLst>
              <a:path w="103773" h="70753" extrusionOk="0">
                <a:moveTo>
                  <a:pt x="103773" y="0"/>
                </a:moveTo>
                <a:cubicBezTo>
                  <a:pt x="102564" y="7860"/>
                  <a:pt x="96946" y="15805"/>
                  <a:pt x="89833" y="19361"/>
                </a:cubicBezTo>
                <a:cubicBezTo>
                  <a:pt x="84210" y="22172"/>
                  <a:pt x="77180" y="21229"/>
                  <a:pt x="70989" y="20136"/>
                </a:cubicBezTo>
                <a:cubicBezTo>
                  <a:pt x="66298" y="19308"/>
                  <a:pt x="56531" y="19881"/>
                  <a:pt x="57566" y="15231"/>
                </a:cubicBezTo>
                <a:cubicBezTo>
                  <a:pt x="58282" y="12012"/>
                  <a:pt x="65043" y="14190"/>
                  <a:pt x="67375" y="16522"/>
                </a:cubicBezTo>
                <a:cubicBezTo>
                  <a:pt x="70258" y="19405"/>
                  <a:pt x="71807" y="25771"/>
                  <a:pt x="68924" y="28654"/>
                </a:cubicBezTo>
                <a:cubicBezTo>
                  <a:pt x="60051" y="37527"/>
                  <a:pt x="42646" y="28367"/>
                  <a:pt x="31751" y="34592"/>
                </a:cubicBezTo>
                <a:cubicBezTo>
                  <a:pt x="27312" y="37128"/>
                  <a:pt x="27868" y="45150"/>
                  <a:pt x="29944" y="49822"/>
                </a:cubicBezTo>
                <a:cubicBezTo>
                  <a:pt x="31911" y="54249"/>
                  <a:pt x="37537" y="59473"/>
                  <a:pt x="34849" y="63504"/>
                </a:cubicBezTo>
                <a:cubicBezTo>
                  <a:pt x="28404" y="73169"/>
                  <a:pt x="6444" y="73169"/>
                  <a:pt x="0" y="63504"/>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1351"/>
        <p:cNvGrpSpPr/>
        <p:nvPr/>
      </p:nvGrpSpPr>
      <p:grpSpPr>
        <a:xfrm>
          <a:off x="0" y="0"/>
          <a:ext cx="0" cy="0"/>
          <a:chOff x="0" y="0"/>
          <a:chExt cx="0" cy="0"/>
        </a:xfrm>
      </p:grpSpPr>
      <p:grpSp>
        <p:nvGrpSpPr>
          <p:cNvPr id="1352" name="Google Shape;1352;p30"/>
          <p:cNvGrpSpPr/>
          <p:nvPr/>
        </p:nvGrpSpPr>
        <p:grpSpPr>
          <a:xfrm>
            <a:off x="-72533" y="-54200"/>
            <a:ext cx="9281436" cy="5227800"/>
            <a:chOff x="-72533" y="-54200"/>
            <a:chExt cx="9281436" cy="5227800"/>
          </a:xfrm>
        </p:grpSpPr>
        <p:grpSp>
          <p:nvGrpSpPr>
            <p:cNvPr id="1353" name="Google Shape;1353;p30"/>
            <p:cNvGrpSpPr/>
            <p:nvPr/>
          </p:nvGrpSpPr>
          <p:grpSpPr>
            <a:xfrm>
              <a:off x="204800" y="-54200"/>
              <a:ext cx="8645725" cy="5227800"/>
              <a:chOff x="204800" y="-54200"/>
              <a:chExt cx="8645725" cy="5227800"/>
            </a:xfrm>
          </p:grpSpPr>
          <p:cxnSp>
            <p:nvCxnSpPr>
              <p:cNvPr id="1354" name="Google Shape;1354;p30"/>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55" name="Google Shape;1355;p30"/>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56" name="Google Shape;1356;p30"/>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57" name="Google Shape;1357;p30"/>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58" name="Google Shape;1358;p30"/>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59" name="Google Shape;1359;p30"/>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0" name="Google Shape;1360;p30"/>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1" name="Google Shape;1361;p30"/>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2" name="Google Shape;1362;p30"/>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3" name="Google Shape;1363;p30"/>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4" name="Google Shape;1364;p30"/>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5" name="Google Shape;1365;p30"/>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6" name="Google Shape;1366;p30"/>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7" name="Google Shape;1367;p30"/>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8" name="Google Shape;1368;p30"/>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9" name="Google Shape;1369;p30"/>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0" name="Google Shape;1370;p30"/>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1" name="Google Shape;1371;p30"/>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2" name="Google Shape;1372;p30"/>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3" name="Google Shape;1373;p30"/>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4" name="Google Shape;1374;p30"/>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5" name="Google Shape;1375;p30"/>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6" name="Google Shape;1376;p30"/>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7" name="Google Shape;1377;p30"/>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8" name="Google Shape;1378;p30"/>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9" name="Google Shape;1379;p30"/>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80" name="Google Shape;1380;p30"/>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1381" name="Google Shape;1381;p30"/>
            <p:cNvGrpSpPr/>
            <p:nvPr/>
          </p:nvGrpSpPr>
          <p:grpSpPr>
            <a:xfrm rot="5400000">
              <a:off x="2240490" y="-2028759"/>
              <a:ext cx="4655390" cy="9281436"/>
              <a:chOff x="204800" y="-54200"/>
              <a:chExt cx="4655390" cy="5227800"/>
            </a:xfrm>
          </p:grpSpPr>
          <p:cxnSp>
            <p:nvCxnSpPr>
              <p:cNvPr id="1382" name="Google Shape;1382;p30"/>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83" name="Google Shape;1383;p30"/>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84" name="Google Shape;1384;p30"/>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85" name="Google Shape;1385;p30"/>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86" name="Google Shape;1386;p30"/>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87" name="Google Shape;1387;p30"/>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88" name="Google Shape;1388;p30"/>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89" name="Google Shape;1389;p30"/>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90" name="Google Shape;1390;p30"/>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91" name="Google Shape;1391;p30"/>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92" name="Google Shape;1392;p30"/>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93" name="Google Shape;1393;p30"/>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94" name="Google Shape;1394;p30"/>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95" name="Google Shape;1395;p30"/>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96" name="Google Shape;1396;p30"/>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1397" name="Google Shape;1397;p30"/>
          <p:cNvSpPr/>
          <p:nvPr/>
        </p:nvSpPr>
        <p:spPr>
          <a:xfrm>
            <a:off x="5982475" y="0"/>
            <a:ext cx="3213875" cy="3665625"/>
          </a:xfrm>
          <a:custGeom>
            <a:avLst/>
            <a:gdLst/>
            <a:ahLst/>
            <a:cxnLst/>
            <a:rect l="l" t="t" r="r" b="b"/>
            <a:pathLst>
              <a:path w="128555" h="146625" extrusionOk="0">
                <a:moveTo>
                  <a:pt x="0" y="0"/>
                </a:moveTo>
                <a:cubicBezTo>
                  <a:pt x="6371" y="14025"/>
                  <a:pt x="22345" y="23984"/>
                  <a:pt x="37430" y="27105"/>
                </a:cubicBezTo>
                <a:cubicBezTo>
                  <a:pt x="41232" y="27892"/>
                  <a:pt x="46704" y="27800"/>
                  <a:pt x="48789" y="24524"/>
                </a:cubicBezTo>
                <a:cubicBezTo>
                  <a:pt x="50469" y="21884"/>
                  <a:pt x="42445" y="16966"/>
                  <a:pt x="40786" y="19619"/>
                </a:cubicBezTo>
                <a:cubicBezTo>
                  <a:pt x="37069" y="25565"/>
                  <a:pt x="40708" y="35353"/>
                  <a:pt x="45949" y="40012"/>
                </a:cubicBezTo>
                <a:cubicBezTo>
                  <a:pt x="52248" y="45611"/>
                  <a:pt x="60303" y="50067"/>
                  <a:pt x="68666" y="51112"/>
                </a:cubicBezTo>
                <a:cubicBezTo>
                  <a:pt x="78006" y="52279"/>
                  <a:pt x="89734" y="51085"/>
                  <a:pt x="96029" y="58082"/>
                </a:cubicBezTo>
                <a:cubicBezTo>
                  <a:pt x="98682" y="61031"/>
                  <a:pt x="96304" y="66471"/>
                  <a:pt x="98610" y="69699"/>
                </a:cubicBezTo>
                <a:cubicBezTo>
                  <a:pt x="101297" y="73460"/>
                  <a:pt x="107735" y="72901"/>
                  <a:pt x="110743" y="76410"/>
                </a:cubicBezTo>
                <a:cubicBezTo>
                  <a:pt x="114289" y="80547"/>
                  <a:pt x="115471" y="86719"/>
                  <a:pt x="115131" y="92157"/>
                </a:cubicBezTo>
                <a:cubicBezTo>
                  <a:pt x="114452" y="103035"/>
                  <a:pt x="111051" y="113808"/>
                  <a:pt x="111776" y="124683"/>
                </a:cubicBezTo>
                <a:cubicBezTo>
                  <a:pt x="112388" y="133870"/>
                  <a:pt x="119348" y="146625"/>
                  <a:pt x="128555" y="146625"/>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1398"/>
        <p:cNvGrpSpPr/>
        <p:nvPr/>
      </p:nvGrpSpPr>
      <p:grpSpPr>
        <a:xfrm>
          <a:off x="0" y="0"/>
          <a:ext cx="0" cy="0"/>
          <a:chOff x="0" y="0"/>
          <a:chExt cx="0" cy="0"/>
        </a:xfrm>
      </p:grpSpPr>
      <p:grpSp>
        <p:nvGrpSpPr>
          <p:cNvPr id="1399" name="Google Shape;1399;p31"/>
          <p:cNvGrpSpPr/>
          <p:nvPr/>
        </p:nvGrpSpPr>
        <p:grpSpPr>
          <a:xfrm>
            <a:off x="-72533" y="-54200"/>
            <a:ext cx="9281436" cy="5227800"/>
            <a:chOff x="-72533" y="-54200"/>
            <a:chExt cx="9281436" cy="5227800"/>
          </a:xfrm>
        </p:grpSpPr>
        <p:grpSp>
          <p:nvGrpSpPr>
            <p:cNvPr id="1400" name="Google Shape;1400;p31"/>
            <p:cNvGrpSpPr/>
            <p:nvPr/>
          </p:nvGrpSpPr>
          <p:grpSpPr>
            <a:xfrm>
              <a:off x="204800" y="-54200"/>
              <a:ext cx="8645725" cy="5227800"/>
              <a:chOff x="204800" y="-54200"/>
              <a:chExt cx="8645725" cy="5227800"/>
            </a:xfrm>
          </p:grpSpPr>
          <p:cxnSp>
            <p:nvCxnSpPr>
              <p:cNvPr id="1401" name="Google Shape;1401;p31"/>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02" name="Google Shape;1402;p31"/>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03" name="Google Shape;1403;p31"/>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04" name="Google Shape;1404;p31"/>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05" name="Google Shape;1405;p31"/>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06" name="Google Shape;1406;p31"/>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07" name="Google Shape;1407;p31"/>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08" name="Google Shape;1408;p31"/>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09" name="Google Shape;1409;p31"/>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0" name="Google Shape;1410;p31"/>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1" name="Google Shape;1411;p31"/>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2" name="Google Shape;1412;p31"/>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3" name="Google Shape;1413;p31"/>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4" name="Google Shape;1414;p31"/>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5" name="Google Shape;1415;p31"/>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6" name="Google Shape;1416;p31"/>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7" name="Google Shape;1417;p31"/>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8" name="Google Shape;1418;p31"/>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9" name="Google Shape;1419;p31"/>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20" name="Google Shape;1420;p31"/>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21" name="Google Shape;1421;p31"/>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22" name="Google Shape;1422;p31"/>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23" name="Google Shape;1423;p31"/>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24" name="Google Shape;1424;p31"/>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25" name="Google Shape;1425;p31"/>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26" name="Google Shape;1426;p31"/>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27" name="Google Shape;1427;p31"/>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1428" name="Google Shape;1428;p31"/>
            <p:cNvGrpSpPr/>
            <p:nvPr/>
          </p:nvGrpSpPr>
          <p:grpSpPr>
            <a:xfrm rot="5400000">
              <a:off x="2240490" y="-2028759"/>
              <a:ext cx="4655390" cy="9281436"/>
              <a:chOff x="204800" y="-54200"/>
              <a:chExt cx="4655390" cy="5227800"/>
            </a:xfrm>
          </p:grpSpPr>
          <p:cxnSp>
            <p:nvCxnSpPr>
              <p:cNvPr id="1429" name="Google Shape;1429;p31"/>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0" name="Google Shape;1430;p31"/>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1" name="Google Shape;1431;p31"/>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2" name="Google Shape;1432;p31"/>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3" name="Google Shape;1433;p31"/>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4" name="Google Shape;1434;p31"/>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5" name="Google Shape;1435;p31"/>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6" name="Google Shape;1436;p31"/>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7" name="Google Shape;1437;p31"/>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8" name="Google Shape;1438;p31"/>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9" name="Google Shape;1439;p31"/>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40" name="Google Shape;1440;p31"/>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41" name="Google Shape;1441;p31"/>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42" name="Google Shape;1442;p31"/>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43" name="Google Shape;1443;p31"/>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1444" name="Google Shape;1444;p31"/>
          <p:cNvSpPr/>
          <p:nvPr/>
        </p:nvSpPr>
        <p:spPr>
          <a:xfrm>
            <a:off x="6589100" y="-6450"/>
            <a:ext cx="2574975" cy="1819925"/>
          </a:xfrm>
          <a:custGeom>
            <a:avLst/>
            <a:gdLst/>
            <a:ahLst/>
            <a:cxnLst/>
            <a:rect l="l" t="t" r="r" b="b"/>
            <a:pathLst>
              <a:path w="102999" h="72797" extrusionOk="0">
                <a:moveTo>
                  <a:pt x="0" y="0"/>
                </a:moveTo>
                <a:cubicBezTo>
                  <a:pt x="4178" y="7308"/>
                  <a:pt x="9081" y="15163"/>
                  <a:pt x="16521" y="19102"/>
                </a:cubicBezTo>
                <a:cubicBezTo>
                  <a:pt x="24658" y="23410"/>
                  <a:pt x="37328" y="25294"/>
                  <a:pt x="44142" y="19102"/>
                </a:cubicBezTo>
                <a:cubicBezTo>
                  <a:pt x="45773" y="17620"/>
                  <a:pt x="41071" y="14275"/>
                  <a:pt x="38980" y="14972"/>
                </a:cubicBezTo>
                <a:cubicBezTo>
                  <a:pt x="35694" y="16067"/>
                  <a:pt x="32473" y="21343"/>
                  <a:pt x="34333" y="24265"/>
                </a:cubicBezTo>
                <a:cubicBezTo>
                  <a:pt x="40242" y="33548"/>
                  <a:pt x="55968" y="28401"/>
                  <a:pt x="66601" y="31235"/>
                </a:cubicBezTo>
                <a:cubicBezTo>
                  <a:pt x="71590" y="32565"/>
                  <a:pt x="77145" y="38617"/>
                  <a:pt x="75894" y="43626"/>
                </a:cubicBezTo>
                <a:cubicBezTo>
                  <a:pt x="74018" y="51135"/>
                  <a:pt x="69077" y="59678"/>
                  <a:pt x="72538" y="66601"/>
                </a:cubicBezTo>
                <a:cubicBezTo>
                  <a:pt x="77102" y="75730"/>
                  <a:pt x="93320" y="72937"/>
                  <a:pt x="102999" y="69698"/>
                </a:cubicBezTo>
              </a:path>
            </a:pathLst>
          </a:custGeom>
          <a:noFill/>
          <a:ln w="19050" cap="flat" cmpd="sng">
            <a:solidFill>
              <a:schemeClr val="accent6"/>
            </a:solidFill>
            <a:prstDash val="dot"/>
            <a:round/>
            <a:headEnd type="none" w="med" len="med"/>
            <a:tailEnd type="none" w="med" len="med"/>
          </a:ln>
        </p:spPr>
      </p:sp>
      <p:sp>
        <p:nvSpPr>
          <p:cNvPr id="1445" name="Google Shape;1445;p31"/>
          <p:cNvSpPr/>
          <p:nvPr/>
        </p:nvSpPr>
        <p:spPr>
          <a:xfrm>
            <a:off x="-96800" y="19350"/>
            <a:ext cx="2129675" cy="1613400"/>
          </a:xfrm>
          <a:custGeom>
            <a:avLst/>
            <a:gdLst/>
            <a:ahLst/>
            <a:cxnLst/>
            <a:rect l="l" t="t" r="r" b="b"/>
            <a:pathLst>
              <a:path w="85187" h="64536" extrusionOk="0">
                <a:moveTo>
                  <a:pt x="85187" y="0"/>
                </a:moveTo>
                <a:cubicBezTo>
                  <a:pt x="85187" y="7889"/>
                  <a:pt x="82400" y="19969"/>
                  <a:pt x="74603" y="21168"/>
                </a:cubicBezTo>
                <a:cubicBezTo>
                  <a:pt x="58863" y="23588"/>
                  <a:pt x="41277" y="13143"/>
                  <a:pt x="26847" y="19877"/>
                </a:cubicBezTo>
                <a:cubicBezTo>
                  <a:pt x="16505" y="24704"/>
                  <a:pt x="33814" y="43125"/>
                  <a:pt x="30203" y="53952"/>
                </a:cubicBezTo>
                <a:cubicBezTo>
                  <a:pt x="26828" y="64072"/>
                  <a:pt x="10668" y="64536"/>
                  <a:pt x="0" y="64536"/>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grpSp>
        <p:nvGrpSpPr>
          <p:cNvPr id="58" name="Google Shape;58;p3"/>
          <p:cNvGrpSpPr/>
          <p:nvPr/>
        </p:nvGrpSpPr>
        <p:grpSpPr>
          <a:xfrm>
            <a:off x="-72533" y="-54200"/>
            <a:ext cx="9281436" cy="5227800"/>
            <a:chOff x="-72533" y="-54200"/>
            <a:chExt cx="9281436" cy="5227800"/>
          </a:xfrm>
        </p:grpSpPr>
        <p:grpSp>
          <p:nvGrpSpPr>
            <p:cNvPr id="59" name="Google Shape;59;p3"/>
            <p:cNvGrpSpPr/>
            <p:nvPr/>
          </p:nvGrpSpPr>
          <p:grpSpPr>
            <a:xfrm>
              <a:off x="204800" y="-54200"/>
              <a:ext cx="8645725" cy="5227800"/>
              <a:chOff x="204800" y="-54200"/>
              <a:chExt cx="8645725" cy="5227800"/>
            </a:xfrm>
          </p:grpSpPr>
          <p:cxnSp>
            <p:nvCxnSpPr>
              <p:cNvPr id="60" name="Google Shape;60;p3"/>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1" name="Google Shape;61;p3"/>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2" name="Google Shape;62;p3"/>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3" name="Google Shape;63;p3"/>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4" name="Google Shape;64;p3"/>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5" name="Google Shape;65;p3"/>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6" name="Google Shape;66;p3"/>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7" name="Google Shape;67;p3"/>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8" name="Google Shape;68;p3"/>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69" name="Google Shape;69;p3"/>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0" name="Google Shape;70;p3"/>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1" name="Google Shape;71;p3"/>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2" name="Google Shape;72;p3"/>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3" name="Google Shape;73;p3"/>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4" name="Google Shape;74;p3"/>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5" name="Google Shape;75;p3"/>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6" name="Google Shape;76;p3"/>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7" name="Google Shape;77;p3"/>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8" name="Google Shape;78;p3"/>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79" name="Google Shape;79;p3"/>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0" name="Google Shape;80;p3"/>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1" name="Google Shape;81;p3"/>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2" name="Google Shape;82;p3"/>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3" name="Google Shape;83;p3"/>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4" name="Google Shape;84;p3"/>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5" name="Google Shape;85;p3"/>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6" name="Google Shape;86;p3"/>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87" name="Google Shape;87;p3"/>
            <p:cNvGrpSpPr/>
            <p:nvPr/>
          </p:nvGrpSpPr>
          <p:grpSpPr>
            <a:xfrm rot="5400000">
              <a:off x="2240490" y="-2028759"/>
              <a:ext cx="4655390" cy="9281436"/>
              <a:chOff x="204800" y="-54200"/>
              <a:chExt cx="4655390" cy="5227800"/>
            </a:xfrm>
          </p:grpSpPr>
          <p:cxnSp>
            <p:nvCxnSpPr>
              <p:cNvPr id="88" name="Google Shape;88;p3"/>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89" name="Google Shape;89;p3"/>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0" name="Google Shape;90;p3"/>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1" name="Google Shape;91;p3"/>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2" name="Google Shape;92;p3"/>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3" name="Google Shape;93;p3"/>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4" name="Google Shape;94;p3"/>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5" name="Google Shape;95;p3"/>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6" name="Google Shape;96;p3"/>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7" name="Google Shape;97;p3"/>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8" name="Google Shape;98;p3"/>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99" name="Google Shape;99;p3"/>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0" name="Google Shape;100;p3"/>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1" name="Google Shape;101;p3"/>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02" name="Google Shape;102;p3"/>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103" name="Google Shape;103;p3"/>
          <p:cNvSpPr/>
          <p:nvPr/>
        </p:nvSpPr>
        <p:spPr>
          <a:xfrm>
            <a:off x="2704672" y="928485"/>
            <a:ext cx="3739500" cy="3414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241879">
            <a:off x="4100750" y="809151"/>
            <a:ext cx="947344" cy="252642"/>
          </a:xfrm>
          <a:prstGeom prst="rect">
            <a:avLst/>
          </a:prstGeom>
          <a:solidFill>
            <a:srgbClr val="E7B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6" name="Google Shape;106;p3"/>
          <p:cNvSpPr txBox="1">
            <a:spLocks noGrp="1"/>
          </p:cNvSpPr>
          <p:nvPr>
            <p:ph type="subTitle" idx="1"/>
          </p:nvPr>
        </p:nvSpPr>
        <p:spPr>
          <a:xfrm>
            <a:off x="3079672" y="3087581"/>
            <a:ext cx="2989500" cy="528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3"/>
          <p:cNvSpPr txBox="1">
            <a:spLocks noGrp="1"/>
          </p:cNvSpPr>
          <p:nvPr>
            <p:ph type="title" idx="2" hasCustomPrompt="1"/>
          </p:nvPr>
        </p:nvSpPr>
        <p:spPr>
          <a:xfrm>
            <a:off x="1986818" y="622075"/>
            <a:ext cx="1207200" cy="119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8"/>
        <p:cNvGrpSpPr/>
        <p:nvPr/>
      </p:nvGrpSpPr>
      <p:grpSpPr>
        <a:xfrm>
          <a:off x="0" y="0"/>
          <a:ext cx="0" cy="0"/>
          <a:chOff x="0" y="0"/>
          <a:chExt cx="0" cy="0"/>
        </a:xfrm>
      </p:grpSpPr>
      <p:grpSp>
        <p:nvGrpSpPr>
          <p:cNvPr id="109" name="Google Shape;109;p4"/>
          <p:cNvGrpSpPr/>
          <p:nvPr/>
        </p:nvGrpSpPr>
        <p:grpSpPr>
          <a:xfrm>
            <a:off x="-72533" y="-54200"/>
            <a:ext cx="9281436" cy="5227800"/>
            <a:chOff x="-72533" y="-54200"/>
            <a:chExt cx="9281436" cy="5227800"/>
          </a:xfrm>
        </p:grpSpPr>
        <p:grpSp>
          <p:nvGrpSpPr>
            <p:cNvPr id="110" name="Google Shape;110;p4"/>
            <p:cNvGrpSpPr/>
            <p:nvPr/>
          </p:nvGrpSpPr>
          <p:grpSpPr>
            <a:xfrm>
              <a:off x="204800" y="-54200"/>
              <a:ext cx="8645725" cy="5227800"/>
              <a:chOff x="204800" y="-54200"/>
              <a:chExt cx="8645725" cy="5227800"/>
            </a:xfrm>
          </p:grpSpPr>
          <p:cxnSp>
            <p:nvCxnSpPr>
              <p:cNvPr id="111" name="Google Shape;111;p4"/>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2" name="Google Shape;112;p4"/>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3" name="Google Shape;113;p4"/>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4" name="Google Shape;114;p4"/>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5" name="Google Shape;115;p4"/>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6" name="Google Shape;116;p4"/>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7" name="Google Shape;117;p4"/>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8" name="Google Shape;118;p4"/>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19" name="Google Shape;119;p4"/>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0" name="Google Shape;120;p4"/>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1" name="Google Shape;121;p4"/>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2" name="Google Shape;122;p4"/>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3" name="Google Shape;123;p4"/>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4" name="Google Shape;124;p4"/>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5" name="Google Shape;125;p4"/>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6" name="Google Shape;126;p4"/>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7" name="Google Shape;127;p4"/>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8" name="Google Shape;128;p4"/>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29" name="Google Shape;129;p4"/>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0" name="Google Shape;130;p4"/>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1" name="Google Shape;131;p4"/>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2" name="Google Shape;132;p4"/>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3" name="Google Shape;133;p4"/>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4" name="Google Shape;134;p4"/>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5" name="Google Shape;135;p4"/>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6" name="Google Shape;136;p4"/>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37" name="Google Shape;137;p4"/>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138" name="Google Shape;138;p4"/>
            <p:cNvGrpSpPr/>
            <p:nvPr/>
          </p:nvGrpSpPr>
          <p:grpSpPr>
            <a:xfrm rot="5400000">
              <a:off x="2240490" y="-2028759"/>
              <a:ext cx="4655390" cy="9281436"/>
              <a:chOff x="204800" y="-54200"/>
              <a:chExt cx="4655390" cy="5227800"/>
            </a:xfrm>
          </p:grpSpPr>
          <p:cxnSp>
            <p:nvCxnSpPr>
              <p:cNvPr id="139" name="Google Shape;139;p4"/>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0" name="Google Shape;140;p4"/>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1" name="Google Shape;141;p4"/>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2" name="Google Shape;142;p4"/>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3" name="Google Shape;143;p4"/>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4" name="Google Shape;144;p4"/>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5" name="Google Shape;145;p4"/>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6" name="Google Shape;146;p4"/>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7" name="Google Shape;147;p4"/>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8" name="Google Shape;148;p4"/>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49" name="Google Shape;149;p4"/>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50" name="Google Shape;150;p4"/>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51" name="Google Shape;151;p4"/>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52" name="Google Shape;152;p4"/>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53" name="Google Shape;153;p4"/>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154" name="Google Shape;154;p4"/>
          <p:cNvSpPr/>
          <p:nvPr/>
        </p:nvSpPr>
        <p:spPr>
          <a:xfrm>
            <a:off x="591200" y="1088575"/>
            <a:ext cx="7964400" cy="3513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txBox="1">
            <a:spLocks noGrp="1"/>
          </p:cNvSpPr>
          <p:nvPr>
            <p:ph type="title"/>
          </p:nvPr>
        </p:nvSpPr>
        <p:spPr>
          <a:xfrm>
            <a:off x="720000" y="442676"/>
            <a:ext cx="67389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6" name="Google Shape;156;p4"/>
          <p:cNvSpPr txBox="1">
            <a:spLocks noGrp="1"/>
          </p:cNvSpPr>
          <p:nvPr>
            <p:ph type="body" idx="1"/>
          </p:nvPr>
        </p:nvSpPr>
        <p:spPr>
          <a:xfrm>
            <a:off x="720000" y="1185500"/>
            <a:ext cx="7704000" cy="3368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AutoNum type="arabicPeriod"/>
              <a:defRPr sz="1200"/>
            </a:lvl1pPr>
            <a:lvl2pPr marL="914400" lvl="1" indent="-317500">
              <a:lnSpc>
                <a:spcPct val="100000"/>
              </a:lnSpc>
              <a:spcBef>
                <a:spcPts val="0"/>
              </a:spcBef>
              <a:spcAft>
                <a:spcPts val="0"/>
              </a:spcAft>
              <a:buSzPts val="1400"/>
              <a:buAutoNum type="alphaLcPeriod"/>
              <a:defRPr/>
            </a:lvl2pPr>
            <a:lvl3pPr marL="1371600" lvl="2" indent="-317500">
              <a:lnSpc>
                <a:spcPct val="100000"/>
              </a:lnSpc>
              <a:spcBef>
                <a:spcPts val="0"/>
              </a:spcBef>
              <a:spcAft>
                <a:spcPts val="0"/>
              </a:spcAft>
              <a:buSzPts val="1400"/>
              <a:buAutoNum type="romanLcPeriod"/>
              <a:defRPr/>
            </a:lvl3pPr>
            <a:lvl4pPr marL="1828800" lvl="3" indent="-317500">
              <a:lnSpc>
                <a:spcPct val="100000"/>
              </a:lnSpc>
              <a:spcBef>
                <a:spcPts val="0"/>
              </a:spcBef>
              <a:spcAft>
                <a:spcPts val="0"/>
              </a:spcAft>
              <a:buSzPts val="1400"/>
              <a:buAutoNum type="arabicPeriod"/>
              <a:defRPr/>
            </a:lvl4pPr>
            <a:lvl5pPr marL="2286000" lvl="4" indent="-317500">
              <a:lnSpc>
                <a:spcPct val="100000"/>
              </a:lnSpc>
              <a:spcBef>
                <a:spcPts val="0"/>
              </a:spcBef>
              <a:spcAft>
                <a:spcPts val="0"/>
              </a:spcAft>
              <a:buSzPts val="1400"/>
              <a:buAutoNum type="alphaLcPeriod"/>
              <a:defRPr/>
            </a:lvl5pPr>
            <a:lvl6pPr marL="2743200" lvl="5" indent="-317500">
              <a:lnSpc>
                <a:spcPct val="100000"/>
              </a:lnSpc>
              <a:spcBef>
                <a:spcPts val="0"/>
              </a:spcBef>
              <a:spcAft>
                <a:spcPts val="0"/>
              </a:spcAft>
              <a:buSzPts val="1400"/>
              <a:buAutoNum type="romanLcPeriod"/>
              <a:defRPr/>
            </a:lvl6pPr>
            <a:lvl7pPr marL="3200400" lvl="6" indent="-317500">
              <a:lnSpc>
                <a:spcPct val="100000"/>
              </a:lnSpc>
              <a:spcBef>
                <a:spcPts val="0"/>
              </a:spcBef>
              <a:spcAft>
                <a:spcPts val="0"/>
              </a:spcAft>
              <a:buSzPts val="1400"/>
              <a:buAutoNum type="arabicPeriod"/>
              <a:defRPr/>
            </a:lvl7pPr>
            <a:lvl8pPr marL="3657600" lvl="7" indent="-317500">
              <a:lnSpc>
                <a:spcPct val="100000"/>
              </a:lnSpc>
              <a:spcBef>
                <a:spcPts val="0"/>
              </a:spcBef>
              <a:spcAft>
                <a:spcPts val="0"/>
              </a:spcAft>
              <a:buSzPts val="1400"/>
              <a:buAutoNum type="alphaLcPeriod"/>
              <a:defRPr/>
            </a:lvl8pPr>
            <a:lvl9pPr marL="4114800" lvl="8" indent="-317500">
              <a:lnSpc>
                <a:spcPct val="100000"/>
              </a:lnSpc>
              <a:spcBef>
                <a:spcPts val="0"/>
              </a:spcBef>
              <a:spcAft>
                <a:spcPts val="0"/>
              </a:spcAft>
              <a:buSzPts val="1400"/>
              <a:buAutoNum type="romanLcPeriod"/>
              <a:defRPr/>
            </a:lvl9pPr>
          </a:lstStyle>
          <a:p>
            <a:endParaRPr/>
          </a:p>
        </p:txBody>
      </p:sp>
      <p:sp>
        <p:nvSpPr>
          <p:cNvPr id="157" name="Google Shape;157;p4"/>
          <p:cNvSpPr/>
          <p:nvPr/>
        </p:nvSpPr>
        <p:spPr>
          <a:xfrm rot="-1587574">
            <a:off x="7791912" y="4344350"/>
            <a:ext cx="947334" cy="2527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8"/>
        <p:cNvGrpSpPr/>
        <p:nvPr/>
      </p:nvGrpSpPr>
      <p:grpSpPr>
        <a:xfrm>
          <a:off x="0" y="0"/>
          <a:ext cx="0" cy="0"/>
          <a:chOff x="0" y="0"/>
          <a:chExt cx="0" cy="0"/>
        </a:xfrm>
      </p:grpSpPr>
      <p:grpSp>
        <p:nvGrpSpPr>
          <p:cNvPr id="159" name="Google Shape;159;p5"/>
          <p:cNvGrpSpPr/>
          <p:nvPr/>
        </p:nvGrpSpPr>
        <p:grpSpPr>
          <a:xfrm>
            <a:off x="-72533" y="-54200"/>
            <a:ext cx="9281436" cy="5227800"/>
            <a:chOff x="-72533" y="-54200"/>
            <a:chExt cx="9281436" cy="5227800"/>
          </a:xfrm>
        </p:grpSpPr>
        <p:grpSp>
          <p:nvGrpSpPr>
            <p:cNvPr id="160" name="Google Shape;160;p5"/>
            <p:cNvGrpSpPr/>
            <p:nvPr/>
          </p:nvGrpSpPr>
          <p:grpSpPr>
            <a:xfrm>
              <a:off x="204800" y="-54200"/>
              <a:ext cx="8645725" cy="5227800"/>
              <a:chOff x="204800" y="-54200"/>
              <a:chExt cx="8645725" cy="5227800"/>
            </a:xfrm>
          </p:grpSpPr>
          <p:cxnSp>
            <p:nvCxnSpPr>
              <p:cNvPr id="161" name="Google Shape;161;p5"/>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62" name="Google Shape;162;p5"/>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63" name="Google Shape;163;p5"/>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64" name="Google Shape;164;p5"/>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65" name="Google Shape;165;p5"/>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66" name="Google Shape;166;p5"/>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67" name="Google Shape;167;p5"/>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68" name="Google Shape;168;p5"/>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69" name="Google Shape;169;p5"/>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0" name="Google Shape;170;p5"/>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1" name="Google Shape;171;p5"/>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2" name="Google Shape;172;p5"/>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3" name="Google Shape;173;p5"/>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4" name="Google Shape;174;p5"/>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5" name="Google Shape;175;p5"/>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6" name="Google Shape;176;p5"/>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7" name="Google Shape;177;p5"/>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8" name="Google Shape;178;p5"/>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79" name="Google Shape;179;p5"/>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80" name="Google Shape;180;p5"/>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81" name="Google Shape;181;p5"/>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82" name="Google Shape;182;p5"/>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83" name="Google Shape;183;p5"/>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84" name="Google Shape;184;p5"/>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85" name="Google Shape;185;p5"/>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86" name="Google Shape;186;p5"/>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87" name="Google Shape;187;p5"/>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188" name="Google Shape;188;p5"/>
            <p:cNvGrpSpPr/>
            <p:nvPr/>
          </p:nvGrpSpPr>
          <p:grpSpPr>
            <a:xfrm rot="5400000">
              <a:off x="2240490" y="-2028759"/>
              <a:ext cx="4655390" cy="9281436"/>
              <a:chOff x="204800" y="-54200"/>
              <a:chExt cx="4655390" cy="5227800"/>
            </a:xfrm>
          </p:grpSpPr>
          <p:cxnSp>
            <p:nvCxnSpPr>
              <p:cNvPr id="189" name="Google Shape;189;p5"/>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0" name="Google Shape;190;p5"/>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1" name="Google Shape;191;p5"/>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2" name="Google Shape;192;p5"/>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3" name="Google Shape;193;p5"/>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4" name="Google Shape;194;p5"/>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5" name="Google Shape;195;p5"/>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6" name="Google Shape;196;p5"/>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7" name="Google Shape;197;p5"/>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8" name="Google Shape;198;p5"/>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199" name="Google Shape;199;p5"/>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00" name="Google Shape;200;p5"/>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01" name="Google Shape;201;p5"/>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02" name="Google Shape;202;p5"/>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03" name="Google Shape;203;p5"/>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204" name="Google Shape;204;p5"/>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5" name="Google Shape;205;p5"/>
          <p:cNvSpPr txBox="1">
            <a:spLocks noGrp="1"/>
          </p:cNvSpPr>
          <p:nvPr>
            <p:ph type="body" idx="1"/>
          </p:nvPr>
        </p:nvSpPr>
        <p:spPr>
          <a:xfrm>
            <a:off x="877689" y="1886250"/>
            <a:ext cx="3193500" cy="15447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04800" algn="ctr">
              <a:lnSpc>
                <a:spcPct val="100000"/>
              </a:lnSpc>
              <a:spcBef>
                <a:spcPts val="0"/>
              </a:spcBef>
              <a:spcAft>
                <a:spcPts val="0"/>
              </a:spcAft>
              <a:buSzPts val="1200"/>
              <a:buChar char="○"/>
              <a:defRPr sz="1200"/>
            </a:lvl2pPr>
            <a:lvl3pPr marL="1371600" lvl="2" indent="-304800" algn="ctr">
              <a:lnSpc>
                <a:spcPct val="100000"/>
              </a:lnSpc>
              <a:spcBef>
                <a:spcPts val="0"/>
              </a:spcBef>
              <a:spcAft>
                <a:spcPts val="0"/>
              </a:spcAft>
              <a:buSzPts val="1200"/>
              <a:buChar char="■"/>
              <a:defRPr sz="1200"/>
            </a:lvl3pPr>
            <a:lvl4pPr marL="1828800" lvl="3" indent="-304800" algn="ctr">
              <a:lnSpc>
                <a:spcPct val="100000"/>
              </a:lnSpc>
              <a:spcBef>
                <a:spcPts val="0"/>
              </a:spcBef>
              <a:spcAft>
                <a:spcPts val="0"/>
              </a:spcAft>
              <a:buSzPts val="1200"/>
              <a:buChar char="●"/>
              <a:defRPr sz="1200"/>
            </a:lvl4pPr>
            <a:lvl5pPr marL="2286000" lvl="4" indent="-304800" algn="ctr">
              <a:lnSpc>
                <a:spcPct val="100000"/>
              </a:lnSpc>
              <a:spcBef>
                <a:spcPts val="0"/>
              </a:spcBef>
              <a:spcAft>
                <a:spcPts val="0"/>
              </a:spcAft>
              <a:buSzPts val="1200"/>
              <a:buChar char="○"/>
              <a:defRPr sz="1200"/>
            </a:lvl5pPr>
            <a:lvl6pPr marL="2743200" lvl="5" indent="-304800" algn="ctr">
              <a:lnSpc>
                <a:spcPct val="100000"/>
              </a:lnSpc>
              <a:spcBef>
                <a:spcPts val="0"/>
              </a:spcBef>
              <a:spcAft>
                <a:spcPts val="0"/>
              </a:spcAft>
              <a:buSzPts val="1200"/>
              <a:buChar char="■"/>
              <a:defRPr sz="1200"/>
            </a:lvl6pPr>
            <a:lvl7pPr marL="3200400" lvl="6" indent="-304800" algn="ctr">
              <a:lnSpc>
                <a:spcPct val="100000"/>
              </a:lnSpc>
              <a:spcBef>
                <a:spcPts val="0"/>
              </a:spcBef>
              <a:spcAft>
                <a:spcPts val="0"/>
              </a:spcAft>
              <a:buSzPts val="1200"/>
              <a:buChar char="●"/>
              <a:defRPr sz="1200"/>
            </a:lvl7pPr>
            <a:lvl8pPr marL="3657600" lvl="7" indent="-304800" algn="ctr">
              <a:lnSpc>
                <a:spcPct val="100000"/>
              </a:lnSpc>
              <a:spcBef>
                <a:spcPts val="0"/>
              </a:spcBef>
              <a:spcAft>
                <a:spcPts val="0"/>
              </a:spcAft>
              <a:buSzPts val="1200"/>
              <a:buChar char="○"/>
              <a:defRPr sz="1200"/>
            </a:lvl8pPr>
            <a:lvl9pPr marL="4114800" lvl="8" indent="-304800" algn="ctr">
              <a:lnSpc>
                <a:spcPct val="100000"/>
              </a:lnSpc>
              <a:spcBef>
                <a:spcPts val="0"/>
              </a:spcBef>
              <a:spcAft>
                <a:spcPts val="0"/>
              </a:spcAft>
              <a:buSzPts val="1200"/>
              <a:buChar char="■"/>
              <a:defRPr sz="1200"/>
            </a:lvl9pPr>
          </a:lstStyle>
          <a:p>
            <a:endParaRPr/>
          </a:p>
        </p:txBody>
      </p:sp>
      <p:sp>
        <p:nvSpPr>
          <p:cNvPr id="206" name="Google Shape;206;p5"/>
          <p:cNvSpPr txBox="1">
            <a:spLocks noGrp="1"/>
          </p:cNvSpPr>
          <p:nvPr>
            <p:ph type="body" idx="2"/>
          </p:nvPr>
        </p:nvSpPr>
        <p:spPr>
          <a:xfrm>
            <a:off x="5089395" y="2737189"/>
            <a:ext cx="3193500" cy="15447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04800" algn="ctr">
              <a:lnSpc>
                <a:spcPct val="100000"/>
              </a:lnSpc>
              <a:spcBef>
                <a:spcPts val="0"/>
              </a:spcBef>
              <a:spcAft>
                <a:spcPts val="0"/>
              </a:spcAft>
              <a:buSzPts val="1200"/>
              <a:buChar char="○"/>
              <a:defRPr sz="1200"/>
            </a:lvl2pPr>
            <a:lvl3pPr marL="1371600" lvl="2" indent="-304800" algn="ctr">
              <a:lnSpc>
                <a:spcPct val="100000"/>
              </a:lnSpc>
              <a:spcBef>
                <a:spcPts val="0"/>
              </a:spcBef>
              <a:spcAft>
                <a:spcPts val="0"/>
              </a:spcAft>
              <a:buSzPts val="1200"/>
              <a:buChar char="■"/>
              <a:defRPr sz="1200"/>
            </a:lvl3pPr>
            <a:lvl4pPr marL="1828800" lvl="3" indent="-304800" algn="ctr">
              <a:lnSpc>
                <a:spcPct val="100000"/>
              </a:lnSpc>
              <a:spcBef>
                <a:spcPts val="0"/>
              </a:spcBef>
              <a:spcAft>
                <a:spcPts val="0"/>
              </a:spcAft>
              <a:buSzPts val="1200"/>
              <a:buChar char="●"/>
              <a:defRPr sz="1200"/>
            </a:lvl4pPr>
            <a:lvl5pPr marL="2286000" lvl="4" indent="-304800" algn="ctr">
              <a:lnSpc>
                <a:spcPct val="100000"/>
              </a:lnSpc>
              <a:spcBef>
                <a:spcPts val="0"/>
              </a:spcBef>
              <a:spcAft>
                <a:spcPts val="0"/>
              </a:spcAft>
              <a:buSzPts val="1200"/>
              <a:buChar char="○"/>
              <a:defRPr sz="1200"/>
            </a:lvl5pPr>
            <a:lvl6pPr marL="2743200" lvl="5" indent="-304800" algn="ctr">
              <a:lnSpc>
                <a:spcPct val="100000"/>
              </a:lnSpc>
              <a:spcBef>
                <a:spcPts val="0"/>
              </a:spcBef>
              <a:spcAft>
                <a:spcPts val="0"/>
              </a:spcAft>
              <a:buSzPts val="1200"/>
              <a:buChar char="■"/>
              <a:defRPr sz="1200"/>
            </a:lvl6pPr>
            <a:lvl7pPr marL="3200400" lvl="6" indent="-304800" algn="ctr">
              <a:lnSpc>
                <a:spcPct val="100000"/>
              </a:lnSpc>
              <a:spcBef>
                <a:spcPts val="0"/>
              </a:spcBef>
              <a:spcAft>
                <a:spcPts val="0"/>
              </a:spcAft>
              <a:buSzPts val="1200"/>
              <a:buChar char="●"/>
              <a:defRPr sz="1200"/>
            </a:lvl7pPr>
            <a:lvl8pPr marL="3657600" lvl="7" indent="-304800" algn="ctr">
              <a:lnSpc>
                <a:spcPct val="100000"/>
              </a:lnSpc>
              <a:spcBef>
                <a:spcPts val="0"/>
              </a:spcBef>
              <a:spcAft>
                <a:spcPts val="0"/>
              </a:spcAft>
              <a:buSzPts val="1200"/>
              <a:buChar char="○"/>
              <a:defRPr sz="1200"/>
            </a:lvl8pPr>
            <a:lvl9pPr marL="4114800" lvl="8" indent="-304800" algn="ctr">
              <a:lnSpc>
                <a:spcPct val="100000"/>
              </a:lnSpc>
              <a:spcBef>
                <a:spcPts val="0"/>
              </a:spcBef>
              <a:spcAft>
                <a:spcPts val="0"/>
              </a:spcAft>
              <a:buSzPts val="1200"/>
              <a:buChar char="■"/>
              <a:defRPr sz="1200"/>
            </a:lvl9pPr>
          </a:lstStyle>
          <a:p>
            <a:endParaRPr/>
          </a:p>
        </p:txBody>
      </p:sp>
      <p:sp>
        <p:nvSpPr>
          <p:cNvPr id="207" name="Google Shape;207;p5"/>
          <p:cNvSpPr txBox="1">
            <a:spLocks noGrp="1"/>
          </p:cNvSpPr>
          <p:nvPr>
            <p:ph type="subTitle" idx="3"/>
          </p:nvPr>
        </p:nvSpPr>
        <p:spPr>
          <a:xfrm>
            <a:off x="877689" y="1475375"/>
            <a:ext cx="3193500" cy="411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Font typeface="Tenor Sans"/>
              <a:buNone/>
              <a:defRPr sz="24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08" name="Google Shape;208;p5"/>
          <p:cNvSpPr txBox="1">
            <a:spLocks noGrp="1"/>
          </p:cNvSpPr>
          <p:nvPr>
            <p:ph type="subTitle" idx="4"/>
          </p:nvPr>
        </p:nvSpPr>
        <p:spPr>
          <a:xfrm>
            <a:off x="5089395" y="2325589"/>
            <a:ext cx="3193500" cy="4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Tenor Sans"/>
              <a:buNone/>
              <a:defRPr sz="2400">
                <a:latin typeface="Concert One"/>
                <a:ea typeface="Concert One"/>
                <a:cs typeface="Concert One"/>
                <a:sym typeface="Concert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9"/>
        <p:cNvGrpSpPr/>
        <p:nvPr/>
      </p:nvGrpSpPr>
      <p:grpSpPr>
        <a:xfrm>
          <a:off x="0" y="0"/>
          <a:ext cx="0" cy="0"/>
          <a:chOff x="0" y="0"/>
          <a:chExt cx="0" cy="0"/>
        </a:xfrm>
      </p:grpSpPr>
      <p:grpSp>
        <p:nvGrpSpPr>
          <p:cNvPr id="210" name="Google Shape;210;p6"/>
          <p:cNvGrpSpPr/>
          <p:nvPr/>
        </p:nvGrpSpPr>
        <p:grpSpPr>
          <a:xfrm>
            <a:off x="-72533" y="-54200"/>
            <a:ext cx="9281436" cy="5227800"/>
            <a:chOff x="-72533" y="-54200"/>
            <a:chExt cx="9281436" cy="5227800"/>
          </a:xfrm>
        </p:grpSpPr>
        <p:grpSp>
          <p:nvGrpSpPr>
            <p:cNvPr id="211" name="Google Shape;211;p6"/>
            <p:cNvGrpSpPr/>
            <p:nvPr/>
          </p:nvGrpSpPr>
          <p:grpSpPr>
            <a:xfrm>
              <a:off x="204800" y="-54200"/>
              <a:ext cx="8645725" cy="5227800"/>
              <a:chOff x="204800" y="-54200"/>
              <a:chExt cx="8645725" cy="5227800"/>
            </a:xfrm>
          </p:grpSpPr>
          <p:cxnSp>
            <p:nvCxnSpPr>
              <p:cNvPr id="212" name="Google Shape;212;p6"/>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13" name="Google Shape;213;p6"/>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14" name="Google Shape;214;p6"/>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15" name="Google Shape;215;p6"/>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16" name="Google Shape;216;p6"/>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17" name="Google Shape;217;p6"/>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18" name="Google Shape;218;p6"/>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19" name="Google Shape;219;p6"/>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0" name="Google Shape;220;p6"/>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1" name="Google Shape;221;p6"/>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2" name="Google Shape;222;p6"/>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3" name="Google Shape;223;p6"/>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4" name="Google Shape;224;p6"/>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5" name="Google Shape;225;p6"/>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6" name="Google Shape;226;p6"/>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7" name="Google Shape;227;p6"/>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8" name="Google Shape;228;p6"/>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29" name="Google Shape;229;p6"/>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0" name="Google Shape;230;p6"/>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1" name="Google Shape;231;p6"/>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2" name="Google Shape;232;p6"/>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3" name="Google Shape;233;p6"/>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4" name="Google Shape;234;p6"/>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5" name="Google Shape;235;p6"/>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6" name="Google Shape;236;p6"/>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7" name="Google Shape;237;p6"/>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38" name="Google Shape;238;p6"/>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239" name="Google Shape;239;p6"/>
            <p:cNvGrpSpPr/>
            <p:nvPr/>
          </p:nvGrpSpPr>
          <p:grpSpPr>
            <a:xfrm rot="5400000">
              <a:off x="2240490" y="-2028759"/>
              <a:ext cx="4655390" cy="9281436"/>
              <a:chOff x="204800" y="-54200"/>
              <a:chExt cx="4655390" cy="5227800"/>
            </a:xfrm>
          </p:grpSpPr>
          <p:cxnSp>
            <p:nvCxnSpPr>
              <p:cNvPr id="240" name="Google Shape;240;p6"/>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1" name="Google Shape;241;p6"/>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2" name="Google Shape;242;p6"/>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3" name="Google Shape;243;p6"/>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4" name="Google Shape;244;p6"/>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5" name="Google Shape;245;p6"/>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6" name="Google Shape;246;p6"/>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7" name="Google Shape;247;p6"/>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8" name="Google Shape;248;p6"/>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49" name="Google Shape;249;p6"/>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50" name="Google Shape;250;p6"/>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51" name="Google Shape;251;p6"/>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52" name="Google Shape;252;p6"/>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53" name="Google Shape;253;p6"/>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254" name="Google Shape;254;p6"/>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255" name="Google Shape;255;p6"/>
          <p:cNvSpPr/>
          <p:nvPr/>
        </p:nvSpPr>
        <p:spPr>
          <a:xfrm>
            <a:off x="591200" y="1088575"/>
            <a:ext cx="7964400" cy="3513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rot="-1790230">
            <a:off x="212229" y="1081625"/>
            <a:ext cx="947267" cy="25292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rot="-1587574">
            <a:off x="7950337" y="4522025"/>
            <a:ext cx="947334" cy="25276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9" name="Google Shape;259;p6"/>
          <p:cNvSpPr/>
          <p:nvPr/>
        </p:nvSpPr>
        <p:spPr>
          <a:xfrm>
            <a:off x="-6450" y="-12900"/>
            <a:ext cx="1346950" cy="1923150"/>
          </a:xfrm>
          <a:custGeom>
            <a:avLst/>
            <a:gdLst/>
            <a:ahLst/>
            <a:cxnLst/>
            <a:rect l="l" t="t" r="r" b="b"/>
            <a:pathLst>
              <a:path w="53878" h="76926" extrusionOk="0">
                <a:moveTo>
                  <a:pt x="53694" y="0"/>
                </a:moveTo>
                <a:cubicBezTo>
                  <a:pt x="54001" y="3683"/>
                  <a:pt x="54209" y="8476"/>
                  <a:pt x="51370" y="10842"/>
                </a:cubicBezTo>
                <a:cubicBezTo>
                  <a:pt x="46741" y="14700"/>
                  <a:pt x="38313" y="13668"/>
                  <a:pt x="33300" y="10325"/>
                </a:cubicBezTo>
                <a:cubicBezTo>
                  <a:pt x="32883" y="10047"/>
                  <a:pt x="32171" y="9390"/>
                  <a:pt x="32526" y="9035"/>
                </a:cubicBezTo>
                <a:cubicBezTo>
                  <a:pt x="34298" y="7263"/>
                  <a:pt x="39372" y="8623"/>
                  <a:pt x="39754" y="11100"/>
                </a:cubicBezTo>
                <a:cubicBezTo>
                  <a:pt x="40311" y="14713"/>
                  <a:pt x="37704" y="18626"/>
                  <a:pt x="34849" y="20909"/>
                </a:cubicBezTo>
                <a:cubicBezTo>
                  <a:pt x="26859" y="27300"/>
                  <a:pt x="12914" y="23226"/>
                  <a:pt x="5679" y="30461"/>
                </a:cubicBezTo>
                <a:cubicBezTo>
                  <a:pt x="-3707" y="39847"/>
                  <a:pt x="4676" y="57007"/>
                  <a:pt x="3356" y="70215"/>
                </a:cubicBezTo>
                <a:cubicBezTo>
                  <a:pt x="3107" y="72704"/>
                  <a:pt x="2373" y="76135"/>
                  <a:pt x="0" y="76926"/>
                </a:cubicBezTo>
              </a:path>
            </a:pathLst>
          </a:custGeom>
          <a:noFill/>
          <a:ln w="19050" cap="flat" cmpd="sng">
            <a:solidFill>
              <a:schemeClr val="accent6"/>
            </a:solidFill>
            <a:prstDash val="dot"/>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6"/>
        <p:cNvGrpSpPr/>
        <p:nvPr/>
      </p:nvGrpSpPr>
      <p:grpSpPr>
        <a:xfrm>
          <a:off x="0" y="0"/>
          <a:ext cx="0" cy="0"/>
          <a:chOff x="0" y="0"/>
          <a:chExt cx="0" cy="0"/>
        </a:xfrm>
      </p:grpSpPr>
      <p:grpSp>
        <p:nvGrpSpPr>
          <p:cNvPr id="357" name="Google Shape;357;p9"/>
          <p:cNvGrpSpPr/>
          <p:nvPr/>
        </p:nvGrpSpPr>
        <p:grpSpPr>
          <a:xfrm>
            <a:off x="-72533" y="-54200"/>
            <a:ext cx="9281436" cy="5227800"/>
            <a:chOff x="-72533" y="-54200"/>
            <a:chExt cx="9281436" cy="5227800"/>
          </a:xfrm>
        </p:grpSpPr>
        <p:grpSp>
          <p:nvGrpSpPr>
            <p:cNvPr id="358" name="Google Shape;358;p9"/>
            <p:cNvGrpSpPr/>
            <p:nvPr/>
          </p:nvGrpSpPr>
          <p:grpSpPr>
            <a:xfrm>
              <a:off x="204800" y="-54200"/>
              <a:ext cx="8645725" cy="5227800"/>
              <a:chOff x="204800" y="-54200"/>
              <a:chExt cx="8645725" cy="5227800"/>
            </a:xfrm>
          </p:grpSpPr>
          <p:cxnSp>
            <p:nvCxnSpPr>
              <p:cNvPr id="359" name="Google Shape;359;p9"/>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0" name="Google Shape;360;p9"/>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1" name="Google Shape;361;p9"/>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2" name="Google Shape;362;p9"/>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3" name="Google Shape;363;p9"/>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4" name="Google Shape;364;p9"/>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5" name="Google Shape;365;p9"/>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6" name="Google Shape;366;p9"/>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7" name="Google Shape;367;p9"/>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8" name="Google Shape;368;p9"/>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69" name="Google Shape;369;p9"/>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0" name="Google Shape;370;p9"/>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1" name="Google Shape;371;p9"/>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2" name="Google Shape;372;p9"/>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3" name="Google Shape;373;p9"/>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4" name="Google Shape;374;p9"/>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5" name="Google Shape;375;p9"/>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6" name="Google Shape;376;p9"/>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7" name="Google Shape;377;p9"/>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8" name="Google Shape;378;p9"/>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79" name="Google Shape;379;p9"/>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80" name="Google Shape;380;p9"/>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81" name="Google Shape;381;p9"/>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82" name="Google Shape;382;p9"/>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83" name="Google Shape;383;p9"/>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84" name="Google Shape;384;p9"/>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85" name="Google Shape;385;p9"/>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386" name="Google Shape;386;p9"/>
            <p:cNvGrpSpPr/>
            <p:nvPr/>
          </p:nvGrpSpPr>
          <p:grpSpPr>
            <a:xfrm rot="5400000">
              <a:off x="2240490" y="-2028759"/>
              <a:ext cx="4655390" cy="9281436"/>
              <a:chOff x="204800" y="-54200"/>
              <a:chExt cx="4655390" cy="5227800"/>
            </a:xfrm>
          </p:grpSpPr>
          <p:cxnSp>
            <p:nvCxnSpPr>
              <p:cNvPr id="387" name="Google Shape;387;p9"/>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88" name="Google Shape;388;p9"/>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89" name="Google Shape;389;p9"/>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0" name="Google Shape;390;p9"/>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1" name="Google Shape;391;p9"/>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2" name="Google Shape;392;p9"/>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3" name="Google Shape;393;p9"/>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4" name="Google Shape;394;p9"/>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5" name="Google Shape;395;p9"/>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6" name="Google Shape;396;p9"/>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7" name="Google Shape;397;p9"/>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8" name="Google Shape;398;p9"/>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399" name="Google Shape;399;p9"/>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00" name="Google Shape;400;p9"/>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01" name="Google Shape;401;p9"/>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402" name="Google Shape;402;p9"/>
          <p:cNvSpPr/>
          <p:nvPr/>
        </p:nvSpPr>
        <p:spPr>
          <a:xfrm>
            <a:off x="914400" y="870693"/>
            <a:ext cx="3739500" cy="3414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241879">
            <a:off x="2346096" y="751359"/>
            <a:ext cx="947344" cy="252642"/>
          </a:xfrm>
          <a:prstGeom prst="rect">
            <a:avLst/>
          </a:prstGeom>
          <a:solidFill>
            <a:srgbClr val="E7B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txBox="1">
            <a:spLocks noGrp="1"/>
          </p:cNvSpPr>
          <p:nvPr>
            <p:ph type="title"/>
          </p:nvPr>
        </p:nvSpPr>
        <p:spPr>
          <a:xfrm>
            <a:off x="1214700" y="2271154"/>
            <a:ext cx="3051300" cy="710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5" name="Google Shape;405;p9"/>
          <p:cNvSpPr txBox="1">
            <a:spLocks noGrp="1"/>
          </p:cNvSpPr>
          <p:nvPr>
            <p:ph type="subTitle" idx="1"/>
          </p:nvPr>
        </p:nvSpPr>
        <p:spPr>
          <a:xfrm>
            <a:off x="1214675" y="2981554"/>
            <a:ext cx="3051300" cy="741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6" name="Google Shape;406;p9"/>
          <p:cNvSpPr txBox="1">
            <a:spLocks noGrp="1"/>
          </p:cNvSpPr>
          <p:nvPr>
            <p:ph type="title" idx="2" hasCustomPrompt="1"/>
          </p:nvPr>
        </p:nvSpPr>
        <p:spPr>
          <a:xfrm>
            <a:off x="2226425" y="1467760"/>
            <a:ext cx="1027800" cy="83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7"/>
        <p:cNvGrpSpPr/>
        <p:nvPr/>
      </p:nvGrpSpPr>
      <p:grpSpPr>
        <a:xfrm>
          <a:off x="0" y="0"/>
          <a:ext cx="0" cy="0"/>
          <a:chOff x="0" y="0"/>
          <a:chExt cx="0" cy="0"/>
        </a:xfrm>
      </p:grpSpPr>
      <p:sp>
        <p:nvSpPr>
          <p:cNvPr id="408" name="Google Shape;408;p10"/>
          <p:cNvSpPr txBox="1">
            <a:spLocks noGrp="1"/>
          </p:cNvSpPr>
          <p:nvPr>
            <p:ph type="body" idx="1"/>
          </p:nvPr>
        </p:nvSpPr>
        <p:spPr>
          <a:xfrm rot="216629">
            <a:off x="5910725" y="2517600"/>
            <a:ext cx="2448660" cy="2126133"/>
          </a:xfrm>
          <a:prstGeom prst="rect">
            <a:avLst/>
          </a:prstGeom>
          <a:no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Font typeface="Tenor Sans"/>
              <a:buNone/>
              <a:defRPr sz="2800">
                <a:latin typeface="Concert One"/>
                <a:ea typeface="Concert One"/>
                <a:cs typeface="Concert One"/>
                <a:sym typeface="Concert 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5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458"/>
        <p:cNvGrpSpPr/>
        <p:nvPr/>
      </p:nvGrpSpPr>
      <p:grpSpPr>
        <a:xfrm>
          <a:off x="0" y="0"/>
          <a:ext cx="0" cy="0"/>
          <a:chOff x="0" y="0"/>
          <a:chExt cx="0" cy="0"/>
        </a:xfrm>
      </p:grpSpPr>
      <p:grpSp>
        <p:nvGrpSpPr>
          <p:cNvPr id="459" name="Google Shape;459;p13"/>
          <p:cNvGrpSpPr/>
          <p:nvPr/>
        </p:nvGrpSpPr>
        <p:grpSpPr>
          <a:xfrm>
            <a:off x="-72533" y="-54200"/>
            <a:ext cx="9281436" cy="5227800"/>
            <a:chOff x="-72533" y="-54200"/>
            <a:chExt cx="9281436" cy="5227800"/>
          </a:xfrm>
        </p:grpSpPr>
        <p:grpSp>
          <p:nvGrpSpPr>
            <p:cNvPr id="460" name="Google Shape;460;p13"/>
            <p:cNvGrpSpPr/>
            <p:nvPr/>
          </p:nvGrpSpPr>
          <p:grpSpPr>
            <a:xfrm>
              <a:off x="204800" y="-54200"/>
              <a:ext cx="8645725" cy="5227800"/>
              <a:chOff x="204800" y="-54200"/>
              <a:chExt cx="8645725" cy="5227800"/>
            </a:xfrm>
          </p:grpSpPr>
          <p:cxnSp>
            <p:nvCxnSpPr>
              <p:cNvPr id="461" name="Google Shape;461;p13"/>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62" name="Google Shape;462;p13"/>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63" name="Google Shape;463;p13"/>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64" name="Google Shape;464;p13"/>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65" name="Google Shape;465;p13"/>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66" name="Google Shape;466;p13"/>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67" name="Google Shape;467;p13"/>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68" name="Google Shape;468;p13"/>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69" name="Google Shape;469;p13"/>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0" name="Google Shape;470;p13"/>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1" name="Google Shape;471;p13"/>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2" name="Google Shape;472;p13"/>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3" name="Google Shape;473;p13"/>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4" name="Google Shape;474;p13"/>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5" name="Google Shape;475;p13"/>
              <p:cNvCxnSpPr/>
              <p:nvPr/>
            </p:nvCxnSpPr>
            <p:spPr>
              <a:xfrm>
                <a:off x="519271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6" name="Google Shape;476;p13"/>
              <p:cNvCxnSpPr/>
              <p:nvPr/>
            </p:nvCxnSpPr>
            <p:spPr>
              <a:xfrm>
                <a:off x="552524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7" name="Google Shape;477;p13"/>
              <p:cNvCxnSpPr/>
              <p:nvPr/>
            </p:nvCxnSpPr>
            <p:spPr>
              <a:xfrm>
                <a:off x="585777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8" name="Google Shape;478;p13"/>
              <p:cNvCxnSpPr/>
              <p:nvPr/>
            </p:nvCxnSpPr>
            <p:spPr>
              <a:xfrm>
                <a:off x="619030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79" name="Google Shape;479;p13"/>
              <p:cNvCxnSpPr/>
              <p:nvPr/>
            </p:nvCxnSpPr>
            <p:spPr>
              <a:xfrm>
                <a:off x="652283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80" name="Google Shape;480;p13"/>
              <p:cNvCxnSpPr/>
              <p:nvPr/>
            </p:nvCxnSpPr>
            <p:spPr>
              <a:xfrm>
                <a:off x="685535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81" name="Google Shape;481;p13"/>
              <p:cNvCxnSpPr/>
              <p:nvPr/>
            </p:nvCxnSpPr>
            <p:spPr>
              <a:xfrm>
                <a:off x="718788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82" name="Google Shape;482;p13"/>
              <p:cNvCxnSpPr/>
              <p:nvPr/>
            </p:nvCxnSpPr>
            <p:spPr>
              <a:xfrm>
                <a:off x="752041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83" name="Google Shape;483;p13"/>
              <p:cNvCxnSpPr/>
              <p:nvPr/>
            </p:nvCxnSpPr>
            <p:spPr>
              <a:xfrm>
                <a:off x="785294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84" name="Google Shape;484;p13"/>
              <p:cNvCxnSpPr/>
              <p:nvPr/>
            </p:nvCxnSpPr>
            <p:spPr>
              <a:xfrm>
                <a:off x="818546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85" name="Google Shape;485;p13"/>
              <p:cNvCxnSpPr/>
              <p:nvPr/>
            </p:nvCxnSpPr>
            <p:spPr>
              <a:xfrm>
                <a:off x="851799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86" name="Google Shape;486;p13"/>
              <p:cNvCxnSpPr/>
              <p:nvPr/>
            </p:nvCxnSpPr>
            <p:spPr>
              <a:xfrm>
                <a:off x="885052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87" name="Google Shape;487;p13"/>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nvGrpSpPr>
            <p:cNvPr id="488" name="Google Shape;488;p13"/>
            <p:cNvGrpSpPr/>
            <p:nvPr/>
          </p:nvGrpSpPr>
          <p:grpSpPr>
            <a:xfrm rot="5400000">
              <a:off x="2240490" y="-2028759"/>
              <a:ext cx="4655390" cy="9281436"/>
              <a:chOff x="204800" y="-54200"/>
              <a:chExt cx="4655390" cy="5227800"/>
            </a:xfrm>
          </p:grpSpPr>
          <p:cxnSp>
            <p:nvCxnSpPr>
              <p:cNvPr id="489" name="Google Shape;489;p13"/>
              <p:cNvCxnSpPr/>
              <p:nvPr/>
            </p:nvCxnSpPr>
            <p:spPr>
              <a:xfrm>
                <a:off x="537328"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0" name="Google Shape;490;p13"/>
              <p:cNvCxnSpPr/>
              <p:nvPr/>
            </p:nvCxnSpPr>
            <p:spPr>
              <a:xfrm>
                <a:off x="869856"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1" name="Google Shape;491;p13"/>
              <p:cNvCxnSpPr/>
              <p:nvPr/>
            </p:nvCxnSpPr>
            <p:spPr>
              <a:xfrm>
                <a:off x="1202384"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2" name="Google Shape;492;p13"/>
              <p:cNvCxnSpPr/>
              <p:nvPr/>
            </p:nvCxnSpPr>
            <p:spPr>
              <a:xfrm>
                <a:off x="1534912"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3" name="Google Shape;493;p13"/>
              <p:cNvCxnSpPr/>
              <p:nvPr/>
            </p:nvCxnSpPr>
            <p:spPr>
              <a:xfrm>
                <a:off x="186743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4" name="Google Shape;494;p13"/>
              <p:cNvCxnSpPr/>
              <p:nvPr/>
            </p:nvCxnSpPr>
            <p:spPr>
              <a:xfrm>
                <a:off x="219996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5" name="Google Shape;495;p13"/>
              <p:cNvCxnSpPr/>
              <p:nvPr/>
            </p:nvCxnSpPr>
            <p:spPr>
              <a:xfrm>
                <a:off x="253249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6" name="Google Shape;496;p13"/>
              <p:cNvCxnSpPr/>
              <p:nvPr/>
            </p:nvCxnSpPr>
            <p:spPr>
              <a:xfrm>
                <a:off x="286502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7" name="Google Shape;497;p13"/>
              <p:cNvCxnSpPr/>
              <p:nvPr/>
            </p:nvCxnSpPr>
            <p:spPr>
              <a:xfrm>
                <a:off x="3197551"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8" name="Google Shape;498;p13"/>
              <p:cNvCxnSpPr/>
              <p:nvPr/>
            </p:nvCxnSpPr>
            <p:spPr>
              <a:xfrm>
                <a:off x="3530079"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499" name="Google Shape;499;p13"/>
              <p:cNvCxnSpPr/>
              <p:nvPr/>
            </p:nvCxnSpPr>
            <p:spPr>
              <a:xfrm>
                <a:off x="3862607"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00" name="Google Shape;500;p13"/>
              <p:cNvCxnSpPr/>
              <p:nvPr/>
            </p:nvCxnSpPr>
            <p:spPr>
              <a:xfrm>
                <a:off x="4195135"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01" name="Google Shape;501;p13"/>
              <p:cNvCxnSpPr/>
              <p:nvPr/>
            </p:nvCxnSpPr>
            <p:spPr>
              <a:xfrm>
                <a:off x="4527663"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02" name="Google Shape;502;p13"/>
              <p:cNvCxnSpPr/>
              <p:nvPr/>
            </p:nvCxnSpPr>
            <p:spPr>
              <a:xfrm>
                <a:off x="4860190" y="-54200"/>
                <a:ext cx="0" cy="5227800"/>
              </a:xfrm>
              <a:prstGeom prst="straightConnector1">
                <a:avLst/>
              </a:prstGeom>
              <a:noFill/>
              <a:ln w="9525" cap="flat" cmpd="sng">
                <a:solidFill>
                  <a:srgbClr val="FFDCF6"/>
                </a:solidFill>
                <a:prstDash val="solid"/>
                <a:round/>
                <a:headEnd type="none" w="med" len="med"/>
                <a:tailEnd type="none" w="med" len="med"/>
              </a:ln>
            </p:spPr>
          </p:cxnSp>
          <p:cxnSp>
            <p:nvCxnSpPr>
              <p:cNvPr id="503" name="Google Shape;503;p13"/>
              <p:cNvCxnSpPr/>
              <p:nvPr/>
            </p:nvCxnSpPr>
            <p:spPr>
              <a:xfrm>
                <a:off x="204800" y="-54200"/>
                <a:ext cx="0" cy="5227800"/>
              </a:xfrm>
              <a:prstGeom prst="straightConnector1">
                <a:avLst/>
              </a:prstGeom>
              <a:noFill/>
              <a:ln w="9525" cap="flat" cmpd="sng">
                <a:solidFill>
                  <a:srgbClr val="FFDCF6"/>
                </a:solidFill>
                <a:prstDash val="solid"/>
                <a:round/>
                <a:headEnd type="none" w="med" len="med"/>
                <a:tailEnd type="none" w="med" len="med"/>
              </a:ln>
            </p:spPr>
          </p:cxnSp>
        </p:grpSp>
      </p:grpSp>
      <p:sp>
        <p:nvSpPr>
          <p:cNvPr id="504" name="Google Shape;504;p13"/>
          <p:cNvSpPr txBox="1">
            <a:spLocks noGrp="1"/>
          </p:cNvSpPr>
          <p:nvPr>
            <p:ph type="title"/>
          </p:nvPr>
        </p:nvSpPr>
        <p:spPr>
          <a:xfrm>
            <a:off x="805700" y="1384300"/>
            <a:ext cx="3165000" cy="14634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5" name="Google Shape;505;p13"/>
          <p:cNvSpPr txBox="1">
            <a:spLocks noGrp="1"/>
          </p:cNvSpPr>
          <p:nvPr>
            <p:ph type="subTitle" idx="1"/>
          </p:nvPr>
        </p:nvSpPr>
        <p:spPr>
          <a:xfrm>
            <a:off x="5728225" y="883450"/>
            <a:ext cx="21453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Poppins"/>
              <a:buNone/>
              <a:defRPr sz="2200">
                <a:latin typeface="Concert One"/>
                <a:ea typeface="Concert One"/>
                <a:cs typeface="Concert One"/>
                <a:sym typeface="Concert One"/>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a:endParaRPr/>
          </a:p>
        </p:txBody>
      </p:sp>
      <p:sp>
        <p:nvSpPr>
          <p:cNvPr id="506" name="Google Shape;506;p13"/>
          <p:cNvSpPr txBox="1">
            <a:spLocks noGrp="1"/>
          </p:cNvSpPr>
          <p:nvPr>
            <p:ph type="subTitle" idx="2"/>
          </p:nvPr>
        </p:nvSpPr>
        <p:spPr>
          <a:xfrm>
            <a:off x="5728225" y="1271992"/>
            <a:ext cx="1936500" cy="51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7" name="Google Shape;507;p13"/>
          <p:cNvSpPr txBox="1">
            <a:spLocks noGrp="1"/>
          </p:cNvSpPr>
          <p:nvPr>
            <p:ph type="title" idx="3" hasCustomPrompt="1"/>
          </p:nvPr>
        </p:nvSpPr>
        <p:spPr>
          <a:xfrm>
            <a:off x="5016075" y="876271"/>
            <a:ext cx="721200" cy="92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solidFill>
                  <a:schemeClr val="lt2"/>
                </a:solidFill>
              </a:defRPr>
            </a:lvl1pPr>
            <a:lvl2pPr lvl="1" algn="r" rtl="0">
              <a:spcBef>
                <a:spcPts val="0"/>
              </a:spcBef>
              <a:spcAft>
                <a:spcPts val="0"/>
              </a:spcAft>
              <a:buSzPts val="3600"/>
              <a:buFont typeface="Poppins"/>
              <a:buNone/>
              <a:defRPr sz="3600">
                <a:latin typeface="Poppins"/>
                <a:ea typeface="Poppins"/>
                <a:cs typeface="Poppins"/>
                <a:sym typeface="Poppins"/>
              </a:defRPr>
            </a:lvl2pPr>
            <a:lvl3pPr lvl="2" algn="r" rtl="0">
              <a:spcBef>
                <a:spcPts val="0"/>
              </a:spcBef>
              <a:spcAft>
                <a:spcPts val="0"/>
              </a:spcAft>
              <a:buSzPts val="3600"/>
              <a:buFont typeface="Poppins"/>
              <a:buNone/>
              <a:defRPr sz="3600">
                <a:latin typeface="Poppins"/>
                <a:ea typeface="Poppins"/>
                <a:cs typeface="Poppins"/>
                <a:sym typeface="Poppins"/>
              </a:defRPr>
            </a:lvl3pPr>
            <a:lvl4pPr lvl="3" algn="r" rtl="0">
              <a:spcBef>
                <a:spcPts val="0"/>
              </a:spcBef>
              <a:spcAft>
                <a:spcPts val="0"/>
              </a:spcAft>
              <a:buSzPts val="3600"/>
              <a:buFont typeface="Poppins"/>
              <a:buNone/>
              <a:defRPr sz="3600">
                <a:latin typeface="Poppins"/>
                <a:ea typeface="Poppins"/>
                <a:cs typeface="Poppins"/>
                <a:sym typeface="Poppins"/>
              </a:defRPr>
            </a:lvl4pPr>
            <a:lvl5pPr lvl="4" algn="r" rtl="0">
              <a:spcBef>
                <a:spcPts val="0"/>
              </a:spcBef>
              <a:spcAft>
                <a:spcPts val="0"/>
              </a:spcAft>
              <a:buSzPts val="3600"/>
              <a:buFont typeface="Poppins"/>
              <a:buNone/>
              <a:defRPr sz="3600">
                <a:latin typeface="Poppins"/>
                <a:ea typeface="Poppins"/>
                <a:cs typeface="Poppins"/>
                <a:sym typeface="Poppins"/>
              </a:defRPr>
            </a:lvl5pPr>
            <a:lvl6pPr lvl="5" algn="r" rtl="0">
              <a:spcBef>
                <a:spcPts val="0"/>
              </a:spcBef>
              <a:spcAft>
                <a:spcPts val="0"/>
              </a:spcAft>
              <a:buSzPts val="3600"/>
              <a:buFont typeface="Poppins"/>
              <a:buNone/>
              <a:defRPr sz="3600">
                <a:latin typeface="Poppins"/>
                <a:ea typeface="Poppins"/>
                <a:cs typeface="Poppins"/>
                <a:sym typeface="Poppins"/>
              </a:defRPr>
            </a:lvl6pPr>
            <a:lvl7pPr lvl="6" algn="r" rtl="0">
              <a:spcBef>
                <a:spcPts val="0"/>
              </a:spcBef>
              <a:spcAft>
                <a:spcPts val="0"/>
              </a:spcAft>
              <a:buSzPts val="3600"/>
              <a:buFont typeface="Poppins"/>
              <a:buNone/>
              <a:defRPr sz="3600">
                <a:latin typeface="Poppins"/>
                <a:ea typeface="Poppins"/>
                <a:cs typeface="Poppins"/>
                <a:sym typeface="Poppins"/>
              </a:defRPr>
            </a:lvl7pPr>
            <a:lvl8pPr lvl="7" algn="r" rtl="0">
              <a:spcBef>
                <a:spcPts val="0"/>
              </a:spcBef>
              <a:spcAft>
                <a:spcPts val="0"/>
              </a:spcAft>
              <a:buSzPts val="3600"/>
              <a:buFont typeface="Poppins"/>
              <a:buNone/>
              <a:defRPr sz="3600">
                <a:latin typeface="Poppins"/>
                <a:ea typeface="Poppins"/>
                <a:cs typeface="Poppins"/>
                <a:sym typeface="Poppins"/>
              </a:defRPr>
            </a:lvl8pPr>
            <a:lvl9pPr lvl="8" algn="r" rtl="0">
              <a:spcBef>
                <a:spcPts val="0"/>
              </a:spcBef>
              <a:spcAft>
                <a:spcPts val="0"/>
              </a:spcAft>
              <a:buSzPts val="3600"/>
              <a:buFont typeface="Poppins"/>
              <a:buNone/>
              <a:defRPr sz="3600">
                <a:latin typeface="Poppins"/>
                <a:ea typeface="Poppins"/>
                <a:cs typeface="Poppins"/>
                <a:sym typeface="Poppins"/>
              </a:defRPr>
            </a:lvl9pPr>
          </a:lstStyle>
          <a:p>
            <a:r>
              <a:t>xx%</a:t>
            </a:r>
          </a:p>
        </p:txBody>
      </p:sp>
      <p:sp>
        <p:nvSpPr>
          <p:cNvPr id="508" name="Google Shape;508;p13"/>
          <p:cNvSpPr txBox="1">
            <a:spLocks noGrp="1"/>
          </p:cNvSpPr>
          <p:nvPr>
            <p:ph type="subTitle" idx="4"/>
          </p:nvPr>
        </p:nvSpPr>
        <p:spPr>
          <a:xfrm>
            <a:off x="5728225" y="2729130"/>
            <a:ext cx="21453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Poppins"/>
              <a:buNone/>
              <a:defRPr sz="2200">
                <a:latin typeface="Concert One"/>
                <a:ea typeface="Concert One"/>
                <a:cs typeface="Concert One"/>
                <a:sym typeface="Concert One"/>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a:endParaRPr/>
          </a:p>
        </p:txBody>
      </p:sp>
      <p:sp>
        <p:nvSpPr>
          <p:cNvPr id="509" name="Google Shape;509;p13"/>
          <p:cNvSpPr txBox="1">
            <a:spLocks noGrp="1"/>
          </p:cNvSpPr>
          <p:nvPr>
            <p:ph type="subTitle" idx="5"/>
          </p:nvPr>
        </p:nvSpPr>
        <p:spPr>
          <a:xfrm>
            <a:off x="5728225" y="3120693"/>
            <a:ext cx="1936500" cy="51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0" name="Google Shape;510;p13"/>
          <p:cNvSpPr txBox="1">
            <a:spLocks noGrp="1"/>
          </p:cNvSpPr>
          <p:nvPr>
            <p:ph type="title" idx="6" hasCustomPrompt="1"/>
          </p:nvPr>
        </p:nvSpPr>
        <p:spPr>
          <a:xfrm>
            <a:off x="5016075" y="2721950"/>
            <a:ext cx="721200" cy="92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solidFill>
                  <a:schemeClr val="lt2"/>
                </a:solidFill>
              </a:defRPr>
            </a:lvl1pPr>
            <a:lvl2pPr lvl="1" algn="r" rtl="0">
              <a:spcBef>
                <a:spcPts val="0"/>
              </a:spcBef>
              <a:spcAft>
                <a:spcPts val="0"/>
              </a:spcAft>
              <a:buSzPts val="3600"/>
              <a:buFont typeface="Poppins"/>
              <a:buNone/>
              <a:defRPr sz="3600">
                <a:latin typeface="Poppins"/>
                <a:ea typeface="Poppins"/>
                <a:cs typeface="Poppins"/>
                <a:sym typeface="Poppins"/>
              </a:defRPr>
            </a:lvl2pPr>
            <a:lvl3pPr lvl="2" algn="r" rtl="0">
              <a:spcBef>
                <a:spcPts val="0"/>
              </a:spcBef>
              <a:spcAft>
                <a:spcPts val="0"/>
              </a:spcAft>
              <a:buSzPts val="3600"/>
              <a:buFont typeface="Poppins"/>
              <a:buNone/>
              <a:defRPr sz="3600">
                <a:latin typeface="Poppins"/>
                <a:ea typeface="Poppins"/>
                <a:cs typeface="Poppins"/>
                <a:sym typeface="Poppins"/>
              </a:defRPr>
            </a:lvl3pPr>
            <a:lvl4pPr lvl="3" algn="r" rtl="0">
              <a:spcBef>
                <a:spcPts val="0"/>
              </a:spcBef>
              <a:spcAft>
                <a:spcPts val="0"/>
              </a:spcAft>
              <a:buSzPts val="3600"/>
              <a:buFont typeface="Poppins"/>
              <a:buNone/>
              <a:defRPr sz="3600">
                <a:latin typeface="Poppins"/>
                <a:ea typeface="Poppins"/>
                <a:cs typeface="Poppins"/>
                <a:sym typeface="Poppins"/>
              </a:defRPr>
            </a:lvl4pPr>
            <a:lvl5pPr lvl="4" algn="r" rtl="0">
              <a:spcBef>
                <a:spcPts val="0"/>
              </a:spcBef>
              <a:spcAft>
                <a:spcPts val="0"/>
              </a:spcAft>
              <a:buSzPts val="3600"/>
              <a:buFont typeface="Poppins"/>
              <a:buNone/>
              <a:defRPr sz="3600">
                <a:latin typeface="Poppins"/>
                <a:ea typeface="Poppins"/>
                <a:cs typeface="Poppins"/>
                <a:sym typeface="Poppins"/>
              </a:defRPr>
            </a:lvl5pPr>
            <a:lvl6pPr lvl="5" algn="r" rtl="0">
              <a:spcBef>
                <a:spcPts val="0"/>
              </a:spcBef>
              <a:spcAft>
                <a:spcPts val="0"/>
              </a:spcAft>
              <a:buSzPts val="3600"/>
              <a:buFont typeface="Poppins"/>
              <a:buNone/>
              <a:defRPr sz="3600">
                <a:latin typeface="Poppins"/>
                <a:ea typeface="Poppins"/>
                <a:cs typeface="Poppins"/>
                <a:sym typeface="Poppins"/>
              </a:defRPr>
            </a:lvl6pPr>
            <a:lvl7pPr lvl="6" algn="r" rtl="0">
              <a:spcBef>
                <a:spcPts val="0"/>
              </a:spcBef>
              <a:spcAft>
                <a:spcPts val="0"/>
              </a:spcAft>
              <a:buSzPts val="3600"/>
              <a:buFont typeface="Poppins"/>
              <a:buNone/>
              <a:defRPr sz="3600">
                <a:latin typeface="Poppins"/>
                <a:ea typeface="Poppins"/>
                <a:cs typeface="Poppins"/>
                <a:sym typeface="Poppins"/>
              </a:defRPr>
            </a:lvl7pPr>
            <a:lvl8pPr lvl="7" algn="r" rtl="0">
              <a:spcBef>
                <a:spcPts val="0"/>
              </a:spcBef>
              <a:spcAft>
                <a:spcPts val="0"/>
              </a:spcAft>
              <a:buSzPts val="3600"/>
              <a:buFont typeface="Poppins"/>
              <a:buNone/>
              <a:defRPr sz="3600">
                <a:latin typeface="Poppins"/>
                <a:ea typeface="Poppins"/>
                <a:cs typeface="Poppins"/>
                <a:sym typeface="Poppins"/>
              </a:defRPr>
            </a:lvl8pPr>
            <a:lvl9pPr lvl="8" algn="r" rtl="0">
              <a:spcBef>
                <a:spcPts val="0"/>
              </a:spcBef>
              <a:spcAft>
                <a:spcPts val="0"/>
              </a:spcAft>
              <a:buSzPts val="3600"/>
              <a:buFont typeface="Poppins"/>
              <a:buNone/>
              <a:defRPr sz="3600">
                <a:latin typeface="Poppins"/>
                <a:ea typeface="Poppins"/>
                <a:cs typeface="Poppins"/>
                <a:sym typeface="Poppins"/>
              </a:defRPr>
            </a:lvl9pPr>
          </a:lstStyle>
          <a:p>
            <a:r>
              <a:t>xx%</a:t>
            </a:r>
          </a:p>
        </p:txBody>
      </p:sp>
      <p:sp>
        <p:nvSpPr>
          <p:cNvPr id="511" name="Google Shape;511;p13"/>
          <p:cNvSpPr txBox="1">
            <a:spLocks noGrp="1"/>
          </p:cNvSpPr>
          <p:nvPr>
            <p:ph type="subTitle" idx="7"/>
          </p:nvPr>
        </p:nvSpPr>
        <p:spPr>
          <a:xfrm>
            <a:off x="5728225" y="1808895"/>
            <a:ext cx="21453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Poppins"/>
              <a:buNone/>
              <a:defRPr sz="2200">
                <a:latin typeface="Concert One"/>
                <a:ea typeface="Concert One"/>
                <a:cs typeface="Concert One"/>
                <a:sym typeface="Concert One"/>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a:endParaRPr/>
          </a:p>
        </p:txBody>
      </p:sp>
      <p:sp>
        <p:nvSpPr>
          <p:cNvPr id="512" name="Google Shape;512;p13"/>
          <p:cNvSpPr txBox="1">
            <a:spLocks noGrp="1"/>
          </p:cNvSpPr>
          <p:nvPr>
            <p:ph type="subTitle" idx="8"/>
          </p:nvPr>
        </p:nvSpPr>
        <p:spPr>
          <a:xfrm>
            <a:off x="5728225" y="2200454"/>
            <a:ext cx="1936500" cy="51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3" name="Google Shape;513;p13"/>
          <p:cNvSpPr txBox="1">
            <a:spLocks noGrp="1"/>
          </p:cNvSpPr>
          <p:nvPr>
            <p:ph type="title" idx="9" hasCustomPrompt="1"/>
          </p:nvPr>
        </p:nvSpPr>
        <p:spPr>
          <a:xfrm>
            <a:off x="5016075" y="1801736"/>
            <a:ext cx="721200" cy="92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solidFill>
                  <a:schemeClr val="lt2"/>
                </a:solidFill>
              </a:defRPr>
            </a:lvl1pPr>
            <a:lvl2pPr lvl="1" algn="r" rtl="0">
              <a:spcBef>
                <a:spcPts val="0"/>
              </a:spcBef>
              <a:spcAft>
                <a:spcPts val="0"/>
              </a:spcAft>
              <a:buSzPts val="3600"/>
              <a:buFont typeface="Poppins"/>
              <a:buNone/>
              <a:defRPr sz="3600">
                <a:latin typeface="Poppins"/>
                <a:ea typeface="Poppins"/>
                <a:cs typeface="Poppins"/>
                <a:sym typeface="Poppins"/>
              </a:defRPr>
            </a:lvl2pPr>
            <a:lvl3pPr lvl="2" algn="r" rtl="0">
              <a:spcBef>
                <a:spcPts val="0"/>
              </a:spcBef>
              <a:spcAft>
                <a:spcPts val="0"/>
              </a:spcAft>
              <a:buSzPts val="3600"/>
              <a:buFont typeface="Poppins"/>
              <a:buNone/>
              <a:defRPr sz="3600">
                <a:latin typeface="Poppins"/>
                <a:ea typeface="Poppins"/>
                <a:cs typeface="Poppins"/>
                <a:sym typeface="Poppins"/>
              </a:defRPr>
            </a:lvl3pPr>
            <a:lvl4pPr lvl="3" algn="r" rtl="0">
              <a:spcBef>
                <a:spcPts val="0"/>
              </a:spcBef>
              <a:spcAft>
                <a:spcPts val="0"/>
              </a:spcAft>
              <a:buSzPts val="3600"/>
              <a:buFont typeface="Poppins"/>
              <a:buNone/>
              <a:defRPr sz="3600">
                <a:latin typeface="Poppins"/>
                <a:ea typeface="Poppins"/>
                <a:cs typeface="Poppins"/>
                <a:sym typeface="Poppins"/>
              </a:defRPr>
            </a:lvl4pPr>
            <a:lvl5pPr lvl="4" algn="r" rtl="0">
              <a:spcBef>
                <a:spcPts val="0"/>
              </a:spcBef>
              <a:spcAft>
                <a:spcPts val="0"/>
              </a:spcAft>
              <a:buSzPts val="3600"/>
              <a:buFont typeface="Poppins"/>
              <a:buNone/>
              <a:defRPr sz="3600">
                <a:latin typeface="Poppins"/>
                <a:ea typeface="Poppins"/>
                <a:cs typeface="Poppins"/>
                <a:sym typeface="Poppins"/>
              </a:defRPr>
            </a:lvl5pPr>
            <a:lvl6pPr lvl="5" algn="r" rtl="0">
              <a:spcBef>
                <a:spcPts val="0"/>
              </a:spcBef>
              <a:spcAft>
                <a:spcPts val="0"/>
              </a:spcAft>
              <a:buSzPts val="3600"/>
              <a:buFont typeface="Poppins"/>
              <a:buNone/>
              <a:defRPr sz="3600">
                <a:latin typeface="Poppins"/>
                <a:ea typeface="Poppins"/>
                <a:cs typeface="Poppins"/>
                <a:sym typeface="Poppins"/>
              </a:defRPr>
            </a:lvl6pPr>
            <a:lvl7pPr lvl="6" algn="r" rtl="0">
              <a:spcBef>
                <a:spcPts val="0"/>
              </a:spcBef>
              <a:spcAft>
                <a:spcPts val="0"/>
              </a:spcAft>
              <a:buSzPts val="3600"/>
              <a:buFont typeface="Poppins"/>
              <a:buNone/>
              <a:defRPr sz="3600">
                <a:latin typeface="Poppins"/>
                <a:ea typeface="Poppins"/>
                <a:cs typeface="Poppins"/>
                <a:sym typeface="Poppins"/>
              </a:defRPr>
            </a:lvl7pPr>
            <a:lvl8pPr lvl="7" algn="r" rtl="0">
              <a:spcBef>
                <a:spcPts val="0"/>
              </a:spcBef>
              <a:spcAft>
                <a:spcPts val="0"/>
              </a:spcAft>
              <a:buSzPts val="3600"/>
              <a:buFont typeface="Poppins"/>
              <a:buNone/>
              <a:defRPr sz="3600">
                <a:latin typeface="Poppins"/>
                <a:ea typeface="Poppins"/>
                <a:cs typeface="Poppins"/>
                <a:sym typeface="Poppins"/>
              </a:defRPr>
            </a:lvl8pPr>
            <a:lvl9pPr lvl="8" algn="r" rtl="0">
              <a:spcBef>
                <a:spcPts val="0"/>
              </a:spcBef>
              <a:spcAft>
                <a:spcPts val="0"/>
              </a:spcAft>
              <a:buSzPts val="3600"/>
              <a:buFont typeface="Poppins"/>
              <a:buNone/>
              <a:defRPr sz="3600">
                <a:latin typeface="Poppins"/>
                <a:ea typeface="Poppins"/>
                <a:cs typeface="Poppins"/>
                <a:sym typeface="Poppins"/>
              </a:defRPr>
            </a:lvl9pPr>
          </a:lstStyle>
          <a:p>
            <a:r>
              <a:t>xx%</a:t>
            </a:r>
          </a:p>
        </p:txBody>
      </p:sp>
      <p:sp>
        <p:nvSpPr>
          <p:cNvPr id="514" name="Google Shape;514;p13"/>
          <p:cNvSpPr txBox="1">
            <a:spLocks noGrp="1"/>
          </p:cNvSpPr>
          <p:nvPr>
            <p:ph type="subTitle" idx="13"/>
          </p:nvPr>
        </p:nvSpPr>
        <p:spPr>
          <a:xfrm>
            <a:off x="5728225" y="3654575"/>
            <a:ext cx="2145300" cy="407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Poppins"/>
              <a:buNone/>
              <a:defRPr sz="2200">
                <a:latin typeface="Concert One"/>
                <a:ea typeface="Concert One"/>
                <a:cs typeface="Concert One"/>
                <a:sym typeface="Concert One"/>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a:endParaRPr/>
          </a:p>
        </p:txBody>
      </p:sp>
      <p:sp>
        <p:nvSpPr>
          <p:cNvPr id="515" name="Google Shape;515;p13"/>
          <p:cNvSpPr txBox="1">
            <a:spLocks noGrp="1"/>
          </p:cNvSpPr>
          <p:nvPr>
            <p:ph type="subTitle" idx="14"/>
          </p:nvPr>
        </p:nvSpPr>
        <p:spPr>
          <a:xfrm>
            <a:off x="5728225" y="4046122"/>
            <a:ext cx="1936500" cy="51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6" name="Google Shape;516;p13"/>
          <p:cNvSpPr txBox="1">
            <a:spLocks noGrp="1"/>
          </p:cNvSpPr>
          <p:nvPr>
            <p:ph type="title" idx="15" hasCustomPrompt="1"/>
          </p:nvPr>
        </p:nvSpPr>
        <p:spPr>
          <a:xfrm>
            <a:off x="5016075" y="3647400"/>
            <a:ext cx="721200" cy="92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solidFill>
                  <a:schemeClr val="lt2"/>
                </a:solidFill>
              </a:defRPr>
            </a:lvl1pPr>
            <a:lvl2pPr lvl="1" algn="r" rtl="0">
              <a:spcBef>
                <a:spcPts val="0"/>
              </a:spcBef>
              <a:spcAft>
                <a:spcPts val="0"/>
              </a:spcAft>
              <a:buSzPts val="3600"/>
              <a:buFont typeface="Poppins"/>
              <a:buNone/>
              <a:defRPr sz="3600">
                <a:latin typeface="Poppins"/>
                <a:ea typeface="Poppins"/>
                <a:cs typeface="Poppins"/>
                <a:sym typeface="Poppins"/>
              </a:defRPr>
            </a:lvl2pPr>
            <a:lvl3pPr lvl="2" algn="r" rtl="0">
              <a:spcBef>
                <a:spcPts val="0"/>
              </a:spcBef>
              <a:spcAft>
                <a:spcPts val="0"/>
              </a:spcAft>
              <a:buSzPts val="3600"/>
              <a:buFont typeface="Poppins"/>
              <a:buNone/>
              <a:defRPr sz="3600">
                <a:latin typeface="Poppins"/>
                <a:ea typeface="Poppins"/>
                <a:cs typeface="Poppins"/>
                <a:sym typeface="Poppins"/>
              </a:defRPr>
            </a:lvl3pPr>
            <a:lvl4pPr lvl="3" algn="r" rtl="0">
              <a:spcBef>
                <a:spcPts val="0"/>
              </a:spcBef>
              <a:spcAft>
                <a:spcPts val="0"/>
              </a:spcAft>
              <a:buSzPts val="3600"/>
              <a:buFont typeface="Poppins"/>
              <a:buNone/>
              <a:defRPr sz="3600">
                <a:latin typeface="Poppins"/>
                <a:ea typeface="Poppins"/>
                <a:cs typeface="Poppins"/>
                <a:sym typeface="Poppins"/>
              </a:defRPr>
            </a:lvl4pPr>
            <a:lvl5pPr lvl="4" algn="r" rtl="0">
              <a:spcBef>
                <a:spcPts val="0"/>
              </a:spcBef>
              <a:spcAft>
                <a:spcPts val="0"/>
              </a:spcAft>
              <a:buSzPts val="3600"/>
              <a:buFont typeface="Poppins"/>
              <a:buNone/>
              <a:defRPr sz="3600">
                <a:latin typeface="Poppins"/>
                <a:ea typeface="Poppins"/>
                <a:cs typeface="Poppins"/>
                <a:sym typeface="Poppins"/>
              </a:defRPr>
            </a:lvl5pPr>
            <a:lvl6pPr lvl="5" algn="r" rtl="0">
              <a:spcBef>
                <a:spcPts val="0"/>
              </a:spcBef>
              <a:spcAft>
                <a:spcPts val="0"/>
              </a:spcAft>
              <a:buSzPts val="3600"/>
              <a:buFont typeface="Poppins"/>
              <a:buNone/>
              <a:defRPr sz="3600">
                <a:latin typeface="Poppins"/>
                <a:ea typeface="Poppins"/>
                <a:cs typeface="Poppins"/>
                <a:sym typeface="Poppins"/>
              </a:defRPr>
            </a:lvl6pPr>
            <a:lvl7pPr lvl="6" algn="r" rtl="0">
              <a:spcBef>
                <a:spcPts val="0"/>
              </a:spcBef>
              <a:spcAft>
                <a:spcPts val="0"/>
              </a:spcAft>
              <a:buSzPts val="3600"/>
              <a:buFont typeface="Poppins"/>
              <a:buNone/>
              <a:defRPr sz="3600">
                <a:latin typeface="Poppins"/>
                <a:ea typeface="Poppins"/>
                <a:cs typeface="Poppins"/>
                <a:sym typeface="Poppins"/>
              </a:defRPr>
            </a:lvl7pPr>
            <a:lvl8pPr lvl="7" algn="r" rtl="0">
              <a:spcBef>
                <a:spcPts val="0"/>
              </a:spcBef>
              <a:spcAft>
                <a:spcPts val="0"/>
              </a:spcAft>
              <a:buSzPts val="3600"/>
              <a:buFont typeface="Poppins"/>
              <a:buNone/>
              <a:defRPr sz="3600">
                <a:latin typeface="Poppins"/>
                <a:ea typeface="Poppins"/>
                <a:cs typeface="Poppins"/>
                <a:sym typeface="Poppins"/>
              </a:defRPr>
            </a:lvl8pPr>
            <a:lvl9pPr lvl="8" algn="r" rtl="0">
              <a:spcBef>
                <a:spcPts val="0"/>
              </a:spcBef>
              <a:spcAft>
                <a:spcPts val="0"/>
              </a:spcAft>
              <a:buSzPts val="3600"/>
              <a:buFont typeface="Poppins"/>
              <a:buNone/>
              <a:defRPr sz="3600">
                <a:latin typeface="Poppins"/>
                <a:ea typeface="Poppins"/>
                <a:cs typeface="Poppins"/>
                <a:sym typeface="Poppins"/>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6E9DA">
            <a:alpha val="6205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9925" y="44497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6"/>
              </a:buClr>
              <a:buSzPts val="3800"/>
              <a:buFont typeface="Concert One"/>
              <a:buNone/>
              <a:defRPr sz="3800">
                <a:solidFill>
                  <a:schemeClr val="accent6"/>
                </a:solidFill>
                <a:latin typeface="Concert One"/>
                <a:ea typeface="Concert One"/>
                <a:cs typeface="Concert One"/>
                <a:sym typeface="Concert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59" r:id="rId9"/>
    <p:sldLayoutId id="2147483660" r:id="rId10"/>
    <p:sldLayoutId id="2147483663" r:id="rId11"/>
    <p:sldLayoutId id="2147483665" r:id="rId12"/>
    <p:sldLayoutId id="2147483669" r:id="rId13"/>
    <p:sldLayoutId id="2147483672" r:id="rId14"/>
    <p:sldLayoutId id="2147483674"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35"/>
          <p:cNvSpPr txBox="1">
            <a:spLocks noGrp="1"/>
          </p:cNvSpPr>
          <p:nvPr>
            <p:ph type="ctrTitle"/>
          </p:nvPr>
        </p:nvSpPr>
        <p:spPr>
          <a:xfrm>
            <a:off x="913225" y="782975"/>
            <a:ext cx="4278900" cy="27342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6800" dirty="0">
                <a:solidFill>
                  <a:schemeClr val="accent6"/>
                </a:solidFill>
                <a:latin typeface="Concert One"/>
                <a:ea typeface="Concert One"/>
                <a:cs typeface="Concert One"/>
                <a:sym typeface="Concert One"/>
              </a:rPr>
              <a:t>TRAVEL</a:t>
            </a:r>
            <a:r>
              <a:rPr lang="en" sz="5800" dirty="0">
                <a:solidFill>
                  <a:schemeClr val="accent6"/>
                </a:solidFill>
                <a:latin typeface="Concert One"/>
                <a:ea typeface="Concert One"/>
                <a:cs typeface="Concert One"/>
                <a:sym typeface="Concert One"/>
              </a:rPr>
              <a:t> </a:t>
            </a:r>
            <a:r>
              <a:rPr lang="en" sz="5300" dirty="0">
                <a:latin typeface="Concert One"/>
                <a:ea typeface="Concert One"/>
                <a:cs typeface="Concert One"/>
                <a:sym typeface="Concert One"/>
              </a:rPr>
              <a:t> </a:t>
            </a:r>
            <a:r>
              <a:rPr lang="en" sz="6800" dirty="0">
                <a:solidFill>
                  <a:schemeClr val="accent3"/>
                </a:solidFill>
              </a:rPr>
              <a:t>ESCORT</a:t>
            </a:r>
            <a:endParaRPr sz="6800" dirty="0">
              <a:solidFill>
                <a:schemeClr val="accent3"/>
              </a:solidFill>
              <a:latin typeface="Concert One"/>
              <a:ea typeface="Concert One"/>
              <a:cs typeface="Concert One"/>
              <a:sym typeface="Concert One"/>
            </a:endParaRPr>
          </a:p>
        </p:txBody>
      </p:sp>
      <p:sp>
        <p:nvSpPr>
          <p:cNvPr id="1457" name="Google Shape;1457;p35"/>
          <p:cNvSpPr txBox="1">
            <a:spLocks noGrp="1"/>
          </p:cNvSpPr>
          <p:nvPr>
            <p:ph type="subTitle" idx="1"/>
          </p:nvPr>
        </p:nvSpPr>
        <p:spPr>
          <a:xfrm>
            <a:off x="929325" y="3753075"/>
            <a:ext cx="3825900" cy="77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Quicksand Medium" panose="020B0604020202020204" charset="0"/>
              </a:rPr>
              <a:t>- TEAM 36</a:t>
            </a:r>
            <a:endParaRPr dirty="0">
              <a:latin typeface="Quicksand Medium" panose="020B0604020202020204" charset="0"/>
            </a:endParaRPr>
          </a:p>
        </p:txBody>
      </p:sp>
      <p:sp>
        <p:nvSpPr>
          <p:cNvPr id="1458" name="Google Shape;1458;p35"/>
          <p:cNvSpPr/>
          <p:nvPr/>
        </p:nvSpPr>
        <p:spPr>
          <a:xfrm>
            <a:off x="2200675" y="-38725"/>
            <a:ext cx="6434018" cy="1290725"/>
          </a:xfrm>
          <a:custGeom>
            <a:avLst/>
            <a:gdLst/>
            <a:ahLst/>
            <a:cxnLst/>
            <a:rect l="l" t="t" r="r" b="b"/>
            <a:pathLst>
              <a:path w="272599" h="51629" extrusionOk="0">
                <a:moveTo>
                  <a:pt x="0" y="0"/>
                </a:moveTo>
                <a:cubicBezTo>
                  <a:pt x="870" y="5222"/>
                  <a:pt x="6737" y="8518"/>
                  <a:pt x="11358" y="11100"/>
                </a:cubicBezTo>
                <a:cubicBezTo>
                  <a:pt x="23878" y="18097"/>
                  <a:pt x="38307" y="21363"/>
                  <a:pt x="52403" y="24007"/>
                </a:cubicBezTo>
                <a:cubicBezTo>
                  <a:pt x="62215" y="25847"/>
                  <a:pt x="72701" y="27095"/>
                  <a:pt x="82347" y="24524"/>
                </a:cubicBezTo>
                <a:cubicBezTo>
                  <a:pt x="85025" y="23810"/>
                  <a:pt x="89104" y="23583"/>
                  <a:pt x="89834" y="20910"/>
                </a:cubicBezTo>
                <a:cubicBezTo>
                  <a:pt x="91060" y="16417"/>
                  <a:pt x="81861" y="12984"/>
                  <a:pt x="77443" y="14456"/>
                </a:cubicBezTo>
                <a:cubicBezTo>
                  <a:pt x="73439" y="15789"/>
                  <a:pt x="75323" y="23809"/>
                  <a:pt x="77959" y="27105"/>
                </a:cubicBezTo>
                <a:cubicBezTo>
                  <a:pt x="89017" y="40932"/>
                  <a:pt x="112153" y="37819"/>
                  <a:pt x="129846" y="38463"/>
                </a:cubicBezTo>
                <a:cubicBezTo>
                  <a:pt x="156473" y="39433"/>
                  <a:pt x="183508" y="38640"/>
                  <a:pt x="209612" y="33301"/>
                </a:cubicBezTo>
                <a:cubicBezTo>
                  <a:pt x="222207" y="30725"/>
                  <a:pt x="234507" y="26857"/>
                  <a:pt x="247043" y="24007"/>
                </a:cubicBezTo>
                <a:cubicBezTo>
                  <a:pt x="252528" y="22760"/>
                  <a:pt x="258938" y="19408"/>
                  <a:pt x="263822" y="22200"/>
                </a:cubicBezTo>
                <a:cubicBezTo>
                  <a:pt x="272709" y="27280"/>
                  <a:pt x="264083" y="45948"/>
                  <a:pt x="272599" y="51629"/>
                </a:cubicBezTo>
              </a:path>
            </a:pathLst>
          </a:custGeom>
          <a:noFill/>
          <a:ln w="19050" cap="flat" cmpd="sng">
            <a:solidFill>
              <a:schemeClr val="accent6"/>
            </a:solidFill>
            <a:prstDash val="dot"/>
            <a:round/>
            <a:headEnd type="none" w="med" len="med"/>
            <a:tailEnd type="none" w="med" len="med"/>
          </a:ln>
        </p:spPr>
      </p:sp>
      <p:sp>
        <p:nvSpPr>
          <p:cNvPr id="1459" name="Google Shape;1459;p35"/>
          <p:cNvSpPr/>
          <p:nvPr/>
        </p:nvSpPr>
        <p:spPr>
          <a:xfrm rot="-241879">
            <a:off x="2368596" y="3597034"/>
            <a:ext cx="947344" cy="25264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0" name="Google Shape;1460;p35"/>
          <p:cNvPicPr preferRelativeResize="0"/>
          <p:nvPr/>
        </p:nvPicPr>
        <p:blipFill rotWithShape="1">
          <a:blip r:embed="rId3">
            <a:alphaModFix/>
          </a:blip>
          <a:srcRect t="16750" b="16750"/>
          <a:stretch/>
        </p:blipFill>
        <p:spPr>
          <a:xfrm rot="270680">
            <a:off x="6343413" y="2547401"/>
            <a:ext cx="2109756" cy="2109745"/>
          </a:xfrm>
          <a:prstGeom prst="rect">
            <a:avLst/>
          </a:prstGeom>
          <a:no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pic>
      <p:pic>
        <p:nvPicPr>
          <p:cNvPr id="1461" name="Google Shape;1461;p35"/>
          <p:cNvPicPr preferRelativeResize="0"/>
          <p:nvPr/>
        </p:nvPicPr>
        <p:blipFill rotWithShape="1">
          <a:blip r:embed="rId4">
            <a:alphaModFix/>
          </a:blip>
          <a:srcRect l="16718" r="16725"/>
          <a:stretch/>
        </p:blipFill>
        <p:spPr>
          <a:xfrm rot="-687009">
            <a:off x="5615890" y="1019151"/>
            <a:ext cx="2109756" cy="2109745"/>
          </a:xfrm>
          <a:prstGeom prst="rect">
            <a:avLst/>
          </a:prstGeom>
          <a:no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pic>
      <p:grpSp>
        <p:nvGrpSpPr>
          <p:cNvPr id="1462" name="Google Shape;1462;p35"/>
          <p:cNvGrpSpPr/>
          <p:nvPr/>
        </p:nvGrpSpPr>
        <p:grpSpPr>
          <a:xfrm>
            <a:off x="7361587" y="355147"/>
            <a:ext cx="1273233" cy="1273233"/>
            <a:chOff x="1669700" y="2450525"/>
            <a:chExt cx="1501100" cy="1501100"/>
          </a:xfrm>
        </p:grpSpPr>
        <p:sp>
          <p:nvSpPr>
            <p:cNvPr id="1463" name="Google Shape;1463;p35"/>
            <p:cNvSpPr/>
            <p:nvPr/>
          </p:nvSpPr>
          <p:spPr>
            <a:xfrm>
              <a:off x="1669700" y="2450525"/>
              <a:ext cx="1501100" cy="1501100"/>
            </a:xfrm>
            <a:custGeom>
              <a:avLst/>
              <a:gdLst/>
              <a:ahLst/>
              <a:cxnLst/>
              <a:rect l="l" t="t" r="r" b="b"/>
              <a:pathLst>
                <a:path w="60044" h="60044" extrusionOk="0">
                  <a:moveTo>
                    <a:pt x="30022" y="60044"/>
                  </a:moveTo>
                  <a:cubicBezTo>
                    <a:pt x="46567" y="60044"/>
                    <a:pt x="60043" y="46567"/>
                    <a:pt x="60043" y="30022"/>
                  </a:cubicBezTo>
                  <a:cubicBezTo>
                    <a:pt x="60043" y="13444"/>
                    <a:pt x="46567" y="1"/>
                    <a:pt x="30022" y="1"/>
                  </a:cubicBezTo>
                  <a:cubicBezTo>
                    <a:pt x="13477" y="1"/>
                    <a:pt x="0" y="13444"/>
                    <a:pt x="0" y="30022"/>
                  </a:cubicBezTo>
                  <a:cubicBezTo>
                    <a:pt x="0" y="46567"/>
                    <a:pt x="13510" y="60044"/>
                    <a:pt x="30022" y="60044"/>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5"/>
            <p:cNvSpPr/>
            <p:nvPr/>
          </p:nvSpPr>
          <p:spPr>
            <a:xfrm>
              <a:off x="1675525" y="2455525"/>
              <a:ext cx="1490275" cy="1490275"/>
            </a:xfrm>
            <a:custGeom>
              <a:avLst/>
              <a:gdLst/>
              <a:ahLst/>
              <a:cxnLst/>
              <a:rect l="l" t="t" r="r" b="b"/>
              <a:pathLst>
                <a:path w="59611" h="59611" extrusionOk="0">
                  <a:moveTo>
                    <a:pt x="57842" y="26620"/>
                  </a:moveTo>
                  <a:cubicBezTo>
                    <a:pt x="59610" y="42131"/>
                    <a:pt x="48469" y="56108"/>
                    <a:pt x="32958" y="57876"/>
                  </a:cubicBezTo>
                  <a:cubicBezTo>
                    <a:pt x="17480" y="59610"/>
                    <a:pt x="3503" y="48469"/>
                    <a:pt x="1735" y="32991"/>
                  </a:cubicBezTo>
                  <a:cubicBezTo>
                    <a:pt x="1" y="17480"/>
                    <a:pt x="11109" y="3503"/>
                    <a:pt x="26620" y="1769"/>
                  </a:cubicBezTo>
                  <a:cubicBezTo>
                    <a:pt x="42098" y="1"/>
                    <a:pt x="56074" y="11142"/>
                    <a:pt x="57842" y="2662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5"/>
            <p:cNvSpPr/>
            <p:nvPr/>
          </p:nvSpPr>
          <p:spPr>
            <a:xfrm>
              <a:off x="1731400" y="2495550"/>
              <a:ext cx="1394350" cy="1383525"/>
            </a:xfrm>
            <a:custGeom>
              <a:avLst/>
              <a:gdLst/>
              <a:ahLst/>
              <a:cxnLst/>
              <a:rect l="l" t="t" r="r" b="b"/>
              <a:pathLst>
                <a:path w="55774" h="55341" extrusionOk="0">
                  <a:moveTo>
                    <a:pt x="40196" y="2970"/>
                  </a:moveTo>
                  <a:cubicBezTo>
                    <a:pt x="46167" y="5972"/>
                    <a:pt x="50904" y="10975"/>
                    <a:pt x="53539" y="17147"/>
                  </a:cubicBezTo>
                  <a:cubicBezTo>
                    <a:pt x="52672" y="17914"/>
                    <a:pt x="51371" y="17947"/>
                    <a:pt x="51371" y="16413"/>
                  </a:cubicBezTo>
                  <a:cubicBezTo>
                    <a:pt x="51371" y="14245"/>
                    <a:pt x="49169" y="13644"/>
                    <a:pt x="49936" y="15012"/>
                  </a:cubicBezTo>
                  <a:cubicBezTo>
                    <a:pt x="50704" y="16446"/>
                    <a:pt x="49203" y="16613"/>
                    <a:pt x="48902" y="15612"/>
                  </a:cubicBezTo>
                  <a:cubicBezTo>
                    <a:pt x="48602" y="14611"/>
                    <a:pt x="46434" y="13978"/>
                    <a:pt x="46000" y="15412"/>
                  </a:cubicBezTo>
                  <a:cubicBezTo>
                    <a:pt x="45533" y="16813"/>
                    <a:pt x="44933" y="17780"/>
                    <a:pt x="43999" y="17147"/>
                  </a:cubicBezTo>
                  <a:cubicBezTo>
                    <a:pt x="43032" y="16546"/>
                    <a:pt x="42198" y="16646"/>
                    <a:pt x="41397" y="17247"/>
                  </a:cubicBezTo>
                  <a:cubicBezTo>
                    <a:pt x="40596" y="17847"/>
                    <a:pt x="39729" y="17747"/>
                    <a:pt x="39829" y="17147"/>
                  </a:cubicBezTo>
                  <a:cubicBezTo>
                    <a:pt x="39896" y="16580"/>
                    <a:pt x="40563" y="16546"/>
                    <a:pt x="42698" y="15646"/>
                  </a:cubicBezTo>
                  <a:cubicBezTo>
                    <a:pt x="44833" y="14778"/>
                    <a:pt x="43532" y="13611"/>
                    <a:pt x="44566" y="11976"/>
                  </a:cubicBezTo>
                  <a:cubicBezTo>
                    <a:pt x="45600" y="10342"/>
                    <a:pt x="44866" y="8674"/>
                    <a:pt x="44199" y="9241"/>
                  </a:cubicBezTo>
                  <a:cubicBezTo>
                    <a:pt x="43532" y="9741"/>
                    <a:pt x="42231" y="10975"/>
                    <a:pt x="41897" y="9641"/>
                  </a:cubicBezTo>
                  <a:cubicBezTo>
                    <a:pt x="41597" y="8307"/>
                    <a:pt x="43865" y="8374"/>
                    <a:pt x="43499" y="6873"/>
                  </a:cubicBezTo>
                  <a:cubicBezTo>
                    <a:pt x="43098" y="5371"/>
                    <a:pt x="41097" y="5939"/>
                    <a:pt x="40263" y="4471"/>
                  </a:cubicBezTo>
                  <a:cubicBezTo>
                    <a:pt x="39996" y="4037"/>
                    <a:pt x="40029" y="3537"/>
                    <a:pt x="40196" y="2970"/>
                  </a:cubicBezTo>
                  <a:close/>
                  <a:moveTo>
                    <a:pt x="40596" y="9808"/>
                  </a:moveTo>
                  <a:cubicBezTo>
                    <a:pt x="40063" y="9808"/>
                    <a:pt x="39662" y="10242"/>
                    <a:pt x="39662" y="10775"/>
                  </a:cubicBezTo>
                  <a:cubicBezTo>
                    <a:pt x="39662" y="11309"/>
                    <a:pt x="40063" y="11743"/>
                    <a:pt x="40596" y="11743"/>
                  </a:cubicBezTo>
                  <a:cubicBezTo>
                    <a:pt x="41164" y="11743"/>
                    <a:pt x="41564" y="11309"/>
                    <a:pt x="41564" y="10775"/>
                  </a:cubicBezTo>
                  <a:cubicBezTo>
                    <a:pt x="41564" y="10242"/>
                    <a:pt x="41164" y="9808"/>
                    <a:pt x="40596" y="9808"/>
                  </a:cubicBezTo>
                  <a:close/>
                  <a:moveTo>
                    <a:pt x="25719" y="9541"/>
                  </a:moveTo>
                  <a:cubicBezTo>
                    <a:pt x="26253" y="9541"/>
                    <a:pt x="26687" y="9941"/>
                    <a:pt x="26687" y="10475"/>
                  </a:cubicBezTo>
                  <a:cubicBezTo>
                    <a:pt x="26687" y="11042"/>
                    <a:pt x="26253" y="11442"/>
                    <a:pt x="25719" y="11442"/>
                  </a:cubicBezTo>
                  <a:cubicBezTo>
                    <a:pt x="25185" y="11442"/>
                    <a:pt x="24752" y="11042"/>
                    <a:pt x="24752" y="10475"/>
                  </a:cubicBezTo>
                  <a:cubicBezTo>
                    <a:pt x="24752" y="9941"/>
                    <a:pt x="25219" y="9541"/>
                    <a:pt x="25719" y="9541"/>
                  </a:cubicBezTo>
                  <a:close/>
                  <a:moveTo>
                    <a:pt x="1" y="22117"/>
                  </a:moveTo>
                  <a:cubicBezTo>
                    <a:pt x="801" y="23251"/>
                    <a:pt x="2202" y="23318"/>
                    <a:pt x="3804" y="23885"/>
                  </a:cubicBezTo>
                  <a:cubicBezTo>
                    <a:pt x="6105" y="24719"/>
                    <a:pt x="4671" y="25753"/>
                    <a:pt x="5405" y="27888"/>
                  </a:cubicBezTo>
                  <a:cubicBezTo>
                    <a:pt x="6172" y="29956"/>
                    <a:pt x="7740" y="29255"/>
                    <a:pt x="9574" y="29289"/>
                  </a:cubicBezTo>
                  <a:cubicBezTo>
                    <a:pt x="11409" y="29322"/>
                    <a:pt x="12343" y="29622"/>
                    <a:pt x="13210" y="31257"/>
                  </a:cubicBezTo>
                  <a:cubicBezTo>
                    <a:pt x="14044" y="32858"/>
                    <a:pt x="12343" y="36260"/>
                    <a:pt x="13043" y="38929"/>
                  </a:cubicBezTo>
                  <a:cubicBezTo>
                    <a:pt x="13744" y="41597"/>
                    <a:pt x="16713" y="42498"/>
                    <a:pt x="18381" y="44333"/>
                  </a:cubicBezTo>
                  <a:cubicBezTo>
                    <a:pt x="20082" y="46167"/>
                    <a:pt x="18547" y="47802"/>
                    <a:pt x="18681" y="50737"/>
                  </a:cubicBezTo>
                  <a:cubicBezTo>
                    <a:pt x="18814" y="53639"/>
                    <a:pt x="19715" y="54740"/>
                    <a:pt x="21550" y="55074"/>
                  </a:cubicBezTo>
                  <a:cubicBezTo>
                    <a:pt x="23384" y="55341"/>
                    <a:pt x="23418" y="52439"/>
                    <a:pt x="25219" y="52172"/>
                  </a:cubicBezTo>
                  <a:cubicBezTo>
                    <a:pt x="26987" y="51938"/>
                    <a:pt x="27587" y="48469"/>
                    <a:pt x="28388" y="46468"/>
                  </a:cubicBezTo>
                  <a:cubicBezTo>
                    <a:pt x="29188" y="44466"/>
                    <a:pt x="29355" y="46434"/>
                    <a:pt x="30823" y="45000"/>
                  </a:cubicBezTo>
                  <a:cubicBezTo>
                    <a:pt x="32257" y="43599"/>
                    <a:pt x="31423" y="42265"/>
                    <a:pt x="32624" y="41264"/>
                  </a:cubicBezTo>
                  <a:cubicBezTo>
                    <a:pt x="33825" y="40296"/>
                    <a:pt x="33892" y="38395"/>
                    <a:pt x="33024" y="38162"/>
                  </a:cubicBezTo>
                  <a:cubicBezTo>
                    <a:pt x="32157" y="37961"/>
                    <a:pt x="30689" y="37895"/>
                    <a:pt x="30389" y="35793"/>
                  </a:cubicBezTo>
                  <a:cubicBezTo>
                    <a:pt x="30089" y="33725"/>
                    <a:pt x="29422" y="33392"/>
                    <a:pt x="27854" y="33492"/>
                  </a:cubicBezTo>
                  <a:cubicBezTo>
                    <a:pt x="26253" y="33625"/>
                    <a:pt x="24852" y="34292"/>
                    <a:pt x="24185" y="31790"/>
                  </a:cubicBezTo>
                  <a:cubicBezTo>
                    <a:pt x="23518" y="29289"/>
                    <a:pt x="21883" y="29289"/>
                    <a:pt x="20482" y="29289"/>
                  </a:cubicBezTo>
                  <a:cubicBezTo>
                    <a:pt x="19048" y="29289"/>
                    <a:pt x="17680" y="31390"/>
                    <a:pt x="15545" y="30089"/>
                  </a:cubicBezTo>
                  <a:cubicBezTo>
                    <a:pt x="13410" y="28788"/>
                    <a:pt x="13677" y="26053"/>
                    <a:pt x="16312" y="25653"/>
                  </a:cubicBezTo>
                  <a:cubicBezTo>
                    <a:pt x="18914" y="25286"/>
                    <a:pt x="18848" y="21983"/>
                    <a:pt x="18247" y="20316"/>
                  </a:cubicBezTo>
                  <a:cubicBezTo>
                    <a:pt x="17647" y="18681"/>
                    <a:pt x="18314" y="15279"/>
                    <a:pt x="21683" y="14511"/>
                  </a:cubicBezTo>
                  <a:cubicBezTo>
                    <a:pt x="25085" y="13778"/>
                    <a:pt x="25552" y="10975"/>
                    <a:pt x="23918" y="11076"/>
                  </a:cubicBezTo>
                  <a:cubicBezTo>
                    <a:pt x="22317" y="11109"/>
                    <a:pt x="20849" y="12810"/>
                    <a:pt x="19481" y="12010"/>
                  </a:cubicBezTo>
                  <a:cubicBezTo>
                    <a:pt x="18080" y="11276"/>
                    <a:pt x="17814" y="9141"/>
                    <a:pt x="19982" y="9074"/>
                  </a:cubicBezTo>
                  <a:cubicBezTo>
                    <a:pt x="22150" y="9007"/>
                    <a:pt x="21583" y="8073"/>
                    <a:pt x="21316" y="7440"/>
                  </a:cubicBezTo>
                  <a:cubicBezTo>
                    <a:pt x="21016" y="6806"/>
                    <a:pt x="20749" y="5972"/>
                    <a:pt x="22550" y="5472"/>
                  </a:cubicBezTo>
                  <a:cubicBezTo>
                    <a:pt x="24352" y="4971"/>
                    <a:pt x="25652" y="7606"/>
                    <a:pt x="26420" y="5238"/>
                  </a:cubicBezTo>
                  <a:cubicBezTo>
                    <a:pt x="27220" y="2836"/>
                    <a:pt x="24985" y="4838"/>
                    <a:pt x="24018" y="2936"/>
                  </a:cubicBezTo>
                  <a:cubicBezTo>
                    <a:pt x="23051" y="968"/>
                    <a:pt x="24685" y="2503"/>
                    <a:pt x="25586" y="835"/>
                  </a:cubicBezTo>
                  <a:cubicBezTo>
                    <a:pt x="25753" y="568"/>
                    <a:pt x="25819" y="301"/>
                    <a:pt x="25753" y="1"/>
                  </a:cubicBezTo>
                  <a:cubicBezTo>
                    <a:pt x="13077" y="868"/>
                    <a:pt x="2669" y="10041"/>
                    <a:pt x="1" y="22117"/>
                  </a:cubicBezTo>
                  <a:close/>
                  <a:moveTo>
                    <a:pt x="18714" y="6039"/>
                  </a:moveTo>
                  <a:cubicBezTo>
                    <a:pt x="19815" y="5805"/>
                    <a:pt x="19748" y="8073"/>
                    <a:pt x="18647" y="8073"/>
                  </a:cubicBezTo>
                  <a:cubicBezTo>
                    <a:pt x="17513" y="8073"/>
                    <a:pt x="16880" y="9608"/>
                    <a:pt x="16212" y="9408"/>
                  </a:cubicBezTo>
                  <a:cubicBezTo>
                    <a:pt x="15579" y="9208"/>
                    <a:pt x="15312" y="8307"/>
                    <a:pt x="16212" y="7206"/>
                  </a:cubicBezTo>
                  <a:cubicBezTo>
                    <a:pt x="17146" y="6105"/>
                    <a:pt x="18714" y="6039"/>
                    <a:pt x="18714" y="6039"/>
                  </a:cubicBezTo>
                  <a:close/>
                  <a:moveTo>
                    <a:pt x="54039" y="18414"/>
                  </a:moveTo>
                  <a:cubicBezTo>
                    <a:pt x="53439" y="18581"/>
                    <a:pt x="52872" y="18781"/>
                    <a:pt x="52372" y="19081"/>
                  </a:cubicBezTo>
                  <a:cubicBezTo>
                    <a:pt x="51204" y="19748"/>
                    <a:pt x="49503" y="20049"/>
                    <a:pt x="49036" y="18381"/>
                  </a:cubicBezTo>
                  <a:cubicBezTo>
                    <a:pt x="48569" y="16713"/>
                    <a:pt x="46567" y="16946"/>
                    <a:pt x="45567" y="17814"/>
                  </a:cubicBezTo>
                  <a:cubicBezTo>
                    <a:pt x="44566" y="18648"/>
                    <a:pt x="44032" y="17947"/>
                    <a:pt x="42931" y="17780"/>
                  </a:cubicBezTo>
                  <a:cubicBezTo>
                    <a:pt x="41864" y="17614"/>
                    <a:pt x="39896" y="17947"/>
                    <a:pt x="40363" y="20649"/>
                  </a:cubicBezTo>
                  <a:cubicBezTo>
                    <a:pt x="40797" y="23351"/>
                    <a:pt x="37828" y="22751"/>
                    <a:pt x="37061" y="23451"/>
                  </a:cubicBezTo>
                  <a:cubicBezTo>
                    <a:pt x="36260" y="24185"/>
                    <a:pt x="36460" y="25252"/>
                    <a:pt x="37361" y="26186"/>
                  </a:cubicBezTo>
                  <a:cubicBezTo>
                    <a:pt x="38228" y="27154"/>
                    <a:pt x="38428" y="28355"/>
                    <a:pt x="37394" y="30956"/>
                  </a:cubicBezTo>
                  <a:cubicBezTo>
                    <a:pt x="36360" y="33525"/>
                    <a:pt x="39529" y="34692"/>
                    <a:pt x="41530" y="32124"/>
                  </a:cubicBezTo>
                  <a:cubicBezTo>
                    <a:pt x="43532" y="29522"/>
                    <a:pt x="47735" y="30823"/>
                    <a:pt x="47802" y="35493"/>
                  </a:cubicBezTo>
                  <a:cubicBezTo>
                    <a:pt x="47902" y="39396"/>
                    <a:pt x="46034" y="43132"/>
                    <a:pt x="49703" y="45800"/>
                  </a:cubicBezTo>
                  <a:cubicBezTo>
                    <a:pt x="53539" y="40997"/>
                    <a:pt x="55774" y="34926"/>
                    <a:pt x="55774" y="28288"/>
                  </a:cubicBezTo>
                  <a:cubicBezTo>
                    <a:pt x="55774" y="24752"/>
                    <a:pt x="55174" y="21450"/>
                    <a:pt x="54039" y="18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5"/>
            <p:cNvSpPr/>
            <p:nvPr/>
          </p:nvSpPr>
          <p:spPr>
            <a:xfrm>
              <a:off x="1891525" y="2985925"/>
              <a:ext cx="86750" cy="127600"/>
            </a:xfrm>
            <a:custGeom>
              <a:avLst/>
              <a:gdLst/>
              <a:ahLst/>
              <a:cxnLst/>
              <a:rect l="l" t="t" r="r" b="b"/>
              <a:pathLst>
                <a:path w="3470" h="5104" extrusionOk="0">
                  <a:moveTo>
                    <a:pt x="1802" y="934"/>
                  </a:moveTo>
                  <a:lnTo>
                    <a:pt x="2335" y="2869"/>
                  </a:lnTo>
                  <a:lnTo>
                    <a:pt x="1168" y="2869"/>
                  </a:lnTo>
                  <a:lnTo>
                    <a:pt x="1702" y="934"/>
                  </a:lnTo>
                  <a:close/>
                  <a:moveTo>
                    <a:pt x="1501" y="0"/>
                  </a:moveTo>
                  <a:cubicBezTo>
                    <a:pt x="1368" y="0"/>
                    <a:pt x="1268" y="0"/>
                    <a:pt x="1168" y="33"/>
                  </a:cubicBezTo>
                  <a:cubicBezTo>
                    <a:pt x="1101" y="67"/>
                    <a:pt x="1001" y="167"/>
                    <a:pt x="968" y="200"/>
                  </a:cubicBezTo>
                  <a:cubicBezTo>
                    <a:pt x="934" y="234"/>
                    <a:pt x="868" y="334"/>
                    <a:pt x="834" y="400"/>
                  </a:cubicBezTo>
                  <a:cubicBezTo>
                    <a:pt x="801" y="500"/>
                    <a:pt x="801" y="567"/>
                    <a:pt x="768" y="667"/>
                  </a:cubicBezTo>
                  <a:cubicBezTo>
                    <a:pt x="634" y="1067"/>
                    <a:pt x="501" y="1534"/>
                    <a:pt x="367" y="1968"/>
                  </a:cubicBezTo>
                  <a:cubicBezTo>
                    <a:pt x="267" y="2368"/>
                    <a:pt x="134" y="2835"/>
                    <a:pt x="0" y="3236"/>
                  </a:cubicBezTo>
                  <a:lnTo>
                    <a:pt x="0" y="3503"/>
                  </a:lnTo>
                  <a:lnTo>
                    <a:pt x="0" y="3736"/>
                  </a:lnTo>
                  <a:lnTo>
                    <a:pt x="0" y="4003"/>
                  </a:lnTo>
                  <a:lnTo>
                    <a:pt x="0" y="4236"/>
                  </a:lnTo>
                  <a:lnTo>
                    <a:pt x="0" y="4370"/>
                  </a:lnTo>
                  <a:lnTo>
                    <a:pt x="0" y="4637"/>
                  </a:lnTo>
                  <a:cubicBezTo>
                    <a:pt x="0" y="4703"/>
                    <a:pt x="0" y="4803"/>
                    <a:pt x="34" y="4870"/>
                  </a:cubicBezTo>
                  <a:cubicBezTo>
                    <a:pt x="100" y="4970"/>
                    <a:pt x="134" y="5004"/>
                    <a:pt x="201" y="5037"/>
                  </a:cubicBezTo>
                  <a:cubicBezTo>
                    <a:pt x="301" y="5104"/>
                    <a:pt x="367" y="5104"/>
                    <a:pt x="501" y="5104"/>
                  </a:cubicBezTo>
                  <a:cubicBezTo>
                    <a:pt x="634" y="5104"/>
                    <a:pt x="701" y="5070"/>
                    <a:pt x="801" y="5037"/>
                  </a:cubicBezTo>
                  <a:cubicBezTo>
                    <a:pt x="868" y="5004"/>
                    <a:pt x="968" y="4970"/>
                    <a:pt x="968" y="4870"/>
                  </a:cubicBezTo>
                  <a:cubicBezTo>
                    <a:pt x="968" y="4803"/>
                    <a:pt x="1001" y="4770"/>
                    <a:pt x="1001" y="4637"/>
                  </a:cubicBezTo>
                  <a:lnTo>
                    <a:pt x="1001" y="4336"/>
                  </a:lnTo>
                  <a:lnTo>
                    <a:pt x="1001" y="3836"/>
                  </a:lnTo>
                  <a:lnTo>
                    <a:pt x="2469" y="3836"/>
                  </a:lnTo>
                  <a:lnTo>
                    <a:pt x="2469" y="4336"/>
                  </a:lnTo>
                  <a:lnTo>
                    <a:pt x="2469" y="4637"/>
                  </a:lnTo>
                  <a:cubicBezTo>
                    <a:pt x="2469" y="4703"/>
                    <a:pt x="2469" y="4803"/>
                    <a:pt x="2502" y="4870"/>
                  </a:cubicBezTo>
                  <a:cubicBezTo>
                    <a:pt x="2536" y="4970"/>
                    <a:pt x="2602" y="5004"/>
                    <a:pt x="2669" y="5037"/>
                  </a:cubicBezTo>
                  <a:cubicBezTo>
                    <a:pt x="2769" y="5104"/>
                    <a:pt x="2836" y="5104"/>
                    <a:pt x="2969" y="5104"/>
                  </a:cubicBezTo>
                  <a:cubicBezTo>
                    <a:pt x="3103" y="5104"/>
                    <a:pt x="3169" y="5070"/>
                    <a:pt x="3269" y="5037"/>
                  </a:cubicBezTo>
                  <a:cubicBezTo>
                    <a:pt x="3336" y="5004"/>
                    <a:pt x="3403" y="4970"/>
                    <a:pt x="3436" y="4870"/>
                  </a:cubicBezTo>
                  <a:cubicBezTo>
                    <a:pt x="3436" y="4803"/>
                    <a:pt x="3470" y="4703"/>
                    <a:pt x="3470" y="4637"/>
                  </a:cubicBezTo>
                  <a:lnTo>
                    <a:pt x="3470" y="4370"/>
                  </a:lnTo>
                  <a:lnTo>
                    <a:pt x="3470" y="4236"/>
                  </a:lnTo>
                  <a:lnTo>
                    <a:pt x="3470" y="3736"/>
                  </a:lnTo>
                  <a:lnTo>
                    <a:pt x="3470" y="3236"/>
                  </a:lnTo>
                  <a:lnTo>
                    <a:pt x="2636" y="667"/>
                  </a:lnTo>
                  <a:cubicBezTo>
                    <a:pt x="2636" y="567"/>
                    <a:pt x="2602" y="500"/>
                    <a:pt x="2536" y="400"/>
                  </a:cubicBezTo>
                  <a:cubicBezTo>
                    <a:pt x="2502" y="334"/>
                    <a:pt x="2469" y="300"/>
                    <a:pt x="2435" y="200"/>
                  </a:cubicBezTo>
                  <a:cubicBezTo>
                    <a:pt x="2402" y="133"/>
                    <a:pt x="2302" y="67"/>
                    <a:pt x="2202" y="33"/>
                  </a:cubicBezTo>
                  <a:cubicBezTo>
                    <a:pt x="2135" y="0"/>
                    <a:pt x="2002" y="0"/>
                    <a:pt x="1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5"/>
            <p:cNvSpPr/>
            <p:nvPr/>
          </p:nvSpPr>
          <p:spPr>
            <a:xfrm>
              <a:off x="1999100" y="2985075"/>
              <a:ext cx="84250" cy="127625"/>
            </a:xfrm>
            <a:custGeom>
              <a:avLst/>
              <a:gdLst/>
              <a:ahLst/>
              <a:cxnLst/>
              <a:rect l="l" t="t" r="r" b="b"/>
              <a:pathLst>
                <a:path w="3370" h="5105" extrusionOk="0">
                  <a:moveTo>
                    <a:pt x="1635" y="868"/>
                  </a:moveTo>
                  <a:cubicBezTo>
                    <a:pt x="1768" y="868"/>
                    <a:pt x="1868" y="901"/>
                    <a:pt x="1969" y="968"/>
                  </a:cubicBezTo>
                  <a:cubicBezTo>
                    <a:pt x="2002" y="1001"/>
                    <a:pt x="2102" y="1001"/>
                    <a:pt x="2102" y="1035"/>
                  </a:cubicBezTo>
                  <a:cubicBezTo>
                    <a:pt x="2102" y="1068"/>
                    <a:pt x="2135" y="1135"/>
                    <a:pt x="2169" y="1168"/>
                  </a:cubicBezTo>
                  <a:cubicBezTo>
                    <a:pt x="2202" y="1202"/>
                    <a:pt x="2269" y="1235"/>
                    <a:pt x="2269" y="1335"/>
                  </a:cubicBezTo>
                  <a:cubicBezTo>
                    <a:pt x="2302" y="1368"/>
                    <a:pt x="2302" y="1468"/>
                    <a:pt x="2302" y="1535"/>
                  </a:cubicBezTo>
                  <a:cubicBezTo>
                    <a:pt x="2302" y="1635"/>
                    <a:pt x="2302" y="1735"/>
                    <a:pt x="2269" y="1802"/>
                  </a:cubicBezTo>
                  <a:cubicBezTo>
                    <a:pt x="2202" y="1835"/>
                    <a:pt x="2202" y="1902"/>
                    <a:pt x="2169" y="1969"/>
                  </a:cubicBezTo>
                  <a:lnTo>
                    <a:pt x="2035" y="2069"/>
                  </a:lnTo>
                  <a:cubicBezTo>
                    <a:pt x="2002" y="2102"/>
                    <a:pt x="1969" y="2102"/>
                    <a:pt x="1935" y="2169"/>
                  </a:cubicBezTo>
                  <a:cubicBezTo>
                    <a:pt x="1835" y="2202"/>
                    <a:pt x="1702" y="2236"/>
                    <a:pt x="1602" y="2236"/>
                  </a:cubicBezTo>
                  <a:lnTo>
                    <a:pt x="1101" y="2236"/>
                  </a:lnTo>
                  <a:lnTo>
                    <a:pt x="1101" y="868"/>
                  </a:lnTo>
                  <a:close/>
                  <a:moveTo>
                    <a:pt x="534" y="1"/>
                  </a:moveTo>
                  <a:cubicBezTo>
                    <a:pt x="367" y="1"/>
                    <a:pt x="301" y="34"/>
                    <a:pt x="201" y="67"/>
                  </a:cubicBezTo>
                  <a:cubicBezTo>
                    <a:pt x="134" y="167"/>
                    <a:pt x="34" y="234"/>
                    <a:pt x="34" y="301"/>
                  </a:cubicBezTo>
                  <a:cubicBezTo>
                    <a:pt x="34" y="334"/>
                    <a:pt x="0" y="468"/>
                    <a:pt x="0" y="534"/>
                  </a:cubicBezTo>
                  <a:lnTo>
                    <a:pt x="0" y="835"/>
                  </a:lnTo>
                  <a:lnTo>
                    <a:pt x="34" y="835"/>
                  </a:lnTo>
                  <a:lnTo>
                    <a:pt x="34" y="4204"/>
                  </a:lnTo>
                  <a:lnTo>
                    <a:pt x="34" y="4537"/>
                  </a:lnTo>
                  <a:cubicBezTo>
                    <a:pt x="34" y="4671"/>
                    <a:pt x="34" y="4737"/>
                    <a:pt x="101" y="4837"/>
                  </a:cubicBezTo>
                  <a:cubicBezTo>
                    <a:pt x="134" y="4904"/>
                    <a:pt x="167" y="5004"/>
                    <a:pt x="267" y="5038"/>
                  </a:cubicBezTo>
                  <a:cubicBezTo>
                    <a:pt x="334" y="5071"/>
                    <a:pt x="467" y="5104"/>
                    <a:pt x="601" y="5104"/>
                  </a:cubicBezTo>
                  <a:cubicBezTo>
                    <a:pt x="734" y="5104"/>
                    <a:pt x="834" y="5071"/>
                    <a:pt x="934" y="5038"/>
                  </a:cubicBezTo>
                  <a:cubicBezTo>
                    <a:pt x="1001" y="4938"/>
                    <a:pt x="1035" y="4904"/>
                    <a:pt x="1101" y="4837"/>
                  </a:cubicBezTo>
                  <a:cubicBezTo>
                    <a:pt x="1101" y="4737"/>
                    <a:pt x="1135" y="4671"/>
                    <a:pt x="1135" y="4537"/>
                  </a:cubicBezTo>
                  <a:lnTo>
                    <a:pt x="1135" y="4204"/>
                  </a:lnTo>
                  <a:lnTo>
                    <a:pt x="1135" y="3003"/>
                  </a:lnTo>
                  <a:lnTo>
                    <a:pt x="1535" y="3003"/>
                  </a:lnTo>
                  <a:cubicBezTo>
                    <a:pt x="1668" y="3003"/>
                    <a:pt x="1768" y="3003"/>
                    <a:pt x="1835" y="3036"/>
                  </a:cubicBezTo>
                  <a:cubicBezTo>
                    <a:pt x="1935" y="3070"/>
                    <a:pt x="1969" y="3103"/>
                    <a:pt x="2002" y="3203"/>
                  </a:cubicBezTo>
                  <a:cubicBezTo>
                    <a:pt x="2035" y="3270"/>
                    <a:pt x="2035" y="3370"/>
                    <a:pt x="2102" y="3436"/>
                  </a:cubicBezTo>
                  <a:cubicBezTo>
                    <a:pt x="2135" y="3537"/>
                    <a:pt x="2135" y="3603"/>
                    <a:pt x="2135" y="3737"/>
                  </a:cubicBezTo>
                  <a:lnTo>
                    <a:pt x="2135" y="4537"/>
                  </a:lnTo>
                  <a:cubicBezTo>
                    <a:pt x="2135" y="4604"/>
                    <a:pt x="2169" y="4737"/>
                    <a:pt x="2202" y="4771"/>
                  </a:cubicBezTo>
                  <a:lnTo>
                    <a:pt x="2369" y="4938"/>
                  </a:lnTo>
                  <a:cubicBezTo>
                    <a:pt x="2436" y="5004"/>
                    <a:pt x="2502" y="5038"/>
                    <a:pt x="2602" y="5071"/>
                  </a:cubicBezTo>
                  <a:cubicBezTo>
                    <a:pt x="2669" y="5104"/>
                    <a:pt x="2769" y="5104"/>
                    <a:pt x="2836" y="5104"/>
                  </a:cubicBezTo>
                  <a:cubicBezTo>
                    <a:pt x="2936" y="5104"/>
                    <a:pt x="2969" y="5071"/>
                    <a:pt x="3036" y="5071"/>
                  </a:cubicBezTo>
                  <a:cubicBezTo>
                    <a:pt x="3103" y="5071"/>
                    <a:pt x="3169" y="5004"/>
                    <a:pt x="3203" y="5004"/>
                  </a:cubicBezTo>
                  <a:cubicBezTo>
                    <a:pt x="3269" y="5004"/>
                    <a:pt x="3303" y="4904"/>
                    <a:pt x="3336" y="4871"/>
                  </a:cubicBezTo>
                  <a:cubicBezTo>
                    <a:pt x="3370" y="4837"/>
                    <a:pt x="3370" y="4737"/>
                    <a:pt x="3370" y="4671"/>
                  </a:cubicBezTo>
                  <a:lnTo>
                    <a:pt x="3370" y="4571"/>
                  </a:lnTo>
                  <a:cubicBezTo>
                    <a:pt x="3370" y="4537"/>
                    <a:pt x="3336" y="4471"/>
                    <a:pt x="3303" y="4404"/>
                  </a:cubicBezTo>
                  <a:lnTo>
                    <a:pt x="3269" y="4370"/>
                  </a:lnTo>
                  <a:cubicBezTo>
                    <a:pt x="3203" y="4337"/>
                    <a:pt x="3203" y="4337"/>
                    <a:pt x="3203" y="4270"/>
                  </a:cubicBezTo>
                  <a:lnTo>
                    <a:pt x="3203" y="3770"/>
                  </a:lnTo>
                  <a:cubicBezTo>
                    <a:pt x="3203" y="3637"/>
                    <a:pt x="3169" y="3436"/>
                    <a:pt x="3136" y="3370"/>
                  </a:cubicBezTo>
                  <a:cubicBezTo>
                    <a:pt x="3103" y="3270"/>
                    <a:pt x="3036" y="3170"/>
                    <a:pt x="2969" y="3070"/>
                  </a:cubicBezTo>
                  <a:cubicBezTo>
                    <a:pt x="2869" y="3003"/>
                    <a:pt x="2802" y="2903"/>
                    <a:pt x="2702" y="2869"/>
                  </a:cubicBezTo>
                  <a:lnTo>
                    <a:pt x="2469" y="2736"/>
                  </a:lnTo>
                  <a:cubicBezTo>
                    <a:pt x="2602" y="2703"/>
                    <a:pt x="2702" y="2669"/>
                    <a:pt x="2802" y="2569"/>
                  </a:cubicBezTo>
                  <a:cubicBezTo>
                    <a:pt x="2869" y="2502"/>
                    <a:pt x="2969" y="2469"/>
                    <a:pt x="3036" y="2369"/>
                  </a:cubicBezTo>
                  <a:cubicBezTo>
                    <a:pt x="3136" y="2269"/>
                    <a:pt x="3169" y="2202"/>
                    <a:pt x="3203" y="2102"/>
                  </a:cubicBezTo>
                  <a:cubicBezTo>
                    <a:pt x="3269" y="2035"/>
                    <a:pt x="3269" y="1935"/>
                    <a:pt x="3303" y="1869"/>
                  </a:cubicBezTo>
                  <a:cubicBezTo>
                    <a:pt x="3303" y="1769"/>
                    <a:pt x="3336" y="1735"/>
                    <a:pt x="3336" y="1669"/>
                  </a:cubicBezTo>
                  <a:lnTo>
                    <a:pt x="3336" y="1502"/>
                  </a:lnTo>
                  <a:cubicBezTo>
                    <a:pt x="3336" y="1268"/>
                    <a:pt x="3303" y="1101"/>
                    <a:pt x="3269" y="1001"/>
                  </a:cubicBezTo>
                  <a:cubicBezTo>
                    <a:pt x="3203" y="868"/>
                    <a:pt x="3169" y="735"/>
                    <a:pt x="3103" y="634"/>
                  </a:cubicBezTo>
                  <a:cubicBezTo>
                    <a:pt x="3003" y="534"/>
                    <a:pt x="2936" y="401"/>
                    <a:pt x="2836" y="368"/>
                  </a:cubicBezTo>
                  <a:cubicBezTo>
                    <a:pt x="2769" y="334"/>
                    <a:pt x="2636" y="234"/>
                    <a:pt x="2536" y="201"/>
                  </a:cubicBezTo>
                  <a:cubicBezTo>
                    <a:pt x="2335" y="67"/>
                    <a:pt x="2035" y="1"/>
                    <a:pt x="1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5"/>
            <p:cNvSpPr/>
            <p:nvPr/>
          </p:nvSpPr>
          <p:spPr>
            <a:xfrm>
              <a:off x="2100000" y="2985925"/>
              <a:ext cx="82600" cy="127600"/>
            </a:xfrm>
            <a:custGeom>
              <a:avLst/>
              <a:gdLst/>
              <a:ahLst/>
              <a:cxnLst/>
              <a:rect l="l" t="t" r="r" b="b"/>
              <a:pathLst>
                <a:path w="3304" h="5104" extrusionOk="0">
                  <a:moveTo>
                    <a:pt x="1669" y="867"/>
                  </a:moveTo>
                  <a:cubicBezTo>
                    <a:pt x="1802" y="867"/>
                    <a:pt x="1902" y="934"/>
                    <a:pt x="1969" y="967"/>
                  </a:cubicBezTo>
                  <a:cubicBezTo>
                    <a:pt x="2002" y="1001"/>
                    <a:pt x="2069" y="1101"/>
                    <a:pt x="2102" y="1134"/>
                  </a:cubicBezTo>
                  <a:cubicBezTo>
                    <a:pt x="2102" y="1201"/>
                    <a:pt x="2136" y="1301"/>
                    <a:pt x="2136" y="1368"/>
                  </a:cubicBezTo>
                  <a:lnTo>
                    <a:pt x="2136" y="3769"/>
                  </a:lnTo>
                  <a:cubicBezTo>
                    <a:pt x="2136" y="3836"/>
                    <a:pt x="2136" y="3936"/>
                    <a:pt x="2102" y="4003"/>
                  </a:cubicBezTo>
                  <a:cubicBezTo>
                    <a:pt x="2102" y="4103"/>
                    <a:pt x="2069" y="4136"/>
                    <a:pt x="1969" y="4170"/>
                  </a:cubicBezTo>
                  <a:cubicBezTo>
                    <a:pt x="1902" y="4203"/>
                    <a:pt x="1802" y="4270"/>
                    <a:pt x="1669" y="4270"/>
                  </a:cubicBezTo>
                  <a:cubicBezTo>
                    <a:pt x="1568" y="4270"/>
                    <a:pt x="1435" y="4203"/>
                    <a:pt x="1402" y="4170"/>
                  </a:cubicBezTo>
                  <a:cubicBezTo>
                    <a:pt x="1335" y="4136"/>
                    <a:pt x="1302" y="4036"/>
                    <a:pt x="1268" y="4003"/>
                  </a:cubicBezTo>
                  <a:cubicBezTo>
                    <a:pt x="1268" y="3936"/>
                    <a:pt x="1235" y="3836"/>
                    <a:pt x="1235" y="3769"/>
                  </a:cubicBezTo>
                  <a:lnTo>
                    <a:pt x="1235" y="1368"/>
                  </a:lnTo>
                  <a:cubicBezTo>
                    <a:pt x="1235" y="1301"/>
                    <a:pt x="1235" y="1201"/>
                    <a:pt x="1268" y="1134"/>
                  </a:cubicBezTo>
                  <a:cubicBezTo>
                    <a:pt x="1268" y="1101"/>
                    <a:pt x="1302" y="1001"/>
                    <a:pt x="1402" y="967"/>
                  </a:cubicBezTo>
                  <a:cubicBezTo>
                    <a:pt x="1468" y="934"/>
                    <a:pt x="1568" y="867"/>
                    <a:pt x="1669" y="867"/>
                  </a:cubicBezTo>
                  <a:close/>
                  <a:moveTo>
                    <a:pt x="1402" y="0"/>
                  </a:moveTo>
                  <a:cubicBezTo>
                    <a:pt x="1302" y="0"/>
                    <a:pt x="1168" y="33"/>
                    <a:pt x="1068" y="33"/>
                  </a:cubicBezTo>
                  <a:cubicBezTo>
                    <a:pt x="935" y="33"/>
                    <a:pt x="801" y="100"/>
                    <a:pt x="668" y="167"/>
                  </a:cubicBezTo>
                  <a:cubicBezTo>
                    <a:pt x="568" y="200"/>
                    <a:pt x="434" y="300"/>
                    <a:pt x="334" y="434"/>
                  </a:cubicBezTo>
                  <a:cubicBezTo>
                    <a:pt x="268" y="534"/>
                    <a:pt x="167" y="667"/>
                    <a:pt x="101" y="834"/>
                  </a:cubicBezTo>
                  <a:cubicBezTo>
                    <a:pt x="67" y="1001"/>
                    <a:pt x="1" y="1168"/>
                    <a:pt x="1" y="1434"/>
                  </a:cubicBezTo>
                  <a:lnTo>
                    <a:pt x="1" y="3636"/>
                  </a:lnTo>
                  <a:cubicBezTo>
                    <a:pt x="1" y="3869"/>
                    <a:pt x="67" y="4103"/>
                    <a:pt x="101" y="4270"/>
                  </a:cubicBezTo>
                  <a:cubicBezTo>
                    <a:pt x="134" y="4437"/>
                    <a:pt x="268" y="4570"/>
                    <a:pt x="334" y="4670"/>
                  </a:cubicBezTo>
                  <a:cubicBezTo>
                    <a:pt x="434" y="4770"/>
                    <a:pt x="534" y="4870"/>
                    <a:pt x="668" y="4937"/>
                  </a:cubicBezTo>
                  <a:cubicBezTo>
                    <a:pt x="801" y="4970"/>
                    <a:pt x="935" y="5037"/>
                    <a:pt x="1068" y="5037"/>
                  </a:cubicBezTo>
                  <a:cubicBezTo>
                    <a:pt x="1168" y="5037"/>
                    <a:pt x="1302" y="5104"/>
                    <a:pt x="1402" y="5104"/>
                  </a:cubicBezTo>
                  <a:lnTo>
                    <a:pt x="1935" y="5104"/>
                  </a:lnTo>
                  <a:cubicBezTo>
                    <a:pt x="2035" y="5104"/>
                    <a:pt x="2136" y="5037"/>
                    <a:pt x="2269" y="5037"/>
                  </a:cubicBezTo>
                  <a:cubicBezTo>
                    <a:pt x="2402" y="5037"/>
                    <a:pt x="2502" y="4970"/>
                    <a:pt x="2636" y="4937"/>
                  </a:cubicBezTo>
                  <a:cubicBezTo>
                    <a:pt x="2769" y="4870"/>
                    <a:pt x="2903" y="4803"/>
                    <a:pt x="2969" y="4670"/>
                  </a:cubicBezTo>
                  <a:cubicBezTo>
                    <a:pt x="3036" y="4537"/>
                    <a:pt x="3170" y="4437"/>
                    <a:pt x="3203" y="4270"/>
                  </a:cubicBezTo>
                  <a:cubicBezTo>
                    <a:pt x="3270" y="4103"/>
                    <a:pt x="3303" y="3869"/>
                    <a:pt x="3303" y="3636"/>
                  </a:cubicBezTo>
                  <a:lnTo>
                    <a:pt x="3303" y="1434"/>
                  </a:lnTo>
                  <a:cubicBezTo>
                    <a:pt x="3303" y="1201"/>
                    <a:pt x="3303" y="1001"/>
                    <a:pt x="3203" y="834"/>
                  </a:cubicBezTo>
                  <a:cubicBezTo>
                    <a:pt x="3170" y="667"/>
                    <a:pt x="3070" y="500"/>
                    <a:pt x="2969" y="434"/>
                  </a:cubicBezTo>
                  <a:cubicBezTo>
                    <a:pt x="2869" y="334"/>
                    <a:pt x="2769" y="200"/>
                    <a:pt x="2636" y="167"/>
                  </a:cubicBezTo>
                  <a:cubicBezTo>
                    <a:pt x="2502" y="133"/>
                    <a:pt x="2369" y="33"/>
                    <a:pt x="2269" y="33"/>
                  </a:cubicBezTo>
                  <a:cubicBezTo>
                    <a:pt x="2136" y="33"/>
                    <a:pt x="2002" y="0"/>
                    <a:pt x="1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5"/>
            <p:cNvSpPr/>
            <p:nvPr/>
          </p:nvSpPr>
          <p:spPr>
            <a:xfrm>
              <a:off x="2203400" y="2985075"/>
              <a:ext cx="85925" cy="128450"/>
            </a:xfrm>
            <a:custGeom>
              <a:avLst/>
              <a:gdLst/>
              <a:ahLst/>
              <a:cxnLst/>
              <a:rect l="l" t="t" r="r" b="b"/>
              <a:pathLst>
                <a:path w="3437" h="5138" extrusionOk="0">
                  <a:moveTo>
                    <a:pt x="701" y="1"/>
                  </a:moveTo>
                  <a:cubicBezTo>
                    <a:pt x="601" y="1"/>
                    <a:pt x="468" y="34"/>
                    <a:pt x="368" y="67"/>
                  </a:cubicBezTo>
                  <a:cubicBezTo>
                    <a:pt x="301" y="167"/>
                    <a:pt x="268" y="234"/>
                    <a:pt x="201" y="301"/>
                  </a:cubicBezTo>
                  <a:cubicBezTo>
                    <a:pt x="168" y="334"/>
                    <a:pt x="134" y="468"/>
                    <a:pt x="134" y="534"/>
                  </a:cubicBezTo>
                  <a:lnTo>
                    <a:pt x="134" y="835"/>
                  </a:lnTo>
                  <a:lnTo>
                    <a:pt x="1" y="835"/>
                  </a:lnTo>
                  <a:lnTo>
                    <a:pt x="1" y="3570"/>
                  </a:lnTo>
                  <a:cubicBezTo>
                    <a:pt x="1" y="3837"/>
                    <a:pt x="34" y="4037"/>
                    <a:pt x="134" y="4237"/>
                  </a:cubicBezTo>
                  <a:cubicBezTo>
                    <a:pt x="201" y="4471"/>
                    <a:pt x="301" y="4637"/>
                    <a:pt x="468" y="4737"/>
                  </a:cubicBezTo>
                  <a:cubicBezTo>
                    <a:pt x="635" y="4871"/>
                    <a:pt x="802" y="4971"/>
                    <a:pt x="1002" y="5038"/>
                  </a:cubicBezTo>
                  <a:cubicBezTo>
                    <a:pt x="1202" y="5071"/>
                    <a:pt x="1469" y="5138"/>
                    <a:pt x="1702" y="5138"/>
                  </a:cubicBezTo>
                  <a:cubicBezTo>
                    <a:pt x="1969" y="5138"/>
                    <a:pt x="2203" y="5138"/>
                    <a:pt x="2436" y="5038"/>
                  </a:cubicBezTo>
                  <a:cubicBezTo>
                    <a:pt x="2636" y="4971"/>
                    <a:pt x="2803" y="4871"/>
                    <a:pt x="2970" y="4737"/>
                  </a:cubicBezTo>
                  <a:cubicBezTo>
                    <a:pt x="3103" y="4637"/>
                    <a:pt x="3203" y="4504"/>
                    <a:pt x="3303" y="4304"/>
                  </a:cubicBezTo>
                  <a:cubicBezTo>
                    <a:pt x="3370" y="4070"/>
                    <a:pt x="3437" y="3870"/>
                    <a:pt x="3437" y="3637"/>
                  </a:cubicBezTo>
                  <a:lnTo>
                    <a:pt x="3437" y="835"/>
                  </a:lnTo>
                  <a:lnTo>
                    <a:pt x="3437" y="534"/>
                  </a:lnTo>
                  <a:cubicBezTo>
                    <a:pt x="3437" y="434"/>
                    <a:pt x="3370" y="368"/>
                    <a:pt x="3337" y="301"/>
                  </a:cubicBezTo>
                  <a:cubicBezTo>
                    <a:pt x="3303" y="201"/>
                    <a:pt x="3270" y="134"/>
                    <a:pt x="3170" y="67"/>
                  </a:cubicBezTo>
                  <a:cubicBezTo>
                    <a:pt x="3103" y="34"/>
                    <a:pt x="2970" y="1"/>
                    <a:pt x="2836" y="1"/>
                  </a:cubicBezTo>
                  <a:cubicBezTo>
                    <a:pt x="2703" y="1"/>
                    <a:pt x="2603" y="34"/>
                    <a:pt x="2503" y="67"/>
                  </a:cubicBezTo>
                  <a:cubicBezTo>
                    <a:pt x="2436" y="167"/>
                    <a:pt x="2369" y="234"/>
                    <a:pt x="2336" y="301"/>
                  </a:cubicBezTo>
                  <a:cubicBezTo>
                    <a:pt x="2303" y="334"/>
                    <a:pt x="2269" y="468"/>
                    <a:pt x="2269" y="534"/>
                  </a:cubicBezTo>
                  <a:lnTo>
                    <a:pt x="2269" y="835"/>
                  </a:lnTo>
                  <a:lnTo>
                    <a:pt x="2269" y="3703"/>
                  </a:lnTo>
                  <a:cubicBezTo>
                    <a:pt x="2269" y="3837"/>
                    <a:pt x="2269" y="3903"/>
                    <a:pt x="2203" y="4004"/>
                  </a:cubicBezTo>
                  <a:cubicBezTo>
                    <a:pt x="2203" y="4037"/>
                    <a:pt x="2203" y="4070"/>
                    <a:pt x="2169" y="4104"/>
                  </a:cubicBezTo>
                  <a:lnTo>
                    <a:pt x="2102" y="4204"/>
                  </a:lnTo>
                  <a:cubicBezTo>
                    <a:pt x="2036" y="4237"/>
                    <a:pt x="2002" y="4237"/>
                    <a:pt x="1969" y="4270"/>
                  </a:cubicBezTo>
                  <a:cubicBezTo>
                    <a:pt x="1936" y="4337"/>
                    <a:pt x="1869" y="4337"/>
                    <a:pt x="1802" y="4337"/>
                  </a:cubicBezTo>
                  <a:cubicBezTo>
                    <a:pt x="1702" y="4337"/>
                    <a:pt x="1669" y="4337"/>
                    <a:pt x="1635" y="4270"/>
                  </a:cubicBezTo>
                  <a:cubicBezTo>
                    <a:pt x="1602" y="4237"/>
                    <a:pt x="1535" y="4204"/>
                    <a:pt x="1502" y="4204"/>
                  </a:cubicBezTo>
                  <a:cubicBezTo>
                    <a:pt x="1469" y="4204"/>
                    <a:pt x="1435" y="4170"/>
                    <a:pt x="1435" y="4104"/>
                  </a:cubicBezTo>
                  <a:cubicBezTo>
                    <a:pt x="1435" y="4070"/>
                    <a:pt x="1369" y="4037"/>
                    <a:pt x="1369" y="4004"/>
                  </a:cubicBezTo>
                  <a:cubicBezTo>
                    <a:pt x="1335" y="3903"/>
                    <a:pt x="1302" y="3837"/>
                    <a:pt x="1302" y="3703"/>
                  </a:cubicBezTo>
                  <a:lnTo>
                    <a:pt x="1302" y="835"/>
                  </a:lnTo>
                  <a:lnTo>
                    <a:pt x="1302" y="534"/>
                  </a:lnTo>
                  <a:cubicBezTo>
                    <a:pt x="1302" y="434"/>
                    <a:pt x="1269" y="368"/>
                    <a:pt x="1202" y="301"/>
                  </a:cubicBezTo>
                  <a:cubicBezTo>
                    <a:pt x="1168" y="201"/>
                    <a:pt x="1135" y="134"/>
                    <a:pt x="1035" y="67"/>
                  </a:cubicBezTo>
                  <a:cubicBezTo>
                    <a:pt x="968" y="34"/>
                    <a:pt x="835" y="1"/>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5"/>
            <p:cNvSpPr/>
            <p:nvPr/>
          </p:nvSpPr>
          <p:spPr>
            <a:xfrm>
              <a:off x="2316000" y="2984250"/>
              <a:ext cx="100100" cy="128450"/>
            </a:xfrm>
            <a:custGeom>
              <a:avLst/>
              <a:gdLst/>
              <a:ahLst/>
              <a:cxnLst/>
              <a:rect l="l" t="t" r="r" b="b"/>
              <a:pathLst>
                <a:path w="4004" h="5138" extrusionOk="0">
                  <a:moveTo>
                    <a:pt x="534" y="0"/>
                  </a:moveTo>
                  <a:cubicBezTo>
                    <a:pt x="367" y="0"/>
                    <a:pt x="300" y="34"/>
                    <a:pt x="200" y="67"/>
                  </a:cubicBezTo>
                  <a:cubicBezTo>
                    <a:pt x="134" y="167"/>
                    <a:pt x="34" y="200"/>
                    <a:pt x="34" y="267"/>
                  </a:cubicBezTo>
                  <a:cubicBezTo>
                    <a:pt x="34" y="367"/>
                    <a:pt x="0" y="501"/>
                    <a:pt x="0" y="567"/>
                  </a:cubicBezTo>
                  <a:lnTo>
                    <a:pt x="0" y="868"/>
                  </a:lnTo>
                  <a:lnTo>
                    <a:pt x="0" y="4570"/>
                  </a:lnTo>
                  <a:lnTo>
                    <a:pt x="0" y="4770"/>
                  </a:lnTo>
                  <a:cubicBezTo>
                    <a:pt x="34" y="4837"/>
                    <a:pt x="34" y="4904"/>
                    <a:pt x="100" y="4937"/>
                  </a:cubicBezTo>
                  <a:cubicBezTo>
                    <a:pt x="134" y="5004"/>
                    <a:pt x="167" y="5037"/>
                    <a:pt x="267" y="5071"/>
                  </a:cubicBezTo>
                  <a:cubicBezTo>
                    <a:pt x="334" y="5104"/>
                    <a:pt x="434" y="5104"/>
                    <a:pt x="534" y="5104"/>
                  </a:cubicBezTo>
                  <a:cubicBezTo>
                    <a:pt x="634" y="5104"/>
                    <a:pt x="701" y="5104"/>
                    <a:pt x="801" y="5071"/>
                  </a:cubicBezTo>
                  <a:cubicBezTo>
                    <a:pt x="867" y="5037"/>
                    <a:pt x="934" y="4971"/>
                    <a:pt x="968" y="4937"/>
                  </a:cubicBezTo>
                  <a:cubicBezTo>
                    <a:pt x="1001" y="4904"/>
                    <a:pt x="1034" y="4870"/>
                    <a:pt x="1034" y="4770"/>
                  </a:cubicBezTo>
                  <a:lnTo>
                    <a:pt x="1034" y="4570"/>
                  </a:lnTo>
                  <a:lnTo>
                    <a:pt x="1034" y="1535"/>
                  </a:lnTo>
                  <a:lnTo>
                    <a:pt x="1134" y="1535"/>
                  </a:lnTo>
                  <a:lnTo>
                    <a:pt x="2268" y="4537"/>
                  </a:lnTo>
                  <a:cubicBezTo>
                    <a:pt x="2302" y="4570"/>
                    <a:pt x="2302" y="4604"/>
                    <a:pt x="2335" y="4704"/>
                  </a:cubicBezTo>
                  <a:cubicBezTo>
                    <a:pt x="2369" y="4770"/>
                    <a:pt x="2435" y="4837"/>
                    <a:pt x="2469" y="4904"/>
                  </a:cubicBezTo>
                  <a:cubicBezTo>
                    <a:pt x="2535" y="4971"/>
                    <a:pt x="2602" y="5037"/>
                    <a:pt x="2669" y="5071"/>
                  </a:cubicBezTo>
                  <a:cubicBezTo>
                    <a:pt x="2769" y="5104"/>
                    <a:pt x="2836" y="5137"/>
                    <a:pt x="2969" y="5137"/>
                  </a:cubicBezTo>
                  <a:lnTo>
                    <a:pt x="3469" y="5137"/>
                  </a:lnTo>
                  <a:cubicBezTo>
                    <a:pt x="3636" y="5137"/>
                    <a:pt x="3703" y="5104"/>
                    <a:pt x="3803" y="5071"/>
                  </a:cubicBezTo>
                  <a:cubicBezTo>
                    <a:pt x="3870" y="4971"/>
                    <a:pt x="3936" y="4937"/>
                    <a:pt x="3970" y="4870"/>
                  </a:cubicBezTo>
                  <a:cubicBezTo>
                    <a:pt x="3970" y="4804"/>
                    <a:pt x="4003" y="4704"/>
                    <a:pt x="4003" y="4604"/>
                  </a:cubicBezTo>
                  <a:lnTo>
                    <a:pt x="4003" y="4303"/>
                  </a:lnTo>
                  <a:lnTo>
                    <a:pt x="4003" y="601"/>
                  </a:lnTo>
                  <a:lnTo>
                    <a:pt x="4003" y="401"/>
                  </a:lnTo>
                  <a:cubicBezTo>
                    <a:pt x="3970" y="367"/>
                    <a:pt x="3970" y="267"/>
                    <a:pt x="3936" y="234"/>
                  </a:cubicBezTo>
                  <a:cubicBezTo>
                    <a:pt x="3870" y="200"/>
                    <a:pt x="3836" y="167"/>
                    <a:pt x="3770" y="100"/>
                  </a:cubicBezTo>
                  <a:cubicBezTo>
                    <a:pt x="3669" y="67"/>
                    <a:pt x="3603" y="67"/>
                    <a:pt x="3469" y="67"/>
                  </a:cubicBezTo>
                  <a:cubicBezTo>
                    <a:pt x="3369" y="67"/>
                    <a:pt x="3303" y="67"/>
                    <a:pt x="3202" y="100"/>
                  </a:cubicBezTo>
                  <a:cubicBezTo>
                    <a:pt x="3136" y="167"/>
                    <a:pt x="3102" y="200"/>
                    <a:pt x="3036" y="234"/>
                  </a:cubicBezTo>
                  <a:cubicBezTo>
                    <a:pt x="3002" y="267"/>
                    <a:pt x="2969" y="334"/>
                    <a:pt x="2969" y="401"/>
                  </a:cubicBezTo>
                  <a:lnTo>
                    <a:pt x="2969" y="601"/>
                  </a:lnTo>
                  <a:lnTo>
                    <a:pt x="2969" y="3670"/>
                  </a:lnTo>
                  <a:lnTo>
                    <a:pt x="2869" y="3670"/>
                  </a:lnTo>
                  <a:lnTo>
                    <a:pt x="1668" y="434"/>
                  </a:lnTo>
                  <a:cubicBezTo>
                    <a:pt x="1635" y="367"/>
                    <a:pt x="1601" y="334"/>
                    <a:pt x="1535" y="234"/>
                  </a:cubicBezTo>
                  <a:cubicBezTo>
                    <a:pt x="1468" y="167"/>
                    <a:pt x="1435" y="100"/>
                    <a:pt x="1334" y="67"/>
                  </a:cubicBezTo>
                  <a:cubicBezTo>
                    <a:pt x="1268" y="34"/>
                    <a:pt x="1168" y="0"/>
                    <a:pt x="10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5"/>
            <p:cNvSpPr/>
            <p:nvPr/>
          </p:nvSpPr>
          <p:spPr>
            <a:xfrm>
              <a:off x="2443575" y="2985075"/>
              <a:ext cx="77600" cy="127625"/>
            </a:xfrm>
            <a:custGeom>
              <a:avLst/>
              <a:gdLst/>
              <a:ahLst/>
              <a:cxnLst/>
              <a:rect l="l" t="t" r="r" b="b"/>
              <a:pathLst>
                <a:path w="3104" h="5105" extrusionOk="0">
                  <a:moveTo>
                    <a:pt x="1502" y="835"/>
                  </a:moveTo>
                  <a:cubicBezTo>
                    <a:pt x="1602" y="835"/>
                    <a:pt x="1702" y="868"/>
                    <a:pt x="1769" y="901"/>
                  </a:cubicBezTo>
                  <a:cubicBezTo>
                    <a:pt x="1769" y="968"/>
                    <a:pt x="1835" y="968"/>
                    <a:pt x="1869" y="1001"/>
                  </a:cubicBezTo>
                  <a:cubicBezTo>
                    <a:pt x="1902" y="1035"/>
                    <a:pt x="1902" y="1068"/>
                    <a:pt x="1936" y="1135"/>
                  </a:cubicBezTo>
                  <a:cubicBezTo>
                    <a:pt x="2002" y="1168"/>
                    <a:pt x="2036" y="1202"/>
                    <a:pt x="2036" y="1302"/>
                  </a:cubicBezTo>
                  <a:cubicBezTo>
                    <a:pt x="2069" y="1335"/>
                    <a:pt x="2069" y="1402"/>
                    <a:pt x="2069" y="1502"/>
                  </a:cubicBezTo>
                  <a:lnTo>
                    <a:pt x="2069" y="3670"/>
                  </a:lnTo>
                  <a:cubicBezTo>
                    <a:pt x="2069" y="3737"/>
                    <a:pt x="2069" y="3837"/>
                    <a:pt x="2036" y="3870"/>
                  </a:cubicBezTo>
                  <a:cubicBezTo>
                    <a:pt x="2002" y="3903"/>
                    <a:pt x="2002" y="3970"/>
                    <a:pt x="1936" y="4004"/>
                  </a:cubicBezTo>
                  <a:cubicBezTo>
                    <a:pt x="1936" y="4037"/>
                    <a:pt x="1869" y="4070"/>
                    <a:pt x="1869" y="4137"/>
                  </a:cubicBezTo>
                  <a:cubicBezTo>
                    <a:pt x="1869" y="4170"/>
                    <a:pt x="1835" y="4204"/>
                    <a:pt x="1769" y="4204"/>
                  </a:cubicBezTo>
                  <a:cubicBezTo>
                    <a:pt x="1702" y="4237"/>
                    <a:pt x="1602" y="4304"/>
                    <a:pt x="1502" y="4304"/>
                  </a:cubicBezTo>
                  <a:lnTo>
                    <a:pt x="1035" y="4304"/>
                  </a:lnTo>
                  <a:lnTo>
                    <a:pt x="1035" y="868"/>
                  </a:lnTo>
                  <a:lnTo>
                    <a:pt x="1035" y="835"/>
                  </a:lnTo>
                  <a:close/>
                  <a:moveTo>
                    <a:pt x="535" y="1"/>
                  </a:moveTo>
                  <a:cubicBezTo>
                    <a:pt x="368" y="1"/>
                    <a:pt x="268" y="34"/>
                    <a:pt x="201" y="67"/>
                  </a:cubicBezTo>
                  <a:cubicBezTo>
                    <a:pt x="101" y="167"/>
                    <a:pt x="34" y="234"/>
                    <a:pt x="34" y="268"/>
                  </a:cubicBezTo>
                  <a:cubicBezTo>
                    <a:pt x="34" y="334"/>
                    <a:pt x="1" y="434"/>
                    <a:pt x="1" y="534"/>
                  </a:cubicBezTo>
                  <a:lnTo>
                    <a:pt x="1" y="835"/>
                  </a:lnTo>
                  <a:lnTo>
                    <a:pt x="1" y="4270"/>
                  </a:lnTo>
                  <a:lnTo>
                    <a:pt x="1" y="4571"/>
                  </a:lnTo>
                  <a:cubicBezTo>
                    <a:pt x="1" y="4671"/>
                    <a:pt x="1" y="4737"/>
                    <a:pt x="34" y="4837"/>
                  </a:cubicBezTo>
                  <a:cubicBezTo>
                    <a:pt x="68" y="4904"/>
                    <a:pt x="101" y="5004"/>
                    <a:pt x="201" y="5038"/>
                  </a:cubicBezTo>
                  <a:cubicBezTo>
                    <a:pt x="268" y="5071"/>
                    <a:pt x="401" y="5104"/>
                    <a:pt x="535" y="5104"/>
                  </a:cubicBezTo>
                  <a:lnTo>
                    <a:pt x="1735" y="5104"/>
                  </a:lnTo>
                  <a:cubicBezTo>
                    <a:pt x="2002" y="5071"/>
                    <a:pt x="2236" y="5038"/>
                    <a:pt x="2436" y="4904"/>
                  </a:cubicBezTo>
                  <a:cubicBezTo>
                    <a:pt x="2536" y="4871"/>
                    <a:pt x="2603" y="4837"/>
                    <a:pt x="2703" y="4737"/>
                  </a:cubicBezTo>
                  <a:cubicBezTo>
                    <a:pt x="2769" y="4671"/>
                    <a:pt x="2836" y="4571"/>
                    <a:pt x="2903" y="4437"/>
                  </a:cubicBezTo>
                  <a:cubicBezTo>
                    <a:pt x="3003" y="4370"/>
                    <a:pt x="3036" y="4204"/>
                    <a:pt x="3070" y="4070"/>
                  </a:cubicBezTo>
                  <a:cubicBezTo>
                    <a:pt x="3103" y="3937"/>
                    <a:pt x="3103" y="3770"/>
                    <a:pt x="3103" y="3570"/>
                  </a:cubicBezTo>
                  <a:lnTo>
                    <a:pt x="3103" y="1335"/>
                  </a:lnTo>
                  <a:cubicBezTo>
                    <a:pt x="3103" y="1135"/>
                    <a:pt x="3070" y="901"/>
                    <a:pt x="3003" y="735"/>
                  </a:cubicBezTo>
                  <a:cubicBezTo>
                    <a:pt x="2903" y="568"/>
                    <a:pt x="2769" y="468"/>
                    <a:pt x="2669" y="334"/>
                  </a:cubicBezTo>
                  <a:cubicBezTo>
                    <a:pt x="2536" y="201"/>
                    <a:pt x="2369" y="101"/>
                    <a:pt x="2169" y="67"/>
                  </a:cubicBezTo>
                  <a:cubicBezTo>
                    <a:pt x="1936" y="34"/>
                    <a:pt x="1735"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5"/>
            <p:cNvSpPr/>
            <p:nvPr/>
          </p:nvSpPr>
          <p:spPr>
            <a:xfrm>
              <a:off x="2603700" y="2985075"/>
              <a:ext cx="87575" cy="127625"/>
            </a:xfrm>
            <a:custGeom>
              <a:avLst/>
              <a:gdLst/>
              <a:ahLst/>
              <a:cxnLst/>
              <a:rect l="l" t="t" r="r" b="b"/>
              <a:pathLst>
                <a:path w="3503" h="5105" extrusionOk="0">
                  <a:moveTo>
                    <a:pt x="534" y="1"/>
                  </a:moveTo>
                  <a:cubicBezTo>
                    <a:pt x="467" y="1"/>
                    <a:pt x="367" y="1"/>
                    <a:pt x="301" y="34"/>
                  </a:cubicBezTo>
                  <a:cubicBezTo>
                    <a:pt x="201" y="67"/>
                    <a:pt x="134" y="134"/>
                    <a:pt x="67" y="201"/>
                  </a:cubicBezTo>
                  <a:cubicBezTo>
                    <a:pt x="34" y="301"/>
                    <a:pt x="0" y="368"/>
                    <a:pt x="0" y="501"/>
                  </a:cubicBezTo>
                  <a:cubicBezTo>
                    <a:pt x="0" y="634"/>
                    <a:pt x="34" y="701"/>
                    <a:pt x="67" y="801"/>
                  </a:cubicBezTo>
                  <a:cubicBezTo>
                    <a:pt x="134" y="868"/>
                    <a:pt x="234" y="901"/>
                    <a:pt x="301" y="968"/>
                  </a:cubicBezTo>
                  <a:cubicBezTo>
                    <a:pt x="334" y="1001"/>
                    <a:pt x="467" y="1035"/>
                    <a:pt x="534" y="1035"/>
                  </a:cubicBezTo>
                  <a:lnTo>
                    <a:pt x="1201" y="1035"/>
                  </a:lnTo>
                  <a:lnTo>
                    <a:pt x="1201" y="4270"/>
                  </a:lnTo>
                  <a:lnTo>
                    <a:pt x="1201" y="4571"/>
                  </a:lnTo>
                  <a:cubicBezTo>
                    <a:pt x="1201" y="4671"/>
                    <a:pt x="1201" y="4737"/>
                    <a:pt x="1235" y="4837"/>
                  </a:cubicBezTo>
                  <a:cubicBezTo>
                    <a:pt x="1301" y="4904"/>
                    <a:pt x="1335" y="5004"/>
                    <a:pt x="1401" y="5038"/>
                  </a:cubicBezTo>
                  <a:cubicBezTo>
                    <a:pt x="1501" y="5071"/>
                    <a:pt x="1568" y="5104"/>
                    <a:pt x="1735" y="5104"/>
                  </a:cubicBezTo>
                  <a:cubicBezTo>
                    <a:pt x="1902" y="5104"/>
                    <a:pt x="2002" y="5071"/>
                    <a:pt x="2102" y="5038"/>
                  </a:cubicBezTo>
                  <a:cubicBezTo>
                    <a:pt x="2169" y="4938"/>
                    <a:pt x="2269" y="4871"/>
                    <a:pt x="2269" y="4837"/>
                  </a:cubicBezTo>
                  <a:cubicBezTo>
                    <a:pt x="2269" y="4771"/>
                    <a:pt x="2302" y="4671"/>
                    <a:pt x="2302" y="4571"/>
                  </a:cubicBezTo>
                  <a:lnTo>
                    <a:pt x="2302" y="4270"/>
                  </a:lnTo>
                  <a:lnTo>
                    <a:pt x="2302" y="1035"/>
                  </a:lnTo>
                  <a:lnTo>
                    <a:pt x="2969" y="1035"/>
                  </a:lnTo>
                  <a:cubicBezTo>
                    <a:pt x="3036" y="1001"/>
                    <a:pt x="3136" y="1001"/>
                    <a:pt x="3203" y="935"/>
                  </a:cubicBezTo>
                  <a:cubicBezTo>
                    <a:pt x="3303" y="901"/>
                    <a:pt x="3369" y="868"/>
                    <a:pt x="3403" y="768"/>
                  </a:cubicBezTo>
                  <a:cubicBezTo>
                    <a:pt x="3470" y="701"/>
                    <a:pt x="3503" y="634"/>
                    <a:pt x="3503" y="501"/>
                  </a:cubicBezTo>
                  <a:cubicBezTo>
                    <a:pt x="3503" y="368"/>
                    <a:pt x="3470" y="301"/>
                    <a:pt x="3403" y="201"/>
                  </a:cubicBezTo>
                  <a:cubicBezTo>
                    <a:pt x="3369" y="134"/>
                    <a:pt x="3236" y="34"/>
                    <a:pt x="3203" y="34"/>
                  </a:cubicBezTo>
                  <a:cubicBezTo>
                    <a:pt x="3169" y="34"/>
                    <a:pt x="3036" y="1"/>
                    <a:pt x="2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5"/>
            <p:cNvSpPr/>
            <p:nvPr/>
          </p:nvSpPr>
          <p:spPr>
            <a:xfrm>
              <a:off x="2704600" y="2985075"/>
              <a:ext cx="81750" cy="128450"/>
            </a:xfrm>
            <a:custGeom>
              <a:avLst/>
              <a:gdLst/>
              <a:ahLst/>
              <a:cxnLst/>
              <a:rect l="l" t="t" r="r" b="b"/>
              <a:pathLst>
                <a:path w="3270" h="5138" extrusionOk="0">
                  <a:moveTo>
                    <a:pt x="601" y="1"/>
                  </a:moveTo>
                  <a:cubicBezTo>
                    <a:pt x="468" y="1"/>
                    <a:pt x="401" y="1"/>
                    <a:pt x="301" y="67"/>
                  </a:cubicBezTo>
                  <a:cubicBezTo>
                    <a:pt x="201" y="167"/>
                    <a:pt x="167" y="201"/>
                    <a:pt x="134" y="301"/>
                  </a:cubicBezTo>
                  <a:cubicBezTo>
                    <a:pt x="101" y="334"/>
                    <a:pt x="67" y="468"/>
                    <a:pt x="67" y="534"/>
                  </a:cubicBezTo>
                  <a:lnTo>
                    <a:pt x="67" y="835"/>
                  </a:lnTo>
                  <a:lnTo>
                    <a:pt x="67" y="4304"/>
                  </a:lnTo>
                  <a:cubicBezTo>
                    <a:pt x="67" y="4370"/>
                    <a:pt x="1" y="4504"/>
                    <a:pt x="67" y="4571"/>
                  </a:cubicBezTo>
                  <a:cubicBezTo>
                    <a:pt x="101" y="4671"/>
                    <a:pt x="101" y="4737"/>
                    <a:pt x="134" y="4837"/>
                  </a:cubicBezTo>
                  <a:cubicBezTo>
                    <a:pt x="167" y="4904"/>
                    <a:pt x="234" y="5004"/>
                    <a:pt x="301" y="5038"/>
                  </a:cubicBezTo>
                  <a:cubicBezTo>
                    <a:pt x="334" y="5071"/>
                    <a:pt x="468" y="5138"/>
                    <a:pt x="601" y="5138"/>
                  </a:cubicBezTo>
                  <a:cubicBezTo>
                    <a:pt x="701" y="5138"/>
                    <a:pt x="801" y="5071"/>
                    <a:pt x="868" y="5038"/>
                  </a:cubicBezTo>
                  <a:cubicBezTo>
                    <a:pt x="968" y="4971"/>
                    <a:pt x="1001" y="4904"/>
                    <a:pt x="1035" y="4837"/>
                  </a:cubicBezTo>
                  <a:cubicBezTo>
                    <a:pt x="1101" y="4804"/>
                    <a:pt x="1135" y="4671"/>
                    <a:pt x="1135" y="4571"/>
                  </a:cubicBezTo>
                  <a:lnTo>
                    <a:pt x="1135" y="4304"/>
                  </a:lnTo>
                  <a:lnTo>
                    <a:pt x="1135" y="3070"/>
                  </a:lnTo>
                  <a:lnTo>
                    <a:pt x="2135" y="3070"/>
                  </a:lnTo>
                  <a:lnTo>
                    <a:pt x="2135" y="4304"/>
                  </a:lnTo>
                  <a:cubicBezTo>
                    <a:pt x="2135" y="4370"/>
                    <a:pt x="2102" y="4504"/>
                    <a:pt x="2135" y="4571"/>
                  </a:cubicBezTo>
                  <a:cubicBezTo>
                    <a:pt x="2169" y="4671"/>
                    <a:pt x="2169" y="4737"/>
                    <a:pt x="2202" y="4837"/>
                  </a:cubicBezTo>
                  <a:cubicBezTo>
                    <a:pt x="2269" y="4904"/>
                    <a:pt x="2302" y="5004"/>
                    <a:pt x="2369" y="5038"/>
                  </a:cubicBezTo>
                  <a:cubicBezTo>
                    <a:pt x="2436" y="5071"/>
                    <a:pt x="2536" y="5138"/>
                    <a:pt x="2669" y="5138"/>
                  </a:cubicBezTo>
                  <a:cubicBezTo>
                    <a:pt x="2803" y="5138"/>
                    <a:pt x="2869" y="5071"/>
                    <a:pt x="2969" y="5038"/>
                  </a:cubicBezTo>
                  <a:cubicBezTo>
                    <a:pt x="3036" y="4971"/>
                    <a:pt x="3103" y="4904"/>
                    <a:pt x="3136" y="4837"/>
                  </a:cubicBezTo>
                  <a:cubicBezTo>
                    <a:pt x="3170" y="4804"/>
                    <a:pt x="3203" y="4671"/>
                    <a:pt x="3203" y="4571"/>
                  </a:cubicBezTo>
                  <a:lnTo>
                    <a:pt x="3203" y="4304"/>
                  </a:lnTo>
                  <a:lnTo>
                    <a:pt x="3203" y="835"/>
                  </a:lnTo>
                  <a:cubicBezTo>
                    <a:pt x="3203" y="735"/>
                    <a:pt x="3270" y="634"/>
                    <a:pt x="3203" y="534"/>
                  </a:cubicBezTo>
                  <a:cubicBezTo>
                    <a:pt x="3170" y="434"/>
                    <a:pt x="3170" y="368"/>
                    <a:pt x="3136" y="301"/>
                  </a:cubicBezTo>
                  <a:cubicBezTo>
                    <a:pt x="3103" y="201"/>
                    <a:pt x="3036" y="101"/>
                    <a:pt x="2969" y="67"/>
                  </a:cubicBezTo>
                  <a:cubicBezTo>
                    <a:pt x="2869" y="34"/>
                    <a:pt x="2803" y="1"/>
                    <a:pt x="2669" y="1"/>
                  </a:cubicBezTo>
                  <a:cubicBezTo>
                    <a:pt x="2536" y="1"/>
                    <a:pt x="2469" y="1"/>
                    <a:pt x="2369" y="67"/>
                  </a:cubicBezTo>
                  <a:cubicBezTo>
                    <a:pt x="2302" y="167"/>
                    <a:pt x="2269" y="201"/>
                    <a:pt x="2202" y="301"/>
                  </a:cubicBezTo>
                  <a:cubicBezTo>
                    <a:pt x="2169" y="334"/>
                    <a:pt x="2135" y="468"/>
                    <a:pt x="2135" y="534"/>
                  </a:cubicBezTo>
                  <a:lnTo>
                    <a:pt x="2135" y="835"/>
                  </a:lnTo>
                  <a:lnTo>
                    <a:pt x="2135" y="2002"/>
                  </a:lnTo>
                  <a:lnTo>
                    <a:pt x="1135" y="2002"/>
                  </a:lnTo>
                  <a:lnTo>
                    <a:pt x="1135" y="835"/>
                  </a:lnTo>
                  <a:cubicBezTo>
                    <a:pt x="1135" y="735"/>
                    <a:pt x="1168" y="634"/>
                    <a:pt x="1135" y="534"/>
                  </a:cubicBezTo>
                  <a:cubicBezTo>
                    <a:pt x="1101" y="434"/>
                    <a:pt x="1101" y="368"/>
                    <a:pt x="1035" y="301"/>
                  </a:cubicBezTo>
                  <a:cubicBezTo>
                    <a:pt x="1001" y="201"/>
                    <a:pt x="968" y="101"/>
                    <a:pt x="868" y="67"/>
                  </a:cubicBezTo>
                  <a:cubicBezTo>
                    <a:pt x="801" y="34"/>
                    <a:pt x="7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5"/>
            <p:cNvSpPr/>
            <p:nvPr/>
          </p:nvSpPr>
          <p:spPr>
            <a:xfrm>
              <a:off x="2812175" y="2982575"/>
              <a:ext cx="70925" cy="128450"/>
            </a:xfrm>
            <a:custGeom>
              <a:avLst/>
              <a:gdLst/>
              <a:ahLst/>
              <a:cxnLst/>
              <a:rect l="l" t="t" r="r" b="b"/>
              <a:pathLst>
                <a:path w="2837" h="5138" extrusionOk="0">
                  <a:moveTo>
                    <a:pt x="534" y="1"/>
                  </a:moveTo>
                  <a:cubicBezTo>
                    <a:pt x="368" y="1"/>
                    <a:pt x="301" y="1"/>
                    <a:pt x="201" y="101"/>
                  </a:cubicBezTo>
                  <a:cubicBezTo>
                    <a:pt x="134" y="167"/>
                    <a:pt x="67" y="201"/>
                    <a:pt x="34" y="301"/>
                  </a:cubicBezTo>
                  <a:cubicBezTo>
                    <a:pt x="34" y="334"/>
                    <a:pt x="1" y="468"/>
                    <a:pt x="1" y="534"/>
                  </a:cubicBezTo>
                  <a:lnTo>
                    <a:pt x="1" y="835"/>
                  </a:lnTo>
                  <a:lnTo>
                    <a:pt x="1" y="4304"/>
                  </a:lnTo>
                  <a:lnTo>
                    <a:pt x="1" y="4604"/>
                  </a:lnTo>
                  <a:cubicBezTo>
                    <a:pt x="1" y="4671"/>
                    <a:pt x="1" y="4771"/>
                    <a:pt x="34" y="4837"/>
                  </a:cubicBezTo>
                  <a:cubicBezTo>
                    <a:pt x="67" y="4937"/>
                    <a:pt x="134" y="5004"/>
                    <a:pt x="201" y="5038"/>
                  </a:cubicBezTo>
                  <a:cubicBezTo>
                    <a:pt x="301" y="5104"/>
                    <a:pt x="434" y="5138"/>
                    <a:pt x="534" y="5138"/>
                  </a:cubicBezTo>
                  <a:lnTo>
                    <a:pt x="2269" y="5138"/>
                  </a:lnTo>
                  <a:cubicBezTo>
                    <a:pt x="2369" y="5138"/>
                    <a:pt x="2469" y="5138"/>
                    <a:pt x="2536" y="5104"/>
                  </a:cubicBezTo>
                  <a:cubicBezTo>
                    <a:pt x="2636" y="5038"/>
                    <a:pt x="2703" y="5004"/>
                    <a:pt x="2736" y="4937"/>
                  </a:cubicBezTo>
                  <a:cubicBezTo>
                    <a:pt x="2803" y="4837"/>
                    <a:pt x="2836" y="4771"/>
                    <a:pt x="2836" y="4637"/>
                  </a:cubicBezTo>
                  <a:cubicBezTo>
                    <a:pt x="2836" y="4504"/>
                    <a:pt x="2803" y="4437"/>
                    <a:pt x="2736" y="4337"/>
                  </a:cubicBezTo>
                  <a:cubicBezTo>
                    <a:pt x="2703" y="4270"/>
                    <a:pt x="2636" y="4204"/>
                    <a:pt x="2536" y="4170"/>
                  </a:cubicBezTo>
                  <a:cubicBezTo>
                    <a:pt x="2469" y="4170"/>
                    <a:pt x="2336" y="4137"/>
                    <a:pt x="2269" y="4137"/>
                  </a:cubicBezTo>
                  <a:lnTo>
                    <a:pt x="1101" y="4137"/>
                  </a:lnTo>
                  <a:lnTo>
                    <a:pt x="1101" y="3103"/>
                  </a:lnTo>
                  <a:lnTo>
                    <a:pt x="1835" y="3103"/>
                  </a:lnTo>
                  <a:cubicBezTo>
                    <a:pt x="1902" y="3103"/>
                    <a:pt x="2002" y="3103"/>
                    <a:pt x="2102" y="3036"/>
                  </a:cubicBezTo>
                  <a:cubicBezTo>
                    <a:pt x="2169" y="3003"/>
                    <a:pt x="2269" y="2969"/>
                    <a:pt x="2302" y="2869"/>
                  </a:cubicBezTo>
                  <a:cubicBezTo>
                    <a:pt x="2336" y="2803"/>
                    <a:pt x="2369" y="2703"/>
                    <a:pt x="2369" y="2602"/>
                  </a:cubicBezTo>
                  <a:cubicBezTo>
                    <a:pt x="2369" y="2469"/>
                    <a:pt x="2369" y="2369"/>
                    <a:pt x="2302" y="2302"/>
                  </a:cubicBezTo>
                  <a:cubicBezTo>
                    <a:pt x="2202" y="2202"/>
                    <a:pt x="2169" y="2169"/>
                    <a:pt x="2102" y="2135"/>
                  </a:cubicBezTo>
                  <a:cubicBezTo>
                    <a:pt x="2002" y="2135"/>
                    <a:pt x="1902" y="2102"/>
                    <a:pt x="1835" y="2102"/>
                  </a:cubicBezTo>
                  <a:lnTo>
                    <a:pt x="1101" y="2102"/>
                  </a:lnTo>
                  <a:lnTo>
                    <a:pt x="1101" y="1101"/>
                  </a:lnTo>
                  <a:lnTo>
                    <a:pt x="2269" y="1101"/>
                  </a:lnTo>
                  <a:cubicBezTo>
                    <a:pt x="2369" y="1101"/>
                    <a:pt x="2469" y="1101"/>
                    <a:pt x="2536" y="1035"/>
                  </a:cubicBezTo>
                  <a:cubicBezTo>
                    <a:pt x="2636" y="1001"/>
                    <a:pt x="2703" y="968"/>
                    <a:pt x="2736" y="868"/>
                  </a:cubicBezTo>
                  <a:cubicBezTo>
                    <a:pt x="2803" y="801"/>
                    <a:pt x="2836" y="734"/>
                    <a:pt x="2836" y="601"/>
                  </a:cubicBezTo>
                  <a:cubicBezTo>
                    <a:pt x="2836" y="468"/>
                    <a:pt x="2803" y="401"/>
                    <a:pt x="2736" y="301"/>
                  </a:cubicBezTo>
                  <a:cubicBezTo>
                    <a:pt x="2703" y="234"/>
                    <a:pt x="2636" y="134"/>
                    <a:pt x="2536" y="134"/>
                  </a:cubicBezTo>
                  <a:cubicBezTo>
                    <a:pt x="2469" y="134"/>
                    <a:pt x="2336" y="101"/>
                    <a:pt x="2269" y="101"/>
                  </a:cubicBezTo>
                  <a:lnTo>
                    <a:pt x="1969" y="101"/>
                  </a:lnTo>
                  <a:lnTo>
                    <a:pt x="1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5"/>
            <p:cNvSpPr/>
            <p:nvPr/>
          </p:nvSpPr>
          <p:spPr>
            <a:xfrm>
              <a:off x="1868175" y="3182725"/>
              <a:ext cx="283550" cy="242700"/>
            </a:xfrm>
            <a:custGeom>
              <a:avLst/>
              <a:gdLst/>
              <a:ahLst/>
              <a:cxnLst/>
              <a:rect l="l" t="t" r="r" b="b"/>
              <a:pathLst>
                <a:path w="11342" h="9708" extrusionOk="0">
                  <a:moveTo>
                    <a:pt x="5738" y="0"/>
                  </a:moveTo>
                  <a:cubicBezTo>
                    <a:pt x="5504" y="0"/>
                    <a:pt x="5237" y="100"/>
                    <a:pt x="4871" y="334"/>
                  </a:cubicBezTo>
                  <a:cubicBezTo>
                    <a:pt x="4704" y="501"/>
                    <a:pt x="4570" y="768"/>
                    <a:pt x="4504" y="1001"/>
                  </a:cubicBezTo>
                  <a:cubicBezTo>
                    <a:pt x="4404" y="1435"/>
                    <a:pt x="4270" y="1868"/>
                    <a:pt x="4203" y="2335"/>
                  </a:cubicBezTo>
                  <a:cubicBezTo>
                    <a:pt x="4103" y="2802"/>
                    <a:pt x="4003" y="3303"/>
                    <a:pt x="3903" y="3770"/>
                  </a:cubicBezTo>
                  <a:cubicBezTo>
                    <a:pt x="3836" y="4203"/>
                    <a:pt x="3703" y="4704"/>
                    <a:pt x="3603" y="5171"/>
                  </a:cubicBezTo>
                  <a:cubicBezTo>
                    <a:pt x="3503" y="5638"/>
                    <a:pt x="3403" y="6105"/>
                    <a:pt x="3336" y="6505"/>
                  </a:cubicBezTo>
                  <a:lnTo>
                    <a:pt x="3069" y="6505"/>
                  </a:lnTo>
                  <a:lnTo>
                    <a:pt x="1868" y="1001"/>
                  </a:lnTo>
                  <a:cubicBezTo>
                    <a:pt x="1835" y="834"/>
                    <a:pt x="1768" y="667"/>
                    <a:pt x="1702" y="534"/>
                  </a:cubicBezTo>
                  <a:cubicBezTo>
                    <a:pt x="1668" y="434"/>
                    <a:pt x="1535" y="301"/>
                    <a:pt x="1401" y="200"/>
                  </a:cubicBezTo>
                  <a:cubicBezTo>
                    <a:pt x="1268" y="100"/>
                    <a:pt x="1101" y="34"/>
                    <a:pt x="901" y="34"/>
                  </a:cubicBezTo>
                  <a:cubicBezTo>
                    <a:pt x="734" y="34"/>
                    <a:pt x="601" y="100"/>
                    <a:pt x="501" y="134"/>
                  </a:cubicBezTo>
                  <a:cubicBezTo>
                    <a:pt x="367" y="167"/>
                    <a:pt x="267" y="267"/>
                    <a:pt x="201" y="334"/>
                  </a:cubicBezTo>
                  <a:cubicBezTo>
                    <a:pt x="100" y="434"/>
                    <a:pt x="67" y="501"/>
                    <a:pt x="34" y="634"/>
                  </a:cubicBezTo>
                  <a:cubicBezTo>
                    <a:pt x="0" y="701"/>
                    <a:pt x="0" y="834"/>
                    <a:pt x="0" y="934"/>
                  </a:cubicBezTo>
                  <a:lnTo>
                    <a:pt x="0" y="1101"/>
                  </a:lnTo>
                  <a:lnTo>
                    <a:pt x="0" y="1201"/>
                  </a:lnTo>
                  <a:cubicBezTo>
                    <a:pt x="34" y="1268"/>
                    <a:pt x="34" y="1301"/>
                    <a:pt x="34" y="1335"/>
                  </a:cubicBezTo>
                  <a:lnTo>
                    <a:pt x="1902" y="8873"/>
                  </a:lnTo>
                  <a:cubicBezTo>
                    <a:pt x="2002" y="9040"/>
                    <a:pt x="2069" y="9174"/>
                    <a:pt x="2202" y="9307"/>
                  </a:cubicBezTo>
                  <a:cubicBezTo>
                    <a:pt x="2269" y="9440"/>
                    <a:pt x="2402" y="9507"/>
                    <a:pt x="2569" y="9607"/>
                  </a:cubicBezTo>
                  <a:cubicBezTo>
                    <a:pt x="2736" y="9674"/>
                    <a:pt x="2902" y="9707"/>
                    <a:pt x="3169" y="9707"/>
                  </a:cubicBezTo>
                  <a:lnTo>
                    <a:pt x="3403" y="9707"/>
                  </a:lnTo>
                  <a:cubicBezTo>
                    <a:pt x="3670" y="9707"/>
                    <a:pt x="3870" y="9674"/>
                    <a:pt x="4003" y="9607"/>
                  </a:cubicBezTo>
                  <a:cubicBezTo>
                    <a:pt x="4170" y="9507"/>
                    <a:pt x="4270" y="9440"/>
                    <a:pt x="4370" y="9307"/>
                  </a:cubicBezTo>
                  <a:cubicBezTo>
                    <a:pt x="4504" y="9174"/>
                    <a:pt x="4570" y="9040"/>
                    <a:pt x="4604" y="8873"/>
                  </a:cubicBezTo>
                  <a:cubicBezTo>
                    <a:pt x="4770" y="8206"/>
                    <a:pt x="4937" y="7539"/>
                    <a:pt x="5104" y="6839"/>
                  </a:cubicBezTo>
                  <a:cubicBezTo>
                    <a:pt x="5271" y="6138"/>
                    <a:pt x="5404" y="5471"/>
                    <a:pt x="5571" y="4804"/>
                  </a:cubicBezTo>
                  <a:lnTo>
                    <a:pt x="5838" y="4804"/>
                  </a:lnTo>
                  <a:lnTo>
                    <a:pt x="6772" y="8840"/>
                  </a:lnTo>
                  <a:cubicBezTo>
                    <a:pt x="6839" y="9007"/>
                    <a:pt x="6905" y="9140"/>
                    <a:pt x="7005" y="9274"/>
                  </a:cubicBezTo>
                  <a:cubicBezTo>
                    <a:pt x="7072" y="9374"/>
                    <a:pt x="7172" y="9474"/>
                    <a:pt x="7339" y="9540"/>
                  </a:cubicBezTo>
                  <a:cubicBezTo>
                    <a:pt x="7506" y="9641"/>
                    <a:pt x="7673" y="9674"/>
                    <a:pt x="7906" y="9674"/>
                  </a:cubicBezTo>
                  <a:lnTo>
                    <a:pt x="8173" y="9674"/>
                  </a:lnTo>
                  <a:cubicBezTo>
                    <a:pt x="8406" y="9674"/>
                    <a:pt x="8573" y="9641"/>
                    <a:pt x="8740" y="9540"/>
                  </a:cubicBezTo>
                  <a:cubicBezTo>
                    <a:pt x="8907" y="9474"/>
                    <a:pt x="9040" y="9374"/>
                    <a:pt x="9107" y="9274"/>
                  </a:cubicBezTo>
                  <a:cubicBezTo>
                    <a:pt x="9240" y="9140"/>
                    <a:pt x="9340" y="9007"/>
                    <a:pt x="9407" y="8840"/>
                  </a:cubicBezTo>
                  <a:lnTo>
                    <a:pt x="11275" y="1301"/>
                  </a:lnTo>
                  <a:cubicBezTo>
                    <a:pt x="11342" y="1268"/>
                    <a:pt x="11342" y="1201"/>
                    <a:pt x="11342" y="1168"/>
                  </a:cubicBezTo>
                  <a:lnTo>
                    <a:pt x="11342" y="1034"/>
                  </a:lnTo>
                  <a:lnTo>
                    <a:pt x="11342" y="868"/>
                  </a:lnTo>
                  <a:cubicBezTo>
                    <a:pt x="11342" y="801"/>
                    <a:pt x="11342" y="701"/>
                    <a:pt x="11275" y="601"/>
                  </a:cubicBezTo>
                  <a:cubicBezTo>
                    <a:pt x="11242" y="501"/>
                    <a:pt x="11208" y="367"/>
                    <a:pt x="11108" y="301"/>
                  </a:cubicBezTo>
                  <a:cubicBezTo>
                    <a:pt x="11042" y="200"/>
                    <a:pt x="10942" y="134"/>
                    <a:pt x="10841" y="100"/>
                  </a:cubicBezTo>
                  <a:cubicBezTo>
                    <a:pt x="10708" y="34"/>
                    <a:pt x="10575" y="0"/>
                    <a:pt x="10408" y="0"/>
                  </a:cubicBezTo>
                  <a:cubicBezTo>
                    <a:pt x="10208" y="0"/>
                    <a:pt x="10041" y="100"/>
                    <a:pt x="9907" y="167"/>
                  </a:cubicBezTo>
                  <a:cubicBezTo>
                    <a:pt x="9774" y="267"/>
                    <a:pt x="9707" y="367"/>
                    <a:pt x="9607" y="501"/>
                  </a:cubicBezTo>
                  <a:cubicBezTo>
                    <a:pt x="9541" y="634"/>
                    <a:pt x="9507" y="801"/>
                    <a:pt x="9440" y="968"/>
                  </a:cubicBezTo>
                  <a:cubicBezTo>
                    <a:pt x="9240" y="1835"/>
                    <a:pt x="9040" y="2769"/>
                    <a:pt x="8840" y="3703"/>
                  </a:cubicBezTo>
                  <a:cubicBezTo>
                    <a:pt x="8607" y="4637"/>
                    <a:pt x="8440" y="5538"/>
                    <a:pt x="8240" y="6472"/>
                  </a:cubicBezTo>
                  <a:lnTo>
                    <a:pt x="8006" y="6472"/>
                  </a:lnTo>
                  <a:lnTo>
                    <a:pt x="6772" y="968"/>
                  </a:lnTo>
                  <a:cubicBezTo>
                    <a:pt x="6772" y="834"/>
                    <a:pt x="6739" y="734"/>
                    <a:pt x="6672" y="601"/>
                  </a:cubicBezTo>
                  <a:cubicBezTo>
                    <a:pt x="6572" y="467"/>
                    <a:pt x="6505" y="367"/>
                    <a:pt x="6405" y="301"/>
                  </a:cubicBezTo>
                  <a:cubicBezTo>
                    <a:pt x="6338" y="234"/>
                    <a:pt x="6238" y="134"/>
                    <a:pt x="6105" y="100"/>
                  </a:cubicBezTo>
                  <a:cubicBezTo>
                    <a:pt x="5971" y="67"/>
                    <a:pt x="5871" y="0"/>
                    <a:pt x="5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5"/>
            <p:cNvSpPr/>
            <p:nvPr/>
          </p:nvSpPr>
          <p:spPr>
            <a:xfrm>
              <a:off x="2172550" y="3181050"/>
              <a:ext cx="162650" cy="244375"/>
            </a:xfrm>
            <a:custGeom>
              <a:avLst/>
              <a:gdLst/>
              <a:ahLst/>
              <a:cxnLst/>
              <a:rect l="l" t="t" r="r" b="b"/>
              <a:pathLst>
                <a:path w="6506" h="9775" extrusionOk="0">
                  <a:moveTo>
                    <a:pt x="3236" y="1835"/>
                  </a:moveTo>
                  <a:cubicBezTo>
                    <a:pt x="3437" y="1835"/>
                    <a:pt x="3603" y="1869"/>
                    <a:pt x="3737" y="1969"/>
                  </a:cubicBezTo>
                  <a:cubicBezTo>
                    <a:pt x="3837" y="2035"/>
                    <a:pt x="3937" y="2102"/>
                    <a:pt x="4004" y="2236"/>
                  </a:cubicBezTo>
                  <a:cubicBezTo>
                    <a:pt x="4070" y="2369"/>
                    <a:pt x="4104" y="2536"/>
                    <a:pt x="4104" y="2703"/>
                  </a:cubicBezTo>
                  <a:lnTo>
                    <a:pt x="4104" y="7206"/>
                  </a:lnTo>
                  <a:cubicBezTo>
                    <a:pt x="4070" y="7373"/>
                    <a:pt x="4070" y="7539"/>
                    <a:pt x="4004" y="7673"/>
                  </a:cubicBezTo>
                  <a:cubicBezTo>
                    <a:pt x="3937" y="7739"/>
                    <a:pt x="3870" y="7873"/>
                    <a:pt x="3737" y="7973"/>
                  </a:cubicBezTo>
                  <a:cubicBezTo>
                    <a:pt x="3603" y="8040"/>
                    <a:pt x="3437" y="8073"/>
                    <a:pt x="3236" y="8073"/>
                  </a:cubicBezTo>
                  <a:cubicBezTo>
                    <a:pt x="3003" y="8073"/>
                    <a:pt x="2836" y="8040"/>
                    <a:pt x="2703" y="7973"/>
                  </a:cubicBezTo>
                  <a:cubicBezTo>
                    <a:pt x="2569" y="7873"/>
                    <a:pt x="2436" y="7806"/>
                    <a:pt x="2402" y="7673"/>
                  </a:cubicBezTo>
                  <a:cubicBezTo>
                    <a:pt x="2336" y="7539"/>
                    <a:pt x="2269" y="7373"/>
                    <a:pt x="2269" y="7206"/>
                  </a:cubicBezTo>
                  <a:lnTo>
                    <a:pt x="2269" y="2703"/>
                  </a:lnTo>
                  <a:cubicBezTo>
                    <a:pt x="2269" y="2536"/>
                    <a:pt x="2336" y="2369"/>
                    <a:pt x="2402" y="2236"/>
                  </a:cubicBezTo>
                  <a:cubicBezTo>
                    <a:pt x="2503" y="2169"/>
                    <a:pt x="2569" y="2035"/>
                    <a:pt x="2703" y="1969"/>
                  </a:cubicBezTo>
                  <a:cubicBezTo>
                    <a:pt x="2836" y="1869"/>
                    <a:pt x="3036" y="1835"/>
                    <a:pt x="3236" y="1835"/>
                  </a:cubicBezTo>
                  <a:close/>
                  <a:moveTo>
                    <a:pt x="2703" y="1"/>
                  </a:moveTo>
                  <a:cubicBezTo>
                    <a:pt x="2503" y="34"/>
                    <a:pt x="2336" y="67"/>
                    <a:pt x="2069" y="134"/>
                  </a:cubicBezTo>
                  <a:cubicBezTo>
                    <a:pt x="1835" y="167"/>
                    <a:pt x="1602" y="234"/>
                    <a:pt x="1368" y="368"/>
                  </a:cubicBezTo>
                  <a:cubicBezTo>
                    <a:pt x="1102" y="501"/>
                    <a:pt x="901" y="668"/>
                    <a:pt x="701" y="868"/>
                  </a:cubicBezTo>
                  <a:cubicBezTo>
                    <a:pt x="501" y="1068"/>
                    <a:pt x="334" y="1368"/>
                    <a:pt x="201" y="1668"/>
                  </a:cubicBezTo>
                  <a:cubicBezTo>
                    <a:pt x="67" y="1969"/>
                    <a:pt x="1" y="2336"/>
                    <a:pt x="1" y="2803"/>
                  </a:cubicBezTo>
                  <a:lnTo>
                    <a:pt x="1" y="6906"/>
                  </a:lnTo>
                  <a:cubicBezTo>
                    <a:pt x="1" y="7373"/>
                    <a:pt x="67" y="7739"/>
                    <a:pt x="201" y="8073"/>
                  </a:cubicBezTo>
                  <a:cubicBezTo>
                    <a:pt x="334" y="8407"/>
                    <a:pt x="501" y="8673"/>
                    <a:pt x="701" y="8874"/>
                  </a:cubicBezTo>
                  <a:cubicBezTo>
                    <a:pt x="901" y="9074"/>
                    <a:pt x="1102" y="9241"/>
                    <a:pt x="1368" y="9374"/>
                  </a:cubicBezTo>
                  <a:cubicBezTo>
                    <a:pt x="1602" y="9507"/>
                    <a:pt x="1835" y="9574"/>
                    <a:pt x="2069" y="9674"/>
                  </a:cubicBezTo>
                  <a:cubicBezTo>
                    <a:pt x="2336" y="9741"/>
                    <a:pt x="2536" y="9774"/>
                    <a:pt x="2703" y="9774"/>
                  </a:cubicBezTo>
                  <a:lnTo>
                    <a:pt x="3770" y="9774"/>
                  </a:lnTo>
                  <a:lnTo>
                    <a:pt x="4404" y="9674"/>
                  </a:lnTo>
                  <a:cubicBezTo>
                    <a:pt x="4671" y="9574"/>
                    <a:pt x="4871" y="9507"/>
                    <a:pt x="5104" y="9374"/>
                  </a:cubicBezTo>
                  <a:cubicBezTo>
                    <a:pt x="5371" y="9241"/>
                    <a:pt x="5571" y="9074"/>
                    <a:pt x="5772" y="8874"/>
                  </a:cubicBezTo>
                  <a:cubicBezTo>
                    <a:pt x="6005" y="8673"/>
                    <a:pt x="6172" y="8407"/>
                    <a:pt x="6272" y="8073"/>
                  </a:cubicBezTo>
                  <a:cubicBezTo>
                    <a:pt x="6405" y="7739"/>
                    <a:pt x="6505" y="7373"/>
                    <a:pt x="6505" y="6906"/>
                  </a:cubicBezTo>
                  <a:lnTo>
                    <a:pt x="6505" y="2803"/>
                  </a:lnTo>
                  <a:cubicBezTo>
                    <a:pt x="6505" y="2369"/>
                    <a:pt x="6405" y="1969"/>
                    <a:pt x="6272" y="1668"/>
                  </a:cubicBezTo>
                  <a:cubicBezTo>
                    <a:pt x="6172" y="1335"/>
                    <a:pt x="6005" y="1068"/>
                    <a:pt x="5772" y="868"/>
                  </a:cubicBezTo>
                  <a:cubicBezTo>
                    <a:pt x="5571" y="668"/>
                    <a:pt x="5371" y="501"/>
                    <a:pt x="5104" y="368"/>
                  </a:cubicBezTo>
                  <a:cubicBezTo>
                    <a:pt x="4871" y="301"/>
                    <a:pt x="4604" y="167"/>
                    <a:pt x="4404" y="134"/>
                  </a:cubicBezTo>
                  <a:cubicBezTo>
                    <a:pt x="4170" y="34"/>
                    <a:pt x="3937" y="1"/>
                    <a:pt x="3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5"/>
            <p:cNvSpPr/>
            <p:nvPr/>
          </p:nvSpPr>
          <p:spPr>
            <a:xfrm>
              <a:off x="2374375" y="3181875"/>
              <a:ext cx="161800" cy="245200"/>
            </a:xfrm>
            <a:custGeom>
              <a:avLst/>
              <a:gdLst/>
              <a:ahLst/>
              <a:cxnLst/>
              <a:rect l="l" t="t" r="r" b="b"/>
              <a:pathLst>
                <a:path w="6472" h="9808" extrusionOk="0">
                  <a:moveTo>
                    <a:pt x="3036" y="1635"/>
                  </a:moveTo>
                  <a:cubicBezTo>
                    <a:pt x="3269" y="1669"/>
                    <a:pt x="3469" y="1702"/>
                    <a:pt x="3636" y="1802"/>
                  </a:cubicBezTo>
                  <a:cubicBezTo>
                    <a:pt x="3703" y="1802"/>
                    <a:pt x="3770" y="1869"/>
                    <a:pt x="3836" y="1936"/>
                  </a:cubicBezTo>
                  <a:cubicBezTo>
                    <a:pt x="3936" y="1969"/>
                    <a:pt x="4003" y="2036"/>
                    <a:pt x="4036" y="2136"/>
                  </a:cubicBezTo>
                  <a:cubicBezTo>
                    <a:pt x="4103" y="2203"/>
                    <a:pt x="4136" y="2303"/>
                    <a:pt x="4170" y="2436"/>
                  </a:cubicBezTo>
                  <a:cubicBezTo>
                    <a:pt x="4203" y="2536"/>
                    <a:pt x="4203" y="2670"/>
                    <a:pt x="4203" y="2836"/>
                  </a:cubicBezTo>
                  <a:cubicBezTo>
                    <a:pt x="4203" y="3003"/>
                    <a:pt x="4170" y="3170"/>
                    <a:pt x="4170" y="3303"/>
                  </a:cubicBezTo>
                  <a:cubicBezTo>
                    <a:pt x="4170" y="3437"/>
                    <a:pt x="4103" y="3537"/>
                    <a:pt x="4036" y="3637"/>
                  </a:cubicBezTo>
                  <a:cubicBezTo>
                    <a:pt x="3970" y="3770"/>
                    <a:pt x="3936" y="3804"/>
                    <a:pt x="3836" y="3870"/>
                  </a:cubicBezTo>
                  <a:cubicBezTo>
                    <a:pt x="3803" y="3970"/>
                    <a:pt x="3703" y="4004"/>
                    <a:pt x="3636" y="4037"/>
                  </a:cubicBezTo>
                  <a:cubicBezTo>
                    <a:pt x="3469" y="4137"/>
                    <a:pt x="3269" y="4204"/>
                    <a:pt x="3002" y="4204"/>
                  </a:cubicBezTo>
                  <a:lnTo>
                    <a:pt x="2035" y="4204"/>
                  </a:lnTo>
                  <a:lnTo>
                    <a:pt x="2035" y="1635"/>
                  </a:lnTo>
                  <a:close/>
                  <a:moveTo>
                    <a:pt x="1001" y="1"/>
                  </a:moveTo>
                  <a:cubicBezTo>
                    <a:pt x="767" y="1"/>
                    <a:pt x="534" y="34"/>
                    <a:pt x="434" y="134"/>
                  </a:cubicBezTo>
                  <a:cubicBezTo>
                    <a:pt x="300" y="268"/>
                    <a:pt x="200" y="335"/>
                    <a:pt x="134" y="501"/>
                  </a:cubicBezTo>
                  <a:cubicBezTo>
                    <a:pt x="34" y="635"/>
                    <a:pt x="0" y="802"/>
                    <a:pt x="0" y="1002"/>
                  </a:cubicBezTo>
                  <a:lnTo>
                    <a:pt x="0" y="1602"/>
                  </a:lnTo>
                  <a:lnTo>
                    <a:pt x="134" y="1602"/>
                  </a:lnTo>
                  <a:lnTo>
                    <a:pt x="134" y="8173"/>
                  </a:lnTo>
                  <a:lnTo>
                    <a:pt x="134" y="8741"/>
                  </a:lnTo>
                  <a:cubicBezTo>
                    <a:pt x="167" y="8907"/>
                    <a:pt x="167" y="9074"/>
                    <a:pt x="267" y="9241"/>
                  </a:cubicBezTo>
                  <a:cubicBezTo>
                    <a:pt x="300" y="9408"/>
                    <a:pt x="434" y="9541"/>
                    <a:pt x="534" y="9641"/>
                  </a:cubicBezTo>
                  <a:cubicBezTo>
                    <a:pt x="667" y="9708"/>
                    <a:pt x="867" y="9741"/>
                    <a:pt x="1134" y="9741"/>
                  </a:cubicBezTo>
                  <a:cubicBezTo>
                    <a:pt x="1435" y="9741"/>
                    <a:pt x="1635" y="9708"/>
                    <a:pt x="1768" y="9641"/>
                  </a:cubicBezTo>
                  <a:cubicBezTo>
                    <a:pt x="1868" y="9508"/>
                    <a:pt x="1968" y="9408"/>
                    <a:pt x="2035" y="9241"/>
                  </a:cubicBezTo>
                  <a:cubicBezTo>
                    <a:pt x="2135" y="9141"/>
                    <a:pt x="2168" y="8974"/>
                    <a:pt x="2168" y="8741"/>
                  </a:cubicBezTo>
                  <a:lnTo>
                    <a:pt x="2168" y="8173"/>
                  </a:lnTo>
                  <a:lnTo>
                    <a:pt x="2168" y="5872"/>
                  </a:lnTo>
                  <a:lnTo>
                    <a:pt x="2969" y="5872"/>
                  </a:lnTo>
                  <a:cubicBezTo>
                    <a:pt x="3169" y="5872"/>
                    <a:pt x="3336" y="5872"/>
                    <a:pt x="3503" y="5972"/>
                  </a:cubicBezTo>
                  <a:cubicBezTo>
                    <a:pt x="3669" y="6039"/>
                    <a:pt x="3770" y="6139"/>
                    <a:pt x="3836" y="6239"/>
                  </a:cubicBezTo>
                  <a:cubicBezTo>
                    <a:pt x="3936" y="6372"/>
                    <a:pt x="3970" y="6539"/>
                    <a:pt x="4003" y="6706"/>
                  </a:cubicBezTo>
                  <a:cubicBezTo>
                    <a:pt x="4036" y="6873"/>
                    <a:pt x="4036" y="7039"/>
                    <a:pt x="4036" y="7239"/>
                  </a:cubicBezTo>
                  <a:lnTo>
                    <a:pt x="4036" y="8707"/>
                  </a:lnTo>
                  <a:cubicBezTo>
                    <a:pt x="4036" y="8874"/>
                    <a:pt x="4103" y="9041"/>
                    <a:pt x="4170" y="9174"/>
                  </a:cubicBezTo>
                  <a:cubicBezTo>
                    <a:pt x="4270" y="9308"/>
                    <a:pt x="4370" y="9441"/>
                    <a:pt x="4503" y="9508"/>
                  </a:cubicBezTo>
                  <a:cubicBezTo>
                    <a:pt x="4637" y="9574"/>
                    <a:pt x="4770" y="9675"/>
                    <a:pt x="4937" y="9708"/>
                  </a:cubicBezTo>
                  <a:cubicBezTo>
                    <a:pt x="5104" y="9741"/>
                    <a:pt x="5204" y="9808"/>
                    <a:pt x="5371" y="9808"/>
                  </a:cubicBezTo>
                  <a:cubicBezTo>
                    <a:pt x="5537" y="9808"/>
                    <a:pt x="5671" y="9808"/>
                    <a:pt x="5804" y="9741"/>
                  </a:cubicBezTo>
                  <a:cubicBezTo>
                    <a:pt x="5938" y="9708"/>
                    <a:pt x="6038" y="9641"/>
                    <a:pt x="6138" y="9574"/>
                  </a:cubicBezTo>
                  <a:cubicBezTo>
                    <a:pt x="6205" y="9541"/>
                    <a:pt x="6305" y="9474"/>
                    <a:pt x="6371" y="9341"/>
                  </a:cubicBezTo>
                  <a:cubicBezTo>
                    <a:pt x="6438" y="9208"/>
                    <a:pt x="6471" y="9074"/>
                    <a:pt x="6471" y="8907"/>
                  </a:cubicBezTo>
                  <a:cubicBezTo>
                    <a:pt x="6471" y="8874"/>
                    <a:pt x="6438" y="8807"/>
                    <a:pt x="6438" y="8707"/>
                  </a:cubicBezTo>
                  <a:cubicBezTo>
                    <a:pt x="6371" y="8640"/>
                    <a:pt x="6338" y="8540"/>
                    <a:pt x="6205" y="8407"/>
                  </a:cubicBezTo>
                  <a:cubicBezTo>
                    <a:pt x="6171" y="8407"/>
                    <a:pt x="6171" y="8374"/>
                    <a:pt x="6138" y="8340"/>
                  </a:cubicBezTo>
                  <a:cubicBezTo>
                    <a:pt x="6105" y="8307"/>
                    <a:pt x="6105" y="8274"/>
                    <a:pt x="6105" y="8207"/>
                  </a:cubicBezTo>
                  <a:lnTo>
                    <a:pt x="6105" y="7206"/>
                  </a:lnTo>
                  <a:cubicBezTo>
                    <a:pt x="6105" y="6939"/>
                    <a:pt x="6038" y="6639"/>
                    <a:pt x="5971" y="6439"/>
                  </a:cubicBezTo>
                  <a:cubicBezTo>
                    <a:pt x="5871" y="6205"/>
                    <a:pt x="5771" y="6005"/>
                    <a:pt x="5638" y="5838"/>
                  </a:cubicBezTo>
                  <a:cubicBezTo>
                    <a:pt x="5504" y="5672"/>
                    <a:pt x="5337" y="5505"/>
                    <a:pt x="5171" y="5438"/>
                  </a:cubicBezTo>
                  <a:lnTo>
                    <a:pt x="4670" y="5171"/>
                  </a:lnTo>
                  <a:cubicBezTo>
                    <a:pt x="4937" y="5105"/>
                    <a:pt x="5171" y="4971"/>
                    <a:pt x="5337" y="4871"/>
                  </a:cubicBezTo>
                  <a:cubicBezTo>
                    <a:pt x="5504" y="4804"/>
                    <a:pt x="5671" y="4638"/>
                    <a:pt x="5804" y="4504"/>
                  </a:cubicBezTo>
                  <a:cubicBezTo>
                    <a:pt x="5938" y="4337"/>
                    <a:pt x="6004" y="4204"/>
                    <a:pt x="6105" y="4037"/>
                  </a:cubicBezTo>
                  <a:cubicBezTo>
                    <a:pt x="6138" y="3870"/>
                    <a:pt x="6205" y="3704"/>
                    <a:pt x="6271" y="3604"/>
                  </a:cubicBezTo>
                  <a:cubicBezTo>
                    <a:pt x="6305" y="3437"/>
                    <a:pt x="6338" y="3303"/>
                    <a:pt x="6338" y="3170"/>
                  </a:cubicBezTo>
                  <a:lnTo>
                    <a:pt x="6338" y="2870"/>
                  </a:lnTo>
                  <a:cubicBezTo>
                    <a:pt x="6338" y="2503"/>
                    <a:pt x="6305" y="2203"/>
                    <a:pt x="6205" y="1936"/>
                  </a:cubicBezTo>
                  <a:cubicBezTo>
                    <a:pt x="6138" y="1635"/>
                    <a:pt x="6004" y="1435"/>
                    <a:pt x="5871" y="1202"/>
                  </a:cubicBezTo>
                  <a:cubicBezTo>
                    <a:pt x="5704" y="1002"/>
                    <a:pt x="5537" y="835"/>
                    <a:pt x="5371" y="701"/>
                  </a:cubicBezTo>
                  <a:cubicBezTo>
                    <a:pt x="5204" y="601"/>
                    <a:pt x="5037" y="468"/>
                    <a:pt x="4837" y="368"/>
                  </a:cubicBezTo>
                  <a:cubicBezTo>
                    <a:pt x="4370" y="168"/>
                    <a:pt x="3870" y="34"/>
                    <a:pt x="3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5"/>
            <p:cNvSpPr/>
            <p:nvPr/>
          </p:nvSpPr>
          <p:spPr>
            <a:xfrm>
              <a:off x="2577850" y="3181875"/>
              <a:ext cx="126775" cy="241050"/>
            </a:xfrm>
            <a:custGeom>
              <a:avLst/>
              <a:gdLst/>
              <a:ahLst/>
              <a:cxnLst/>
              <a:rect l="l" t="t" r="r" b="b"/>
              <a:pathLst>
                <a:path w="5071" h="9642" extrusionOk="0">
                  <a:moveTo>
                    <a:pt x="1068" y="1"/>
                  </a:moveTo>
                  <a:cubicBezTo>
                    <a:pt x="834" y="1"/>
                    <a:pt x="667" y="1"/>
                    <a:pt x="501" y="134"/>
                  </a:cubicBezTo>
                  <a:cubicBezTo>
                    <a:pt x="334" y="268"/>
                    <a:pt x="234" y="335"/>
                    <a:pt x="167" y="501"/>
                  </a:cubicBezTo>
                  <a:cubicBezTo>
                    <a:pt x="100" y="635"/>
                    <a:pt x="34" y="802"/>
                    <a:pt x="34" y="1002"/>
                  </a:cubicBezTo>
                  <a:cubicBezTo>
                    <a:pt x="0" y="1202"/>
                    <a:pt x="0" y="1369"/>
                    <a:pt x="0" y="1602"/>
                  </a:cubicBezTo>
                  <a:lnTo>
                    <a:pt x="67" y="1602"/>
                  </a:lnTo>
                  <a:lnTo>
                    <a:pt x="67" y="8640"/>
                  </a:lnTo>
                  <a:cubicBezTo>
                    <a:pt x="67" y="8841"/>
                    <a:pt x="67" y="9041"/>
                    <a:pt x="167" y="9174"/>
                  </a:cubicBezTo>
                  <a:cubicBezTo>
                    <a:pt x="200" y="9308"/>
                    <a:pt x="301" y="9374"/>
                    <a:pt x="467" y="9474"/>
                  </a:cubicBezTo>
                  <a:cubicBezTo>
                    <a:pt x="634" y="9541"/>
                    <a:pt x="734" y="9608"/>
                    <a:pt x="968" y="9608"/>
                  </a:cubicBezTo>
                  <a:cubicBezTo>
                    <a:pt x="1168" y="9641"/>
                    <a:pt x="1368" y="9641"/>
                    <a:pt x="1635" y="9641"/>
                  </a:cubicBezTo>
                  <a:lnTo>
                    <a:pt x="3570" y="9641"/>
                  </a:lnTo>
                  <a:cubicBezTo>
                    <a:pt x="3736" y="9641"/>
                    <a:pt x="3970" y="9608"/>
                    <a:pt x="4137" y="9608"/>
                  </a:cubicBezTo>
                  <a:cubicBezTo>
                    <a:pt x="4337" y="9608"/>
                    <a:pt x="4504" y="9508"/>
                    <a:pt x="4637" y="9474"/>
                  </a:cubicBezTo>
                  <a:cubicBezTo>
                    <a:pt x="4737" y="9441"/>
                    <a:pt x="4870" y="9308"/>
                    <a:pt x="4971" y="9174"/>
                  </a:cubicBezTo>
                  <a:cubicBezTo>
                    <a:pt x="5037" y="9041"/>
                    <a:pt x="5071" y="8874"/>
                    <a:pt x="5071" y="8640"/>
                  </a:cubicBezTo>
                  <a:cubicBezTo>
                    <a:pt x="5071" y="8440"/>
                    <a:pt x="5037" y="8207"/>
                    <a:pt x="4971" y="8107"/>
                  </a:cubicBezTo>
                  <a:cubicBezTo>
                    <a:pt x="4870" y="7973"/>
                    <a:pt x="4804" y="7873"/>
                    <a:pt x="4637" y="7807"/>
                  </a:cubicBezTo>
                  <a:cubicBezTo>
                    <a:pt x="4470" y="7706"/>
                    <a:pt x="4303" y="7673"/>
                    <a:pt x="4137" y="7673"/>
                  </a:cubicBezTo>
                  <a:cubicBezTo>
                    <a:pt x="3970" y="7640"/>
                    <a:pt x="3803" y="7640"/>
                    <a:pt x="3570" y="7640"/>
                  </a:cubicBezTo>
                  <a:lnTo>
                    <a:pt x="2202" y="7640"/>
                  </a:lnTo>
                  <a:lnTo>
                    <a:pt x="2202" y="1602"/>
                  </a:lnTo>
                  <a:cubicBezTo>
                    <a:pt x="2202" y="1369"/>
                    <a:pt x="2169" y="1202"/>
                    <a:pt x="2169" y="1002"/>
                  </a:cubicBezTo>
                  <a:cubicBezTo>
                    <a:pt x="2169" y="835"/>
                    <a:pt x="2135" y="668"/>
                    <a:pt x="2035" y="501"/>
                  </a:cubicBezTo>
                  <a:cubicBezTo>
                    <a:pt x="1968" y="335"/>
                    <a:pt x="1868" y="201"/>
                    <a:pt x="1702" y="134"/>
                  </a:cubicBezTo>
                  <a:cubicBezTo>
                    <a:pt x="1535" y="34"/>
                    <a:pt x="1335" y="1"/>
                    <a:pt x="1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5"/>
            <p:cNvSpPr/>
            <p:nvPr/>
          </p:nvSpPr>
          <p:spPr>
            <a:xfrm>
              <a:off x="2737950" y="3181875"/>
              <a:ext cx="151800" cy="241875"/>
            </a:xfrm>
            <a:custGeom>
              <a:avLst/>
              <a:gdLst/>
              <a:ahLst/>
              <a:cxnLst/>
              <a:rect l="l" t="t" r="r" b="b"/>
              <a:pathLst>
                <a:path w="6072" h="9675" extrusionOk="0">
                  <a:moveTo>
                    <a:pt x="3003" y="1635"/>
                  </a:moveTo>
                  <a:cubicBezTo>
                    <a:pt x="3203" y="1669"/>
                    <a:pt x="3403" y="1702"/>
                    <a:pt x="3570" y="1802"/>
                  </a:cubicBezTo>
                  <a:cubicBezTo>
                    <a:pt x="3637" y="1802"/>
                    <a:pt x="3670" y="1869"/>
                    <a:pt x="3770" y="1936"/>
                  </a:cubicBezTo>
                  <a:cubicBezTo>
                    <a:pt x="3804" y="1969"/>
                    <a:pt x="3904" y="2036"/>
                    <a:pt x="3937" y="2136"/>
                  </a:cubicBezTo>
                  <a:cubicBezTo>
                    <a:pt x="3970" y="2203"/>
                    <a:pt x="4004" y="2303"/>
                    <a:pt x="4070" y="2436"/>
                  </a:cubicBezTo>
                  <a:cubicBezTo>
                    <a:pt x="4104" y="2536"/>
                    <a:pt x="4104" y="2670"/>
                    <a:pt x="4104" y="2836"/>
                  </a:cubicBezTo>
                  <a:lnTo>
                    <a:pt x="4104" y="6939"/>
                  </a:lnTo>
                  <a:cubicBezTo>
                    <a:pt x="4104" y="7073"/>
                    <a:pt x="4104" y="7173"/>
                    <a:pt x="4070" y="7306"/>
                  </a:cubicBezTo>
                  <a:cubicBezTo>
                    <a:pt x="4004" y="7440"/>
                    <a:pt x="3970" y="7506"/>
                    <a:pt x="3937" y="7573"/>
                  </a:cubicBezTo>
                  <a:cubicBezTo>
                    <a:pt x="3904" y="7673"/>
                    <a:pt x="3837" y="7740"/>
                    <a:pt x="3770" y="7807"/>
                  </a:cubicBezTo>
                  <a:cubicBezTo>
                    <a:pt x="3670" y="7840"/>
                    <a:pt x="3637" y="7873"/>
                    <a:pt x="3570" y="7907"/>
                  </a:cubicBezTo>
                  <a:cubicBezTo>
                    <a:pt x="3403" y="8007"/>
                    <a:pt x="3203" y="8040"/>
                    <a:pt x="3003" y="8040"/>
                  </a:cubicBezTo>
                  <a:lnTo>
                    <a:pt x="2102" y="8040"/>
                  </a:lnTo>
                  <a:lnTo>
                    <a:pt x="2102" y="1635"/>
                  </a:lnTo>
                  <a:close/>
                  <a:moveTo>
                    <a:pt x="1068" y="1"/>
                  </a:moveTo>
                  <a:cubicBezTo>
                    <a:pt x="768" y="1"/>
                    <a:pt x="568" y="34"/>
                    <a:pt x="435" y="134"/>
                  </a:cubicBezTo>
                  <a:cubicBezTo>
                    <a:pt x="301" y="268"/>
                    <a:pt x="234" y="335"/>
                    <a:pt x="134" y="501"/>
                  </a:cubicBezTo>
                  <a:cubicBezTo>
                    <a:pt x="68" y="635"/>
                    <a:pt x="1" y="802"/>
                    <a:pt x="1" y="1002"/>
                  </a:cubicBezTo>
                  <a:lnTo>
                    <a:pt x="1" y="1602"/>
                  </a:lnTo>
                  <a:lnTo>
                    <a:pt x="1" y="8107"/>
                  </a:lnTo>
                  <a:lnTo>
                    <a:pt x="1" y="8674"/>
                  </a:lnTo>
                  <a:cubicBezTo>
                    <a:pt x="68" y="8841"/>
                    <a:pt x="68" y="9007"/>
                    <a:pt x="134" y="9174"/>
                  </a:cubicBezTo>
                  <a:cubicBezTo>
                    <a:pt x="168" y="9341"/>
                    <a:pt x="301" y="9474"/>
                    <a:pt x="435" y="9541"/>
                  </a:cubicBezTo>
                  <a:cubicBezTo>
                    <a:pt x="601" y="9641"/>
                    <a:pt x="801" y="9675"/>
                    <a:pt x="1068" y="9675"/>
                  </a:cubicBezTo>
                  <a:lnTo>
                    <a:pt x="3403" y="9675"/>
                  </a:lnTo>
                  <a:cubicBezTo>
                    <a:pt x="3904" y="9641"/>
                    <a:pt x="4304" y="9508"/>
                    <a:pt x="4738" y="9308"/>
                  </a:cubicBezTo>
                  <a:cubicBezTo>
                    <a:pt x="4904" y="9208"/>
                    <a:pt x="5071" y="9107"/>
                    <a:pt x="5238" y="8974"/>
                  </a:cubicBezTo>
                  <a:cubicBezTo>
                    <a:pt x="5338" y="8841"/>
                    <a:pt x="5505" y="8674"/>
                    <a:pt x="5638" y="8474"/>
                  </a:cubicBezTo>
                  <a:cubicBezTo>
                    <a:pt x="5772" y="8274"/>
                    <a:pt x="5838" y="8040"/>
                    <a:pt x="5938" y="7773"/>
                  </a:cubicBezTo>
                  <a:cubicBezTo>
                    <a:pt x="6005" y="7473"/>
                    <a:pt x="6072" y="7173"/>
                    <a:pt x="6072" y="6806"/>
                  </a:cubicBezTo>
                  <a:lnTo>
                    <a:pt x="6072" y="2503"/>
                  </a:lnTo>
                  <a:cubicBezTo>
                    <a:pt x="6072" y="2069"/>
                    <a:pt x="5972" y="1736"/>
                    <a:pt x="5805" y="1402"/>
                  </a:cubicBezTo>
                  <a:cubicBezTo>
                    <a:pt x="5672" y="1102"/>
                    <a:pt x="5438" y="835"/>
                    <a:pt x="5171" y="635"/>
                  </a:cubicBezTo>
                  <a:cubicBezTo>
                    <a:pt x="4904" y="401"/>
                    <a:pt x="4604" y="301"/>
                    <a:pt x="4237" y="168"/>
                  </a:cubicBezTo>
                  <a:cubicBezTo>
                    <a:pt x="3837" y="34"/>
                    <a:pt x="3470"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35"/>
          <p:cNvGrpSpPr/>
          <p:nvPr/>
        </p:nvGrpSpPr>
        <p:grpSpPr>
          <a:xfrm>
            <a:off x="5027313" y="484888"/>
            <a:ext cx="1612825" cy="785575"/>
            <a:chOff x="1711400" y="1574075"/>
            <a:chExt cx="1612825" cy="785575"/>
          </a:xfrm>
        </p:grpSpPr>
        <p:sp>
          <p:nvSpPr>
            <p:cNvPr id="1481" name="Google Shape;1481;p35"/>
            <p:cNvSpPr/>
            <p:nvPr/>
          </p:nvSpPr>
          <p:spPr>
            <a:xfrm>
              <a:off x="1711400" y="1574075"/>
              <a:ext cx="1612825" cy="785575"/>
            </a:xfrm>
            <a:custGeom>
              <a:avLst/>
              <a:gdLst/>
              <a:ahLst/>
              <a:cxnLst/>
              <a:rect l="l" t="t" r="r" b="b"/>
              <a:pathLst>
                <a:path w="64513" h="31423" extrusionOk="0">
                  <a:moveTo>
                    <a:pt x="58409" y="18147"/>
                  </a:moveTo>
                  <a:cubicBezTo>
                    <a:pt x="58842" y="18580"/>
                    <a:pt x="59209" y="19081"/>
                    <a:pt x="59509" y="19581"/>
                  </a:cubicBezTo>
                  <a:cubicBezTo>
                    <a:pt x="60143" y="20615"/>
                    <a:pt x="60477" y="21783"/>
                    <a:pt x="60477" y="22750"/>
                  </a:cubicBezTo>
                  <a:cubicBezTo>
                    <a:pt x="60477" y="23384"/>
                    <a:pt x="60243" y="23784"/>
                    <a:pt x="60143" y="23851"/>
                  </a:cubicBezTo>
                  <a:cubicBezTo>
                    <a:pt x="60076" y="23917"/>
                    <a:pt x="60010" y="23917"/>
                    <a:pt x="59876" y="23917"/>
                  </a:cubicBezTo>
                  <a:cubicBezTo>
                    <a:pt x="59710" y="23917"/>
                    <a:pt x="59409" y="23851"/>
                    <a:pt x="58976" y="23617"/>
                  </a:cubicBezTo>
                  <a:cubicBezTo>
                    <a:pt x="58142" y="23150"/>
                    <a:pt x="57308" y="22316"/>
                    <a:pt x="56674" y="21249"/>
                  </a:cubicBezTo>
                  <a:cubicBezTo>
                    <a:pt x="56507" y="20949"/>
                    <a:pt x="56374" y="20648"/>
                    <a:pt x="56240" y="20382"/>
                  </a:cubicBezTo>
                  <a:lnTo>
                    <a:pt x="58409" y="18147"/>
                  </a:lnTo>
                  <a:close/>
                  <a:moveTo>
                    <a:pt x="3036" y="0"/>
                  </a:moveTo>
                  <a:cubicBezTo>
                    <a:pt x="1368" y="0"/>
                    <a:pt x="0" y="1401"/>
                    <a:pt x="0" y="3069"/>
                  </a:cubicBezTo>
                  <a:lnTo>
                    <a:pt x="0" y="28387"/>
                  </a:lnTo>
                  <a:cubicBezTo>
                    <a:pt x="0" y="30055"/>
                    <a:pt x="1368" y="31423"/>
                    <a:pt x="3036" y="31423"/>
                  </a:cubicBezTo>
                  <a:lnTo>
                    <a:pt x="44232" y="31423"/>
                  </a:lnTo>
                  <a:cubicBezTo>
                    <a:pt x="45066" y="31423"/>
                    <a:pt x="45833" y="31089"/>
                    <a:pt x="46400" y="30489"/>
                  </a:cubicBezTo>
                  <a:lnTo>
                    <a:pt x="53238" y="23450"/>
                  </a:lnTo>
                  <a:cubicBezTo>
                    <a:pt x="54239" y="25085"/>
                    <a:pt x="55573" y="26419"/>
                    <a:pt x="57041" y="27220"/>
                  </a:cubicBezTo>
                  <a:cubicBezTo>
                    <a:pt x="58008" y="27720"/>
                    <a:pt x="58909" y="27954"/>
                    <a:pt x="59876" y="27954"/>
                  </a:cubicBezTo>
                  <a:cubicBezTo>
                    <a:pt x="60710" y="27954"/>
                    <a:pt x="61477" y="27753"/>
                    <a:pt x="62178" y="27320"/>
                  </a:cubicBezTo>
                  <a:cubicBezTo>
                    <a:pt x="63646" y="26453"/>
                    <a:pt x="64480" y="24818"/>
                    <a:pt x="64513" y="22783"/>
                  </a:cubicBezTo>
                  <a:cubicBezTo>
                    <a:pt x="64513" y="21115"/>
                    <a:pt x="64013" y="19247"/>
                    <a:pt x="63012" y="17546"/>
                  </a:cubicBezTo>
                  <a:cubicBezTo>
                    <a:pt x="62011" y="15812"/>
                    <a:pt x="60644" y="14444"/>
                    <a:pt x="59142" y="13643"/>
                  </a:cubicBezTo>
                  <a:cubicBezTo>
                    <a:pt x="58909" y="13510"/>
                    <a:pt x="58709" y="13443"/>
                    <a:pt x="58509" y="13343"/>
                  </a:cubicBezTo>
                  <a:lnTo>
                    <a:pt x="46433" y="934"/>
                  </a:lnTo>
                  <a:cubicBezTo>
                    <a:pt x="45866" y="334"/>
                    <a:pt x="45099" y="0"/>
                    <a:pt x="44265"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5"/>
            <p:cNvSpPr/>
            <p:nvPr/>
          </p:nvSpPr>
          <p:spPr>
            <a:xfrm>
              <a:off x="1753100" y="1617425"/>
              <a:ext cx="1409350" cy="700525"/>
            </a:xfrm>
            <a:custGeom>
              <a:avLst/>
              <a:gdLst/>
              <a:ahLst/>
              <a:cxnLst/>
              <a:rect l="l" t="t" r="r" b="b"/>
              <a:pathLst>
                <a:path w="56374" h="28021" extrusionOk="0">
                  <a:moveTo>
                    <a:pt x="1368" y="1"/>
                  </a:moveTo>
                  <a:lnTo>
                    <a:pt x="42564" y="1"/>
                  </a:lnTo>
                  <a:cubicBezTo>
                    <a:pt x="42964" y="1"/>
                    <a:pt x="43264" y="134"/>
                    <a:pt x="43565" y="401"/>
                  </a:cubicBezTo>
                  <a:lnTo>
                    <a:pt x="55873" y="13044"/>
                  </a:lnTo>
                  <a:cubicBezTo>
                    <a:pt x="56374" y="13577"/>
                    <a:pt x="56374" y="14411"/>
                    <a:pt x="55873" y="14978"/>
                  </a:cubicBezTo>
                  <a:lnTo>
                    <a:pt x="43565" y="27587"/>
                  </a:lnTo>
                  <a:cubicBezTo>
                    <a:pt x="43331" y="27887"/>
                    <a:pt x="42997" y="28021"/>
                    <a:pt x="42564" y="28021"/>
                  </a:cubicBezTo>
                  <a:lnTo>
                    <a:pt x="1368" y="28021"/>
                  </a:lnTo>
                  <a:cubicBezTo>
                    <a:pt x="634" y="28021"/>
                    <a:pt x="0" y="27387"/>
                    <a:pt x="0" y="26653"/>
                  </a:cubicBezTo>
                  <a:lnTo>
                    <a:pt x="0" y="1335"/>
                  </a:lnTo>
                  <a:cubicBezTo>
                    <a:pt x="0" y="635"/>
                    <a:pt x="601" y="1"/>
                    <a:pt x="1368" y="1"/>
                  </a:cubicBezTo>
                  <a:close/>
                  <a:moveTo>
                    <a:pt x="51537" y="12310"/>
                  </a:moveTo>
                  <a:cubicBezTo>
                    <a:pt x="50570" y="12310"/>
                    <a:pt x="49836" y="13044"/>
                    <a:pt x="49836" y="14011"/>
                  </a:cubicBezTo>
                  <a:cubicBezTo>
                    <a:pt x="49836" y="14978"/>
                    <a:pt x="50570" y="15712"/>
                    <a:pt x="51537" y="15712"/>
                  </a:cubicBezTo>
                  <a:cubicBezTo>
                    <a:pt x="52504" y="15712"/>
                    <a:pt x="53238" y="14978"/>
                    <a:pt x="53238" y="14011"/>
                  </a:cubicBezTo>
                  <a:cubicBezTo>
                    <a:pt x="53238" y="13077"/>
                    <a:pt x="52504" y="12310"/>
                    <a:pt x="51537" y="12310"/>
                  </a:cubicBezTo>
                  <a:close/>
                </a:path>
              </a:pathLst>
            </a:custGeom>
            <a:solidFill>
              <a:srgbClr val="BD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5"/>
            <p:cNvSpPr/>
            <p:nvPr/>
          </p:nvSpPr>
          <p:spPr>
            <a:xfrm>
              <a:off x="3045675" y="1944325"/>
              <a:ext cx="236875" cy="291900"/>
            </a:xfrm>
            <a:custGeom>
              <a:avLst/>
              <a:gdLst/>
              <a:ahLst/>
              <a:cxnLst/>
              <a:rect l="l" t="t" r="r" b="b"/>
              <a:pathLst>
                <a:path w="9475" h="11676" extrusionOk="0">
                  <a:moveTo>
                    <a:pt x="4170" y="1"/>
                  </a:moveTo>
                  <a:cubicBezTo>
                    <a:pt x="4437" y="101"/>
                    <a:pt x="4704" y="234"/>
                    <a:pt x="4971" y="334"/>
                  </a:cubicBezTo>
                  <a:cubicBezTo>
                    <a:pt x="6138" y="968"/>
                    <a:pt x="7306" y="2102"/>
                    <a:pt x="8173" y="3603"/>
                  </a:cubicBezTo>
                  <a:cubicBezTo>
                    <a:pt x="9040" y="5105"/>
                    <a:pt x="9474" y="6639"/>
                    <a:pt x="9474" y="7973"/>
                  </a:cubicBezTo>
                  <a:cubicBezTo>
                    <a:pt x="9441" y="9341"/>
                    <a:pt x="8907" y="10508"/>
                    <a:pt x="7973" y="11109"/>
                  </a:cubicBezTo>
                  <a:cubicBezTo>
                    <a:pt x="6972" y="11676"/>
                    <a:pt x="5705" y="11576"/>
                    <a:pt x="4504" y="10942"/>
                  </a:cubicBezTo>
                  <a:cubicBezTo>
                    <a:pt x="3336" y="10308"/>
                    <a:pt x="2169" y="9174"/>
                    <a:pt x="1302" y="7673"/>
                  </a:cubicBezTo>
                  <a:cubicBezTo>
                    <a:pt x="434" y="6172"/>
                    <a:pt x="1" y="4638"/>
                    <a:pt x="1" y="3303"/>
                  </a:cubicBezTo>
                  <a:cubicBezTo>
                    <a:pt x="34" y="1969"/>
                    <a:pt x="501" y="835"/>
                    <a:pt x="1435" y="234"/>
                  </a:cubicBezTo>
                  <a:cubicBezTo>
                    <a:pt x="1502" y="435"/>
                    <a:pt x="1602" y="668"/>
                    <a:pt x="1602" y="935"/>
                  </a:cubicBezTo>
                  <a:lnTo>
                    <a:pt x="1602" y="935"/>
                  </a:lnTo>
                  <a:cubicBezTo>
                    <a:pt x="1001" y="1435"/>
                    <a:pt x="701" y="2269"/>
                    <a:pt x="701" y="3270"/>
                  </a:cubicBezTo>
                  <a:cubicBezTo>
                    <a:pt x="701" y="4471"/>
                    <a:pt x="1101" y="5938"/>
                    <a:pt x="1869" y="7306"/>
                  </a:cubicBezTo>
                  <a:cubicBezTo>
                    <a:pt x="2669" y="8674"/>
                    <a:pt x="3770" y="9708"/>
                    <a:pt x="4837" y="10308"/>
                  </a:cubicBezTo>
                  <a:cubicBezTo>
                    <a:pt x="5838" y="10842"/>
                    <a:pt x="6872" y="10975"/>
                    <a:pt x="7639" y="10508"/>
                  </a:cubicBezTo>
                  <a:cubicBezTo>
                    <a:pt x="8373" y="10041"/>
                    <a:pt x="8807" y="9141"/>
                    <a:pt x="8807" y="7973"/>
                  </a:cubicBezTo>
                  <a:cubicBezTo>
                    <a:pt x="8807" y="6772"/>
                    <a:pt x="8440" y="5305"/>
                    <a:pt x="7639" y="3937"/>
                  </a:cubicBezTo>
                  <a:cubicBezTo>
                    <a:pt x="6839" y="2536"/>
                    <a:pt x="5771" y="1502"/>
                    <a:pt x="4671" y="935"/>
                  </a:cubicBezTo>
                  <a:cubicBezTo>
                    <a:pt x="4637" y="935"/>
                    <a:pt x="4604" y="902"/>
                    <a:pt x="4537" y="902"/>
                  </a:cubicBezTo>
                  <a:cubicBezTo>
                    <a:pt x="4504" y="601"/>
                    <a:pt x="4370" y="268"/>
                    <a:pt x="4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5"/>
            <p:cNvSpPr/>
            <p:nvPr/>
          </p:nvSpPr>
          <p:spPr>
            <a:xfrm>
              <a:off x="1828975" y="1791725"/>
              <a:ext cx="98425" cy="141800"/>
            </a:xfrm>
            <a:custGeom>
              <a:avLst/>
              <a:gdLst/>
              <a:ahLst/>
              <a:cxnLst/>
              <a:rect l="l" t="t" r="r" b="b"/>
              <a:pathLst>
                <a:path w="3937" h="5672" extrusionOk="0">
                  <a:moveTo>
                    <a:pt x="2102" y="1035"/>
                  </a:moveTo>
                  <a:lnTo>
                    <a:pt x="2669" y="3203"/>
                  </a:lnTo>
                  <a:lnTo>
                    <a:pt x="1368" y="3203"/>
                  </a:lnTo>
                  <a:lnTo>
                    <a:pt x="1969" y="1035"/>
                  </a:lnTo>
                  <a:close/>
                  <a:moveTo>
                    <a:pt x="1735" y="0"/>
                  </a:moveTo>
                  <a:cubicBezTo>
                    <a:pt x="1568" y="0"/>
                    <a:pt x="1468" y="34"/>
                    <a:pt x="1335" y="67"/>
                  </a:cubicBezTo>
                  <a:cubicBezTo>
                    <a:pt x="1235" y="101"/>
                    <a:pt x="1135" y="167"/>
                    <a:pt x="1101" y="234"/>
                  </a:cubicBezTo>
                  <a:cubicBezTo>
                    <a:pt x="1001" y="334"/>
                    <a:pt x="968" y="401"/>
                    <a:pt x="935" y="501"/>
                  </a:cubicBezTo>
                  <a:cubicBezTo>
                    <a:pt x="901" y="568"/>
                    <a:pt x="901" y="701"/>
                    <a:pt x="835" y="768"/>
                  </a:cubicBezTo>
                  <a:cubicBezTo>
                    <a:pt x="734" y="1235"/>
                    <a:pt x="601" y="1702"/>
                    <a:pt x="434" y="2202"/>
                  </a:cubicBezTo>
                  <a:cubicBezTo>
                    <a:pt x="301" y="2669"/>
                    <a:pt x="134" y="3169"/>
                    <a:pt x="1" y="3603"/>
                  </a:cubicBezTo>
                  <a:lnTo>
                    <a:pt x="1" y="3903"/>
                  </a:lnTo>
                  <a:lnTo>
                    <a:pt x="1" y="4203"/>
                  </a:lnTo>
                  <a:lnTo>
                    <a:pt x="1" y="4504"/>
                  </a:lnTo>
                  <a:lnTo>
                    <a:pt x="1" y="4737"/>
                  </a:lnTo>
                  <a:lnTo>
                    <a:pt x="1" y="4871"/>
                  </a:lnTo>
                  <a:lnTo>
                    <a:pt x="1" y="5171"/>
                  </a:lnTo>
                  <a:cubicBezTo>
                    <a:pt x="1" y="5238"/>
                    <a:pt x="1" y="5338"/>
                    <a:pt x="67" y="5404"/>
                  </a:cubicBezTo>
                  <a:cubicBezTo>
                    <a:pt x="101" y="5438"/>
                    <a:pt x="134" y="5538"/>
                    <a:pt x="234" y="5571"/>
                  </a:cubicBezTo>
                  <a:cubicBezTo>
                    <a:pt x="301" y="5604"/>
                    <a:pt x="434" y="5671"/>
                    <a:pt x="534" y="5671"/>
                  </a:cubicBezTo>
                  <a:cubicBezTo>
                    <a:pt x="701" y="5671"/>
                    <a:pt x="801" y="5604"/>
                    <a:pt x="868" y="5571"/>
                  </a:cubicBezTo>
                  <a:cubicBezTo>
                    <a:pt x="968" y="5538"/>
                    <a:pt x="1001" y="5471"/>
                    <a:pt x="1035" y="5404"/>
                  </a:cubicBezTo>
                  <a:cubicBezTo>
                    <a:pt x="1101" y="5338"/>
                    <a:pt x="1135" y="5238"/>
                    <a:pt x="1135" y="5171"/>
                  </a:cubicBezTo>
                  <a:lnTo>
                    <a:pt x="1135" y="4871"/>
                  </a:lnTo>
                  <a:lnTo>
                    <a:pt x="1135" y="4270"/>
                  </a:lnTo>
                  <a:lnTo>
                    <a:pt x="2769" y="4270"/>
                  </a:lnTo>
                  <a:lnTo>
                    <a:pt x="2769" y="4871"/>
                  </a:lnTo>
                  <a:lnTo>
                    <a:pt x="2769" y="5171"/>
                  </a:lnTo>
                  <a:cubicBezTo>
                    <a:pt x="2803" y="5238"/>
                    <a:pt x="2803" y="5338"/>
                    <a:pt x="2836" y="5404"/>
                  </a:cubicBezTo>
                  <a:cubicBezTo>
                    <a:pt x="2903" y="5438"/>
                    <a:pt x="2936" y="5538"/>
                    <a:pt x="3003" y="5571"/>
                  </a:cubicBezTo>
                  <a:cubicBezTo>
                    <a:pt x="3103" y="5604"/>
                    <a:pt x="3236" y="5671"/>
                    <a:pt x="3336" y="5671"/>
                  </a:cubicBezTo>
                  <a:cubicBezTo>
                    <a:pt x="3503" y="5671"/>
                    <a:pt x="3603" y="5604"/>
                    <a:pt x="3670" y="5571"/>
                  </a:cubicBezTo>
                  <a:cubicBezTo>
                    <a:pt x="3770" y="5538"/>
                    <a:pt x="3803" y="5471"/>
                    <a:pt x="3837" y="5404"/>
                  </a:cubicBezTo>
                  <a:cubicBezTo>
                    <a:pt x="3903" y="5338"/>
                    <a:pt x="3937" y="5238"/>
                    <a:pt x="3937" y="5171"/>
                  </a:cubicBezTo>
                  <a:lnTo>
                    <a:pt x="3937" y="4871"/>
                  </a:lnTo>
                  <a:lnTo>
                    <a:pt x="3937" y="4737"/>
                  </a:lnTo>
                  <a:lnTo>
                    <a:pt x="3937" y="4203"/>
                  </a:lnTo>
                  <a:lnTo>
                    <a:pt x="3937" y="3603"/>
                  </a:lnTo>
                  <a:lnTo>
                    <a:pt x="3003" y="768"/>
                  </a:lnTo>
                  <a:cubicBezTo>
                    <a:pt x="3003" y="701"/>
                    <a:pt x="2969" y="568"/>
                    <a:pt x="2936" y="501"/>
                  </a:cubicBezTo>
                  <a:cubicBezTo>
                    <a:pt x="2903" y="401"/>
                    <a:pt x="2803" y="334"/>
                    <a:pt x="2769" y="234"/>
                  </a:cubicBezTo>
                  <a:cubicBezTo>
                    <a:pt x="2669" y="167"/>
                    <a:pt x="2602" y="101"/>
                    <a:pt x="2502" y="67"/>
                  </a:cubicBezTo>
                  <a:cubicBezTo>
                    <a:pt x="2436" y="34"/>
                    <a:pt x="2302" y="0"/>
                    <a:pt x="2135"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p:nvPr/>
          </p:nvSpPr>
          <p:spPr>
            <a:xfrm>
              <a:off x="1948225" y="1790050"/>
              <a:ext cx="88425" cy="141800"/>
            </a:xfrm>
            <a:custGeom>
              <a:avLst/>
              <a:gdLst/>
              <a:ahLst/>
              <a:cxnLst/>
              <a:rect l="l" t="t" r="r" b="b"/>
              <a:pathLst>
                <a:path w="3537" h="5672" extrusionOk="0">
                  <a:moveTo>
                    <a:pt x="1802" y="1001"/>
                  </a:moveTo>
                  <a:cubicBezTo>
                    <a:pt x="1869" y="1001"/>
                    <a:pt x="2002" y="1068"/>
                    <a:pt x="2069" y="1102"/>
                  </a:cubicBezTo>
                  <a:cubicBezTo>
                    <a:pt x="2136" y="1102"/>
                    <a:pt x="2202" y="1135"/>
                    <a:pt x="2202" y="1168"/>
                  </a:cubicBezTo>
                  <a:cubicBezTo>
                    <a:pt x="2202" y="1235"/>
                    <a:pt x="2236" y="1268"/>
                    <a:pt x="2302" y="1302"/>
                  </a:cubicBezTo>
                  <a:cubicBezTo>
                    <a:pt x="2336" y="1335"/>
                    <a:pt x="2369" y="1402"/>
                    <a:pt x="2369" y="1468"/>
                  </a:cubicBezTo>
                  <a:cubicBezTo>
                    <a:pt x="2402" y="1569"/>
                    <a:pt x="2402" y="1635"/>
                    <a:pt x="2402" y="1735"/>
                  </a:cubicBezTo>
                  <a:lnTo>
                    <a:pt x="2402" y="4104"/>
                  </a:lnTo>
                  <a:cubicBezTo>
                    <a:pt x="2402" y="4170"/>
                    <a:pt x="2369" y="4270"/>
                    <a:pt x="2369" y="4304"/>
                  </a:cubicBezTo>
                  <a:cubicBezTo>
                    <a:pt x="2336" y="4404"/>
                    <a:pt x="2336" y="4437"/>
                    <a:pt x="2302" y="4471"/>
                  </a:cubicBezTo>
                  <a:cubicBezTo>
                    <a:pt x="2302" y="4504"/>
                    <a:pt x="2236" y="4571"/>
                    <a:pt x="2202" y="4604"/>
                  </a:cubicBezTo>
                  <a:cubicBezTo>
                    <a:pt x="2169" y="4637"/>
                    <a:pt x="2136" y="4671"/>
                    <a:pt x="2069" y="4671"/>
                  </a:cubicBezTo>
                  <a:cubicBezTo>
                    <a:pt x="2002" y="4737"/>
                    <a:pt x="1902" y="4771"/>
                    <a:pt x="1802" y="4771"/>
                  </a:cubicBezTo>
                  <a:lnTo>
                    <a:pt x="1235" y="4771"/>
                  </a:lnTo>
                  <a:lnTo>
                    <a:pt x="1235" y="1001"/>
                  </a:lnTo>
                  <a:close/>
                  <a:moveTo>
                    <a:pt x="601" y="1"/>
                  </a:moveTo>
                  <a:cubicBezTo>
                    <a:pt x="434" y="1"/>
                    <a:pt x="334" y="67"/>
                    <a:pt x="234" y="101"/>
                  </a:cubicBezTo>
                  <a:cubicBezTo>
                    <a:pt x="167" y="134"/>
                    <a:pt x="101" y="234"/>
                    <a:pt x="67" y="301"/>
                  </a:cubicBezTo>
                  <a:cubicBezTo>
                    <a:pt x="34" y="368"/>
                    <a:pt x="1" y="468"/>
                    <a:pt x="1" y="601"/>
                  </a:cubicBezTo>
                  <a:lnTo>
                    <a:pt x="1" y="935"/>
                  </a:lnTo>
                  <a:lnTo>
                    <a:pt x="1" y="4771"/>
                  </a:lnTo>
                  <a:lnTo>
                    <a:pt x="1" y="5104"/>
                  </a:lnTo>
                  <a:cubicBezTo>
                    <a:pt x="34" y="5204"/>
                    <a:pt x="34" y="5305"/>
                    <a:pt x="67" y="5371"/>
                  </a:cubicBezTo>
                  <a:cubicBezTo>
                    <a:pt x="101" y="5471"/>
                    <a:pt x="167" y="5538"/>
                    <a:pt x="234" y="5605"/>
                  </a:cubicBezTo>
                  <a:cubicBezTo>
                    <a:pt x="334" y="5638"/>
                    <a:pt x="434" y="5671"/>
                    <a:pt x="601" y="5671"/>
                  </a:cubicBezTo>
                  <a:lnTo>
                    <a:pt x="1935" y="5671"/>
                  </a:lnTo>
                  <a:cubicBezTo>
                    <a:pt x="2236" y="5671"/>
                    <a:pt x="2502" y="5605"/>
                    <a:pt x="2736" y="5471"/>
                  </a:cubicBezTo>
                  <a:cubicBezTo>
                    <a:pt x="2836" y="5438"/>
                    <a:pt x="2969" y="5338"/>
                    <a:pt x="3036" y="5271"/>
                  </a:cubicBezTo>
                  <a:cubicBezTo>
                    <a:pt x="3103" y="5171"/>
                    <a:pt x="3236" y="5104"/>
                    <a:pt x="3270" y="4971"/>
                  </a:cubicBezTo>
                  <a:cubicBezTo>
                    <a:pt x="3336" y="4838"/>
                    <a:pt x="3403" y="4704"/>
                    <a:pt x="3436" y="4537"/>
                  </a:cubicBezTo>
                  <a:cubicBezTo>
                    <a:pt x="3503" y="4437"/>
                    <a:pt x="3537" y="4204"/>
                    <a:pt x="3537" y="4004"/>
                  </a:cubicBezTo>
                  <a:lnTo>
                    <a:pt x="3537" y="1502"/>
                  </a:lnTo>
                  <a:cubicBezTo>
                    <a:pt x="3537" y="1302"/>
                    <a:pt x="3503" y="1035"/>
                    <a:pt x="3403" y="868"/>
                  </a:cubicBezTo>
                  <a:cubicBezTo>
                    <a:pt x="3336" y="701"/>
                    <a:pt x="3170" y="534"/>
                    <a:pt x="3036" y="434"/>
                  </a:cubicBezTo>
                  <a:cubicBezTo>
                    <a:pt x="2903" y="301"/>
                    <a:pt x="2703" y="168"/>
                    <a:pt x="2502" y="134"/>
                  </a:cubicBezTo>
                  <a:cubicBezTo>
                    <a:pt x="2269" y="101"/>
                    <a:pt x="2069" y="67"/>
                    <a:pt x="1835" y="67"/>
                  </a:cubicBezTo>
                  <a:lnTo>
                    <a:pt x="1835" y="1"/>
                  </a:ln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5"/>
            <p:cNvSpPr/>
            <p:nvPr/>
          </p:nvSpPr>
          <p:spPr>
            <a:xfrm>
              <a:off x="2049125" y="1791725"/>
              <a:ext cx="96775" cy="142625"/>
            </a:xfrm>
            <a:custGeom>
              <a:avLst/>
              <a:gdLst/>
              <a:ahLst/>
              <a:cxnLst/>
              <a:rect l="l" t="t" r="r" b="b"/>
              <a:pathLst>
                <a:path w="3871" h="5705" extrusionOk="0">
                  <a:moveTo>
                    <a:pt x="635" y="0"/>
                  </a:moveTo>
                  <a:cubicBezTo>
                    <a:pt x="535" y="0"/>
                    <a:pt x="468" y="0"/>
                    <a:pt x="368" y="34"/>
                  </a:cubicBezTo>
                  <a:cubicBezTo>
                    <a:pt x="301" y="67"/>
                    <a:pt x="201" y="101"/>
                    <a:pt x="168" y="167"/>
                  </a:cubicBezTo>
                  <a:cubicBezTo>
                    <a:pt x="134" y="201"/>
                    <a:pt x="68" y="234"/>
                    <a:pt x="34" y="334"/>
                  </a:cubicBezTo>
                  <a:cubicBezTo>
                    <a:pt x="1" y="401"/>
                    <a:pt x="1" y="434"/>
                    <a:pt x="1" y="534"/>
                  </a:cubicBezTo>
                  <a:lnTo>
                    <a:pt x="1" y="701"/>
                  </a:lnTo>
                  <a:lnTo>
                    <a:pt x="1" y="768"/>
                  </a:lnTo>
                  <a:lnTo>
                    <a:pt x="1168" y="5204"/>
                  </a:lnTo>
                  <a:cubicBezTo>
                    <a:pt x="1202" y="5271"/>
                    <a:pt x="1235" y="5371"/>
                    <a:pt x="1335" y="5438"/>
                  </a:cubicBezTo>
                  <a:cubicBezTo>
                    <a:pt x="1369" y="5471"/>
                    <a:pt x="1469" y="5571"/>
                    <a:pt x="1535" y="5604"/>
                  </a:cubicBezTo>
                  <a:cubicBezTo>
                    <a:pt x="1635" y="5671"/>
                    <a:pt x="1735" y="5705"/>
                    <a:pt x="1869" y="5705"/>
                  </a:cubicBezTo>
                  <a:lnTo>
                    <a:pt x="2002" y="5705"/>
                  </a:lnTo>
                  <a:cubicBezTo>
                    <a:pt x="2136" y="5705"/>
                    <a:pt x="2236" y="5671"/>
                    <a:pt x="2336" y="5604"/>
                  </a:cubicBezTo>
                  <a:cubicBezTo>
                    <a:pt x="2403" y="5571"/>
                    <a:pt x="2503" y="5471"/>
                    <a:pt x="2536" y="5438"/>
                  </a:cubicBezTo>
                  <a:cubicBezTo>
                    <a:pt x="2636" y="5371"/>
                    <a:pt x="2669" y="5271"/>
                    <a:pt x="2703" y="5204"/>
                  </a:cubicBezTo>
                  <a:cubicBezTo>
                    <a:pt x="2903" y="4470"/>
                    <a:pt x="3070" y="3736"/>
                    <a:pt x="3303" y="2969"/>
                  </a:cubicBezTo>
                  <a:cubicBezTo>
                    <a:pt x="3503" y="2235"/>
                    <a:pt x="3704" y="1468"/>
                    <a:pt x="3870" y="768"/>
                  </a:cubicBezTo>
                  <a:lnTo>
                    <a:pt x="3870" y="701"/>
                  </a:lnTo>
                  <a:lnTo>
                    <a:pt x="3870" y="601"/>
                  </a:lnTo>
                  <a:lnTo>
                    <a:pt x="3870" y="534"/>
                  </a:lnTo>
                  <a:cubicBezTo>
                    <a:pt x="3870" y="434"/>
                    <a:pt x="3870" y="401"/>
                    <a:pt x="3837" y="334"/>
                  </a:cubicBezTo>
                  <a:cubicBezTo>
                    <a:pt x="3804" y="234"/>
                    <a:pt x="3804" y="201"/>
                    <a:pt x="3704" y="167"/>
                  </a:cubicBezTo>
                  <a:cubicBezTo>
                    <a:pt x="3637" y="101"/>
                    <a:pt x="3603" y="67"/>
                    <a:pt x="3503" y="34"/>
                  </a:cubicBezTo>
                  <a:cubicBezTo>
                    <a:pt x="3470" y="0"/>
                    <a:pt x="3370" y="0"/>
                    <a:pt x="3303" y="0"/>
                  </a:cubicBezTo>
                  <a:cubicBezTo>
                    <a:pt x="3170" y="0"/>
                    <a:pt x="3103" y="34"/>
                    <a:pt x="3170" y="67"/>
                  </a:cubicBezTo>
                  <a:cubicBezTo>
                    <a:pt x="3136" y="134"/>
                    <a:pt x="3036" y="201"/>
                    <a:pt x="3003" y="267"/>
                  </a:cubicBezTo>
                  <a:cubicBezTo>
                    <a:pt x="2970" y="367"/>
                    <a:pt x="2903" y="467"/>
                    <a:pt x="2870" y="568"/>
                  </a:cubicBezTo>
                  <a:cubicBezTo>
                    <a:pt x="2870" y="734"/>
                    <a:pt x="2836" y="868"/>
                    <a:pt x="2803" y="1035"/>
                  </a:cubicBezTo>
                  <a:lnTo>
                    <a:pt x="2669" y="1535"/>
                  </a:lnTo>
                  <a:cubicBezTo>
                    <a:pt x="2636" y="1702"/>
                    <a:pt x="2569" y="1902"/>
                    <a:pt x="2536" y="2069"/>
                  </a:cubicBezTo>
                  <a:cubicBezTo>
                    <a:pt x="2503" y="2269"/>
                    <a:pt x="2469" y="2436"/>
                    <a:pt x="2403" y="2602"/>
                  </a:cubicBezTo>
                  <a:cubicBezTo>
                    <a:pt x="2336" y="2969"/>
                    <a:pt x="2236" y="3403"/>
                    <a:pt x="2169" y="3803"/>
                  </a:cubicBezTo>
                  <a:lnTo>
                    <a:pt x="2036" y="3803"/>
                  </a:lnTo>
                  <a:cubicBezTo>
                    <a:pt x="1969" y="3403"/>
                    <a:pt x="1869" y="3036"/>
                    <a:pt x="1802" y="2602"/>
                  </a:cubicBezTo>
                  <a:cubicBezTo>
                    <a:pt x="1735" y="2436"/>
                    <a:pt x="1702" y="2235"/>
                    <a:pt x="1669" y="2069"/>
                  </a:cubicBezTo>
                  <a:cubicBezTo>
                    <a:pt x="1635" y="1902"/>
                    <a:pt x="1569" y="1702"/>
                    <a:pt x="1535" y="1535"/>
                  </a:cubicBezTo>
                  <a:lnTo>
                    <a:pt x="1402" y="1035"/>
                  </a:lnTo>
                  <a:cubicBezTo>
                    <a:pt x="1369" y="868"/>
                    <a:pt x="1335" y="701"/>
                    <a:pt x="1302" y="568"/>
                  </a:cubicBezTo>
                  <a:cubicBezTo>
                    <a:pt x="1235" y="434"/>
                    <a:pt x="1202" y="367"/>
                    <a:pt x="1168" y="267"/>
                  </a:cubicBezTo>
                  <a:cubicBezTo>
                    <a:pt x="1068" y="201"/>
                    <a:pt x="1035" y="101"/>
                    <a:pt x="968" y="67"/>
                  </a:cubicBezTo>
                  <a:cubicBezTo>
                    <a:pt x="868" y="34"/>
                    <a:pt x="735" y="0"/>
                    <a:pt x="635"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5"/>
            <p:cNvSpPr/>
            <p:nvPr/>
          </p:nvSpPr>
          <p:spPr>
            <a:xfrm>
              <a:off x="2162550" y="1791725"/>
              <a:ext cx="77575" cy="141800"/>
            </a:xfrm>
            <a:custGeom>
              <a:avLst/>
              <a:gdLst/>
              <a:ahLst/>
              <a:cxnLst/>
              <a:rect l="l" t="t" r="r" b="b"/>
              <a:pathLst>
                <a:path w="3103" h="5672" extrusionOk="0">
                  <a:moveTo>
                    <a:pt x="2169" y="0"/>
                  </a:moveTo>
                  <a:lnTo>
                    <a:pt x="2169" y="34"/>
                  </a:lnTo>
                  <a:lnTo>
                    <a:pt x="601" y="34"/>
                  </a:lnTo>
                  <a:cubicBezTo>
                    <a:pt x="467" y="34"/>
                    <a:pt x="334" y="67"/>
                    <a:pt x="267" y="101"/>
                  </a:cubicBezTo>
                  <a:cubicBezTo>
                    <a:pt x="167" y="167"/>
                    <a:pt x="134" y="234"/>
                    <a:pt x="101" y="334"/>
                  </a:cubicBezTo>
                  <a:cubicBezTo>
                    <a:pt x="67" y="401"/>
                    <a:pt x="0" y="467"/>
                    <a:pt x="0" y="601"/>
                  </a:cubicBezTo>
                  <a:lnTo>
                    <a:pt x="0" y="934"/>
                  </a:lnTo>
                  <a:lnTo>
                    <a:pt x="0" y="4737"/>
                  </a:lnTo>
                  <a:lnTo>
                    <a:pt x="0" y="5071"/>
                  </a:lnTo>
                  <a:cubicBezTo>
                    <a:pt x="67" y="5204"/>
                    <a:pt x="67" y="5271"/>
                    <a:pt x="101" y="5371"/>
                  </a:cubicBezTo>
                  <a:cubicBezTo>
                    <a:pt x="134" y="5438"/>
                    <a:pt x="167" y="5538"/>
                    <a:pt x="267" y="5571"/>
                  </a:cubicBezTo>
                  <a:cubicBezTo>
                    <a:pt x="334" y="5604"/>
                    <a:pt x="434" y="5671"/>
                    <a:pt x="601" y="5671"/>
                  </a:cubicBezTo>
                  <a:lnTo>
                    <a:pt x="2502" y="5671"/>
                  </a:lnTo>
                  <a:cubicBezTo>
                    <a:pt x="2602" y="5604"/>
                    <a:pt x="2736" y="5604"/>
                    <a:pt x="2802" y="5571"/>
                  </a:cubicBezTo>
                  <a:cubicBezTo>
                    <a:pt x="2903" y="5538"/>
                    <a:pt x="2969" y="5471"/>
                    <a:pt x="3003" y="5404"/>
                  </a:cubicBezTo>
                  <a:cubicBezTo>
                    <a:pt x="3069" y="5304"/>
                    <a:pt x="3103" y="5204"/>
                    <a:pt x="3103" y="5071"/>
                  </a:cubicBezTo>
                  <a:cubicBezTo>
                    <a:pt x="3103" y="4904"/>
                    <a:pt x="3069" y="4804"/>
                    <a:pt x="3003" y="4737"/>
                  </a:cubicBezTo>
                  <a:cubicBezTo>
                    <a:pt x="2969" y="4637"/>
                    <a:pt x="2903" y="4604"/>
                    <a:pt x="2802" y="4570"/>
                  </a:cubicBezTo>
                  <a:cubicBezTo>
                    <a:pt x="2736" y="4537"/>
                    <a:pt x="2636" y="4470"/>
                    <a:pt x="2502" y="4470"/>
                  </a:cubicBezTo>
                  <a:lnTo>
                    <a:pt x="1235" y="4470"/>
                  </a:lnTo>
                  <a:lnTo>
                    <a:pt x="1235" y="3303"/>
                  </a:lnTo>
                  <a:lnTo>
                    <a:pt x="1735" y="3303"/>
                  </a:lnTo>
                  <a:cubicBezTo>
                    <a:pt x="1802" y="3303"/>
                    <a:pt x="1868" y="3333"/>
                    <a:pt x="1945" y="3333"/>
                  </a:cubicBezTo>
                  <a:cubicBezTo>
                    <a:pt x="1983" y="3333"/>
                    <a:pt x="2024" y="3325"/>
                    <a:pt x="2069" y="3303"/>
                  </a:cubicBezTo>
                  <a:cubicBezTo>
                    <a:pt x="2169" y="3269"/>
                    <a:pt x="2269" y="3269"/>
                    <a:pt x="2335" y="3236"/>
                  </a:cubicBezTo>
                  <a:cubicBezTo>
                    <a:pt x="2436" y="3203"/>
                    <a:pt x="2502" y="3136"/>
                    <a:pt x="2569" y="3069"/>
                  </a:cubicBezTo>
                  <a:cubicBezTo>
                    <a:pt x="2602" y="3036"/>
                    <a:pt x="2636" y="2903"/>
                    <a:pt x="2636" y="2769"/>
                  </a:cubicBezTo>
                  <a:cubicBezTo>
                    <a:pt x="2636" y="2669"/>
                    <a:pt x="2602" y="2569"/>
                    <a:pt x="2569" y="2502"/>
                  </a:cubicBezTo>
                  <a:cubicBezTo>
                    <a:pt x="2502" y="2402"/>
                    <a:pt x="2436" y="2369"/>
                    <a:pt x="2335" y="2335"/>
                  </a:cubicBezTo>
                  <a:cubicBezTo>
                    <a:pt x="2269" y="2269"/>
                    <a:pt x="2169" y="2235"/>
                    <a:pt x="2069" y="2235"/>
                  </a:cubicBezTo>
                  <a:lnTo>
                    <a:pt x="1235" y="2235"/>
                  </a:lnTo>
                  <a:lnTo>
                    <a:pt x="1235" y="1168"/>
                  </a:lnTo>
                  <a:lnTo>
                    <a:pt x="2502" y="1168"/>
                  </a:lnTo>
                  <a:cubicBezTo>
                    <a:pt x="2602" y="1101"/>
                    <a:pt x="2736" y="1101"/>
                    <a:pt x="2802" y="1068"/>
                  </a:cubicBezTo>
                  <a:cubicBezTo>
                    <a:pt x="2903" y="1035"/>
                    <a:pt x="2969" y="1001"/>
                    <a:pt x="3003" y="901"/>
                  </a:cubicBezTo>
                  <a:cubicBezTo>
                    <a:pt x="3069" y="834"/>
                    <a:pt x="3103" y="701"/>
                    <a:pt x="3103" y="568"/>
                  </a:cubicBezTo>
                  <a:cubicBezTo>
                    <a:pt x="3103" y="401"/>
                    <a:pt x="3069" y="301"/>
                    <a:pt x="3003" y="234"/>
                  </a:cubicBezTo>
                  <a:cubicBezTo>
                    <a:pt x="2969" y="134"/>
                    <a:pt x="2903" y="101"/>
                    <a:pt x="2802" y="67"/>
                  </a:cubicBezTo>
                  <a:cubicBezTo>
                    <a:pt x="2736" y="34"/>
                    <a:pt x="2636" y="0"/>
                    <a:pt x="2502"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5"/>
            <p:cNvSpPr/>
            <p:nvPr/>
          </p:nvSpPr>
          <p:spPr>
            <a:xfrm>
              <a:off x="2262625" y="1791525"/>
              <a:ext cx="107600" cy="142000"/>
            </a:xfrm>
            <a:custGeom>
              <a:avLst/>
              <a:gdLst/>
              <a:ahLst/>
              <a:cxnLst/>
              <a:rect l="l" t="t" r="r" b="b"/>
              <a:pathLst>
                <a:path w="4304" h="5680" extrusionOk="0">
                  <a:moveTo>
                    <a:pt x="3561" y="0"/>
                  </a:moveTo>
                  <a:cubicBezTo>
                    <a:pt x="3511" y="0"/>
                    <a:pt x="3469" y="8"/>
                    <a:pt x="3436" y="42"/>
                  </a:cubicBezTo>
                  <a:cubicBezTo>
                    <a:pt x="3336" y="75"/>
                    <a:pt x="3303" y="109"/>
                    <a:pt x="3269" y="175"/>
                  </a:cubicBezTo>
                  <a:cubicBezTo>
                    <a:pt x="3236" y="242"/>
                    <a:pt x="3169" y="275"/>
                    <a:pt x="3169" y="375"/>
                  </a:cubicBezTo>
                  <a:lnTo>
                    <a:pt x="3169" y="609"/>
                  </a:lnTo>
                  <a:lnTo>
                    <a:pt x="3169" y="4011"/>
                  </a:lnTo>
                  <a:lnTo>
                    <a:pt x="3103" y="4011"/>
                  </a:lnTo>
                  <a:lnTo>
                    <a:pt x="1802" y="475"/>
                  </a:lnTo>
                  <a:cubicBezTo>
                    <a:pt x="1802" y="409"/>
                    <a:pt x="1702" y="309"/>
                    <a:pt x="1668" y="242"/>
                  </a:cubicBezTo>
                  <a:cubicBezTo>
                    <a:pt x="1635" y="209"/>
                    <a:pt x="1568" y="109"/>
                    <a:pt x="1468" y="75"/>
                  </a:cubicBezTo>
                  <a:cubicBezTo>
                    <a:pt x="1368" y="42"/>
                    <a:pt x="1268" y="8"/>
                    <a:pt x="1134" y="8"/>
                  </a:cubicBezTo>
                  <a:lnTo>
                    <a:pt x="601" y="8"/>
                  </a:lnTo>
                  <a:cubicBezTo>
                    <a:pt x="467" y="8"/>
                    <a:pt x="334" y="42"/>
                    <a:pt x="267" y="75"/>
                  </a:cubicBezTo>
                  <a:cubicBezTo>
                    <a:pt x="167" y="109"/>
                    <a:pt x="134" y="209"/>
                    <a:pt x="100" y="275"/>
                  </a:cubicBezTo>
                  <a:cubicBezTo>
                    <a:pt x="34" y="375"/>
                    <a:pt x="0" y="442"/>
                    <a:pt x="0" y="576"/>
                  </a:cubicBezTo>
                  <a:lnTo>
                    <a:pt x="0" y="909"/>
                  </a:lnTo>
                  <a:lnTo>
                    <a:pt x="0" y="5045"/>
                  </a:lnTo>
                  <a:lnTo>
                    <a:pt x="0" y="5279"/>
                  </a:lnTo>
                  <a:cubicBezTo>
                    <a:pt x="0" y="5379"/>
                    <a:pt x="67" y="5446"/>
                    <a:pt x="100" y="5479"/>
                  </a:cubicBezTo>
                  <a:cubicBezTo>
                    <a:pt x="134" y="5546"/>
                    <a:pt x="167" y="5579"/>
                    <a:pt x="267" y="5612"/>
                  </a:cubicBezTo>
                  <a:cubicBezTo>
                    <a:pt x="334" y="5679"/>
                    <a:pt x="467" y="5679"/>
                    <a:pt x="601" y="5679"/>
                  </a:cubicBezTo>
                  <a:cubicBezTo>
                    <a:pt x="734" y="5679"/>
                    <a:pt x="801" y="5679"/>
                    <a:pt x="901" y="5612"/>
                  </a:cubicBezTo>
                  <a:cubicBezTo>
                    <a:pt x="968" y="5579"/>
                    <a:pt x="1001" y="5579"/>
                    <a:pt x="1068" y="5479"/>
                  </a:cubicBezTo>
                  <a:cubicBezTo>
                    <a:pt x="1101" y="5412"/>
                    <a:pt x="1134" y="5379"/>
                    <a:pt x="1134" y="5279"/>
                  </a:cubicBezTo>
                  <a:lnTo>
                    <a:pt x="1134" y="5045"/>
                  </a:lnTo>
                  <a:lnTo>
                    <a:pt x="1134" y="1676"/>
                  </a:lnTo>
                  <a:lnTo>
                    <a:pt x="1235" y="1676"/>
                  </a:lnTo>
                  <a:lnTo>
                    <a:pt x="2435" y="5012"/>
                  </a:lnTo>
                  <a:cubicBezTo>
                    <a:pt x="2469" y="5079"/>
                    <a:pt x="2469" y="5179"/>
                    <a:pt x="2502" y="5212"/>
                  </a:cubicBezTo>
                  <a:cubicBezTo>
                    <a:pt x="2569" y="5246"/>
                    <a:pt x="2602" y="5379"/>
                    <a:pt x="2636" y="5412"/>
                  </a:cubicBezTo>
                  <a:cubicBezTo>
                    <a:pt x="2669" y="5446"/>
                    <a:pt x="2769" y="5546"/>
                    <a:pt x="2836" y="5579"/>
                  </a:cubicBezTo>
                  <a:cubicBezTo>
                    <a:pt x="2936" y="5612"/>
                    <a:pt x="3069" y="5679"/>
                    <a:pt x="3169" y="5679"/>
                  </a:cubicBezTo>
                  <a:lnTo>
                    <a:pt x="3736" y="5679"/>
                  </a:lnTo>
                  <a:cubicBezTo>
                    <a:pt x="3836" y="5679"/>
                    <a:pt x="3970" y="5612"/>
                    <a:pt x="4070" y="5579"/>
                  </a:cubicBezTo>
                  <a:cubicBezTo>
                    <a:pt x="4137" y="5546"/>
                    <a:pt x="4170" y="5446"/>
                    <a:pt x="4237" y="5379"/>
                  </a:cubicBezTo>
                  <a:cubicBezTo>
                    <a:pt x="4270" y="5279"/>
                    <a:pt x="4303" y="5212"/>
                    <a:pt x="4303" y="5079"/>
                  </a:cubicBezTo>
                  <a:lnTo>
                    <a:pt x="4303" y="4745"/>
                  </a:lnTo>
                  <a:lnTo>
                    <a:pt x="4303" y="609"/>
                  </a:lnTo>
                  <a:lnTo>
                    <a:pt x="4303" y="375"/>
                  </a:lnTo>
                  <a:cubicBezTo>
                    <a:pt x="4303" y="275"/>
                    <a:pt x="4270" y="209"/>
                    <a:pt x="4237" y="175"/>
                  </a:cubicBezTo>
                  <a:cubicBezTo>
                    <a:pt x="4170" y="109"/>
                    <a:pt x="4137" y="75"/>
                    <a:pt x="4070" y="42"/>
                  </a:cubicBezTo>
                  <a:cubicBezTo>
                    <a:pt x="3970" y="8"/>
                    <a:pt x="3836" y="8"/>
                    <a:pt x="3736" y="8"/>
                  </a:cubicBezTo>
                  <a:cubicBezTo>
                    <a:pt x="3670" y="8"/>
                    <a:pt x="3611" y="0"/>
                    <a:pt x="3561"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5"/>
            <p:cNvSpPr/>
            <p:nvPr/>
          </p:nvSpPr>
          <p:spPr>
            <a:xfrm>
              <a:off x="2386050" y="1791725"/>
              <a:ext cx="97575" cy="141800"/>
            </a:xfrm>
            <a:custGeom>
              <a:avLst/>
              <a:gdLst/>
              <a:ahLst/>
              <a:cxnLst/>
              <a:rect l="l" t="t" r="r" b="b"/>
              <a:pathLst>
                <a:path w="3903" h="5672" extrusionOk="0">
                  <a:moveTo>
                    <a:pt x="567" y="0"/>
                  </a:moveTo>
                  <a:cubicBezTo>
                    <a:pt x="501" y="34"/>
                    <a:pt x="367" y="34"/>
                    <a:pt x="267" y="67"/>
                  </a:cubicBezTo>
                  <a:cubicBezTo>
                    <a:pt x="200" y="101"/>
                    <a:pt x="100" y="167"/>
                    <a:pt x="67" y="234"/>
                  </a:cubicBezTo>
                  <a:cubicBezTo>
                    <a:pt x="34" y="334"/>
                    <a:pt x="0" y="434"/>
                    <a:pt x="0" y="568"/>
                  </a:cubicBezTo>
                  <a:cubicBezTo>
                    <a:pt x="0" y="734"/>
                    <a:pt x="34" y="834"/>
                    <a:pt x="67" y="901"/>
                  </a:cubicBezTo>
                  <a:cubicBezTo>
                    <a:pt x="100" y="1001"/>
                    <a:pt x="200" y="1035"/>
                    <a:pt x="267" y="1068"/>
                  </a:cubicBezTo>
                  <a:cubicBezTo>
                    <a:pt x="367" y="1101"/>
                    <a:pt x="434" y="1168"/>
                    <a:pt x="567" y="1168"/>
                  </a:cubicBezTo>
                  <a:lnTo>
                    <a:pt x="1334" y="1168"/>
                  </a:lnTo>
                  <a:lnTo>
                    <a:pt x="1334" y="4737"/>
                  </a:lnTo>
                  <a:lnTo>
                    <a:pt x="1334" y="5071"/>
                  </a:lnTo>
                  <a:cubicBezTo>
                    <a:pt x="1368" y="5204"/>
                    <a:pt x="1368" y="5271"/>
                    <a:pt x="1401" y="5371"/>
                  </a:cubicBezTo>
                  <a:cubicBezTo>
                    <a:pt x="1435" y="5438"/>
                    <a:pt x="1501" y="5538"/>
                    <a:pt x="1568" y="5571"/>
                  </a:cubicBezTo>
                  <a:cubicBezTo>
                    <a:pt x="1668" y="5604"/>
                    <a:pt x="1768" y="5671"/>
                    <a:pt x="1968" y="5671"/>
                  </a:cubicBezTo>
                  <a:cubicBezTo>
                    <a:pt x="2135" y="5671"/>
                    <a:pt x="2235" y="5604"/>
                    <a:pt x="2335" y="5571"/>
                  </a:cubicBezTo>
                  <a:cubicBezTo>
                    <a:pt x="2402" y="5538"/>
                    <a:pt x="2469" y="5438"/>
                    <a:pt x="2502" y="5371"/>
                  </a:cubicBezTo>
                  <a:cubicBezTo>
                    <a:pt x="2535" y="5271"/>
                    <a:pt x="2569" y="5204"/>
                    <a:pt x="2569" y="5071"/>
                  </a:cubicBezTo>
                  <a:lnTo>
                    <a:pt x="2569" y="4737"/>
                  </a:lnTo>
                  <a:lnTo>
                    <a:pt x="2569" y="1168"/>
                  </a:lnTo>
                  <a:lnTo>
                    <a:pt x="3336" y="1168"/>
                  </a:lnTo>
                  <a:cubicBezTo>
                    <a:pt x="3403" y="1101"/>
                    <a:pt x="3536" y="1101"/>
                    <a:pt x="3636" y="1068"/>
                  </a:cubicBezTo>
                  <a:cubicBezTo>
                    <a:pt x="3703" y="1035"/>
                    <a:pt x="3803" y="1001"/>
                    <a:pt x="3836" y="901"/>
                  </a:cubicBezTo>
                  <a:cubicBezTo>
                    <a:pt x="3870" y="834"/>
                    <a:pt x="3903" y="701"/>
                    <a:pt x="3903" y="568"/>
                  </a:cubicBezTo>
                  <a:cubicBezTo>
                    <a:pt x="3903" y="401"/>
                    <a:pt x="3870" y="301"/>
                    <a:pt x="3836" y="234"/>
                  </a:cubicBezTo>
                  <a:cubicBezTo>
                    <a:pt x="3803" y="134"/>
                    <a:pt x="3703" y="101"/>
                    <a:pt x="3636" y="67"/>
                  </a:cubicBezTo>
                  <a:cubicBezTo>
                    <a:pt x="3536" y="34"/>
                    <a:pt x="3469" y="0"/>
                    <a:pt x="3336"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5"/>
            <p:cNvSpPr/>
            <p:nvPr/>
          </p:nvSpPr>
          <p:spPr>
            <a:xfrm>
              <a:off x="2499450" y="1791725"/>
              <a:ext cx="93425" cy="143450"/>
            </a:xfrm>
            <a:custGeom>
              <a:avLst/>
              <a:gdLst/>
              <a:ahLst/>
              <a:cxnLst/>
              <a:rect l="l" t="t" r="r" b="b"/>
              <a:pathLst>
                <a:path w="3737" h="5738" extrusionOk="0">
                  <a:moveTo>
                    <a:pt x="668" y="0"/>
                  </a:moveTo>
                  <a:cubicBezTo>
                    <a:pt x="501" y="0"/>
                    <a:pt x="368" y="34"/>
                    <a:pt x="301" y="67"/>
                  </a:cubicBezTo>
                  <a:cubicBezTo>
                    <a:pt x="201" y="101"/>
                    <a:pt x="134" y="201"/>
                    <a:pt x="101" y="267"/>
                  </a:cubicBezTo>
                  <a:cubicBezTo>
                    <a:pt x="34" y="367"/>
                    <a:pt x="1" y="434"/>
                    <a:pt x="1" y="568"/>
                  </a:cubicBezTo>
                  <a:lnTo>
                    <a:pt x="1" y="901"/>
                  </a:lnTo>
                  <a:lnTo>
                    <a:pt x="67" y="901"/>
                  </a:lnTo>
                  <a:lnTo>
                    <a:pt x="67" y="4037"/>
                  </a:lnTo>
                  <a:cubicBezTo>
                    <a:pt x="67" y="4270"/>
                    <a:pt x="134" y="4537"/>
                    <a:pt x="201" y="4737"/>
                  </a:cubicBezTo>
                  <a:cubicBezTo>
                    <a:pt x="301" y="4937"/>
                    <a:pt x="401" y="5171"/>
                    <a:pt x="568" y="5271"/>
                  </a:cubicBezTo>
                  <a:cubicBezTo>
                    <a:pt x="735" y="5438"/>
                    <a:pt x="901" y="5538"/>
                    <a:pt x="1168" y="5604"/>
                  </a:cubicBezTo>
                  <a:cubicBezTo>
                    <a:pt x="1368" y="5705"/>
                    <a:pt x="1635" y="5738"/>
                    <a:pt x="1902" y="5738"/>
                  </a:cubicBezTo>
                  <a:cubicBezTo>
                    <a:pt x="2169" y="5738"/>
                    <a:pt x="2402" y="5705"/>
                    <a:pt x="2669" y="5604"/>
                  </a:cubicBezTo>
                  <a:cubicBezTo>
                    <a:pt x="2869" y="5538"/>
                    <a:pt x="3070" y="5404"/>
                    <a:pt x="3236" y="5271"/>
                  </a:cubicBezTo>
                  <a:cubicBezTo>
                    <a:pt x="3403" y="5104"/>
                    <a:pt x="3537" y="4937"/>
                    <a:pt x="3637" y="4737"/>
                  </a:cubicBezTo>
                  <a:cubicBezTo>
                    <a:pt x="3703" y="4537"/>
                    <a:pt x="3737" y="4270"/>
                    <a:pt x="3737" y="4003"/>
                  </a:cubicBezTo>
                  <a:lnTo>
                    <a:pt x="3737" y="901"/>
                  </a:lnTo>
                  <a:lnTo>
                    <a:pt x="3737" y="568"/>
                  </a:lnTo>
                  <a:cubicBezTo>
                    <a:pt x="3737" y="434"/>
                    <a:pt x="3703" y="367"/>
                    <a:pt x="3670" y="267"/>
                  </a:cubicBezTo>
                  <a:cubicBezTo>
                    <a:pt x="3637" y="201"/>
                    <a:pt x="3537" y="101"/>
                    <a:pt x="3470" y="67"/>
                  </a:cubicBezTo>
                  <a:cubicBezTo>
                    <a:pt x="3370" y="34"/>
                    <a:pt x="3236" y="0"/>
                    <a:pt x="3070" y="0"/>
                  </a:cubicBezTo>
                  <a:cubicBezTo>
                    <a:pt x="2903" y="0"/>
                    <a:pt x="2803" y="34"/>
                    <a:pt x="2703" y="67"/>
                  </a:cubicBezTo>
                  <a:cubicBezTo>
                    <a:pt x="2636" y="101"/>
                    <a:pt x="2536" y="201"/>
                    <a:pt x="2503" y="267"/>
                  </a:cubicBezTo>
                  <a:cubicBezTo>
                    <a:pt x="2469" y="367"/>
                    <a:pt x="2402" y="434"/>
                    <a:pt x="2402" y="568"/>
                  </a:cubicBezTo>
                  <a:lnTo>
                    <a:pt x="2402" y="901"/>
                  </a:lnTo>
                  <a:lnTo>
                    <a:pt x="2402" y="4103"/>
                  </a:lnTo>
                  <a:cubicBezTo>
                    <a:pt x="2402" y="4237"/>
                    <a:pt x="2369" y="4370"/>
                    <a:pt x="2336" y="4437"/>
                  </a:cubicBezTo>
                  <a:cubicBezTo>
                    <a:pt x="2302" y="4504"/>
                    <a:pt x="2302" y="4537"/>
                    <a:pt x="2236" y="4570"/>
                  </a:cubicBezTo>
                  <a:lnTo>
                    <a:pt x="2169" y="4637"/>
                  </a:lnTo>
                  <a:cubicBezTo>
                    <a:pt x="2136" y="4704"/>
                    <a:pt x="2069" y="4704"/>
                    <a:pt x="2036" y="4737"/>
                  </a:cubicBezTo>
                  <a:cubicBezTo>
                    <a:pt x="2002" y="4771"/>
                    <a:pt x="1969" y="4771"/>
                    <a:pt x="1869" y="4771"/>
                  </a:cubicBezTo>
                  <a:cubicBezTo>
                    <a:pt x="1835" y="4771"/>
                    <a:pt x="1735" y="4737"/>
                    <a:pt x="1702" y="4737"/>
                  </a:cubicBezTo>
                  <a:cubicBezTo>
                    <a:pt x="1669" y="4704"/>
                    <a:pt x="1635" y="4704"/>
                    <a:pt x="1569" y="4637"/>
                  </a:cubicBezTo>
                  <a:cubicBezTo>
                    <a:pt x="1535" y="4637"/>
                    <a:pt x="1535" y="4604"/>
                    <a:pt x="1502" y="4570"/>
                  </a:cubicBezTo>
                  <a:cubicBezTo>
                    <a:pt x="1468" y="4537"/>
                    <a:pt x="1402" y="4470"/>
                    <a:pt x="1402" y="4437"/>
                  </a:cubicBezTo>
                  <a:cubicBezTo>
                    <a:pt x="1368" y="4304"/>
                    <a:pt x="1335" y="4237"/>
                    <a:pt x="1335" y="4103"/>
                  </a:cubicBezTo>
                  <a:lnTo>
                    <a:pt x="1335" y="901"/>
                  </a:lnTo>
                  <a:lnTo>
                    <a:pt x="1335" y="568"/>
                  </a:lnTo>
                  <a:cubicBezTo>
                    <a:pt x="1335" y="434"/>
                    <a:pt x="1302" y="367"/>
                    <a:pt x="1268" y="267"/>
                  </a:cubicBezTo>
                  <a:cubicBezTo>
                    <a:pt x="1202" y="201"/>
                    <a:pt x="1135" y="101"/>
                    <a:pt x="1035" y="67"/>
                  </a:cubicBezTo>
                  <a:cubicBezTo>
                    <a:pt x="968" y="34"/>
                    <a:pt x="835" y="0"/>
                    <a:pt x="668"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2620375" y="1791725"/>
              <a:ext cx="95925" cy="143450"/>
            </a:xfrm>
            <a:custGeom>
              <a:avLst/>
              <a:gdLst/>
              <a:ahLst/>
              <a:cxnLst/>
              <a:rect l="l" t="t" r="r" b="b"/>
              <a:pathLst>
                <a:path w="3837" h="5738" extrusionOk="0">
                  <a:moveTo>
                    <a:pt x="1869" y="1001"/>
                  </a:moveTo>
                  <a:cubicBezTo>
                    <a:pt x="2002" y="1001"/>
                    <a:pt x="2135" y="1035"/>
                    <a:pt x="2202" y="1068"/>
                  </a:cubicBezTo>
                  <a:cubicBezTo>
                    <a:pt x="2269" y="1068"/>
                    <a:pt x="2302" y="1101"/>
                    <a:pt x="2336" y="1168"/>
                  </a:cubicBezTo>
                  <a:lnTo>
                    <a:pt x="2469" y="1268"/>
                  </a:lnTo>
                  <a:cubicBezTo>
                    <a:pt x="2502" y="1335"/>
                    <a:pt x="2536" y="1368"/>
                    <a:pt x="2536" y="1435"/>
                  </a:cubicBezTo>
                  <a:cubicBezTo>
                    <a:pt x="2602" y="1535"/>
                    <a:pt x="2602" y="1602"/>
                    <a:pt x="2602" y="1702"/>
                  </a:cubicBezTo>
                  <a:cubicBezTo>
                    <a:pt x="2602" y="1768"/>
                    <a:pt x="2536" y="1868"/>
                    <a:pt x="2536" y="1935"/>
                  </a:cubicBezTo>
                  <a:cubicBezTo>
                    <a:pt x="2536" y="2035"/>
                    <a:pt x="2502" y="2102"/>
                    <a:pt x="2469" y="2169"/>
                  </a:cubicBezTo>
                  <a:lnTo>
                    <a:pt x="2336" y="2269"/>
                  </a:lnTo>
                  <a:cubicBezTo>
                    <a:pt x="2302" y="2335"/>
                    <a:pt x="2269" y="2335"/>
                    <a:pt x="2202" y="2369"/>
                  </a:cubicBezTo>
                  <a:cubicBezTo>
                    <a:pt x="2069" y="2402"/>
                    <a:pt x="1969" y="2436"/>
                    <a:pt x="1835" y="2436"/>
                  </a:cubicBezTo>
                  <a:lnTo>
                    <a:pt x="1835" y="2502"/>
                  </a:lnTo>
                  <a:lnTo>
                    <a:pt x="1301" y="2502"/>
                  </a:lnTo>
                  <a:lnTo>
                    <a:pt x="1301" y="1001"/>
                  </a:lnTo>
                  <a:close/>
                  <a:moveTo>
                    <a:pt x="634" y="0"/>
                  </a:moveTo>
                  <a:cubicBezTo>
                    <a:pt x="501" y="0"/>
                    <a:pt x="367" y="34"/>
                    <a:pt x="301" y="67"/>
                  </a:cubicBezTo>
                  <a:cubicBezTo>
                    <a:pt x="201" y="101"/>
                    <a:pt x="167" y="201"/>
                    <a:pt x="134" y="267"/>
                  </a:cubicBezTo>
                  <a:cubicBezTo>
                    <a:pt x="101" y="367"/>
                    <a:pt x="34" y="434"/>
                    <a:pt x="34" y="568"/>
                  </a:cubicBezTo>
                  <a:lnTo>
                    <a:pt x="34" y="901"/>
                  </a:lnTo>
                  <a:lnTo>
                    <a:pt x="1" y="901"/>
                  </a:lnTo>
                  <a:lnTo>
                    <a:pt x="1" y="4737"/>
                  </a:lnTo>
                  <a:lnTo>
                    <a:pt x="1" y="5071"/>
                  </a:lnTo>
                  <a:cubicBezTo>
                    <a:pt x="34" y="5137"/>
                    <a:pt x="34" y="5271"/>
                    <a:pt x="67" y="5371"/>
                  </a:cubicBezTo>
                  <a:cubicBezTo>
                    <a:pt x="134" y="5438"/>
                    <a:pt x="167" y="5538"/>
                    <a:pt x="234" y="5571"/>
                  </a:cubicBezTo>
                  <a:cubicBezTo>
                    <a:pt x="334" y="5604"/>
                    <a:pt x="401" y="5638"/>
                    <a:pt x="601" y="5638"/>
                  </a:cubicBezTo>
                  <a:cubicBezTo>
                    <a:pt x="768" y="5638"/>
                    <a:pt x="868" y="5604"/>
                    <a:pt x="968" y="5571"/>
                  </a:cubicBezTo>
                  <a:cubicBezTo>
                    <a:pt x="1035" y="5538"/>
                    <a:pt x="1101" y="5438"/>
                    <a:pt x="1135" y="5371"/>
                  </a:cubicBezTo>
                  <a:cubicBezTo>
                    <a:pt x="1168" y="5271"/>
                    <a:pt x="1201" y="5204"/>
                    <a:pt x="1201" y="5071"/>
                  </a:cubicBezTo>
                  <a:lnTo>
                    <a:pt x="1201" y="4737"/>
                  </a:lnTo>
                  <a:lnTo>
                    <a:pt x="1201" y="3403"/>
                  </a:lnTo>
                  <a:lnTo>
                    <a:pt x="1668" y="3403"/>
                  </a:lnTo>
                  <a:cubicBezTo>
                    <a:pt x="1835" y="3403"/>
                    <a:pt x="1935" y="3403"/>
                    <a:pt x="2002" y="3436"/>
                  </a:cubicBezTo>
                  <a:cubicBezTo>
                    <a:pt x="2069" y="3470"/>
                    <a:pt x="2169" y="3536"/>
                    <a:pt x="2202" y="3603"/>
                  </a:cubicBezTo>
                  <a:cubicBezTo>
                    <a:pt x="2269" y="3703"/>
                    <a:pt x="2302" y="3770"/>
                    <a:pt x="2302" y="3870"/>
                  </a:cubicBezTo>
                  <a:cubicBezTo>
                    <a:pt x="2336" y="4003"/>
                    <a:pt x="2336" y="4070"/>
                    <a:pt x="2336" y="4203"/>
                  </a:cubicBezTo>
                  <a:lnTo>
                    <a:pt x="2336" y="5071"/>
                  </a:lnTo>
                  <a:cubicBezTo>
                    <a:pt x="2336" y="5204"/>
                    <a:pt x="2369" y="5271"/>
                    <a:pt x="2402" y="5371"/>
                  </a:cubicBezTo>
                  <a:cubicBezTo>
                    <a:pt x="2469" y="5438"/>
                    <a:pt x="2502" y="5538"/>
                    <a:pt x="2569" y="5571"/>
                  </a:cubicBezTo>
                  <a:lnTo>
                    <a:pt x="2836" y="5705"/>
                  </a:lnTo>
                  <a:cubicBezTo>
                    <a:pt x="2969" y="5738"/>
                    <a:pt x="3036" y="5738"/>
                    <a:pt x="3136" y="5738"/>
                  </a:cubicBezTo>
                  <a:cubicBezTo>
                    <a:pt x="3203" y="5738"/>
                    <a:pt x="3303" y="5705"/>
                    <a:pt x="3370" y="5705"/>
                  </a:cubicBezTo>
                  <a:cubicBezTo>
                    <a:pt x="3470" y="5705"/>
                    <a:pt x="3536" y="5671"/>
                    <a:pt x="3570" y="5604"/>
                  </a:cubicBezTo>
                  <a:cubicBezTo>
                    <a:pt x="3670" y="5571"/>
                    <a:pt x="3703" y="5538"/>
                    <a:pt x="3737" y="5438"/>
                  </a:cubicBezTo>
                  <a:cubicBezTo>
                    <a:pt x="3803" y="5371"/>
                    <a:pt x="3803" y="5271"/>
                    <a:pt x="3803" y="5204"/>
                  </a:cubicBezTo>
                  <a:cubicBezTo>
                    <a:pt x="3803" y="5137"/>
                    <a:pt x="3837" y="5104"/>
                    <a:pt x="3803" y="5071"/>
                  </a:cubicBezTo>
                  <a:cubicBezTo>
                    <a:pt x="3737" y="5037"/>
                    <a:pt x="3737" y="4971"/>
                    <a:pt x="3670" y="4904"/>
                  </a:cubicBezTo>
                  <a:cubicBezTo>
                    <a:pt x="3670" y="4904"/>
                    <a:pt x="3636" y="4904"/>
                    <a:pt x="3636" y="4871"/>
                  </a:cubicBezTo>
                  <a:cubicBezTo>
                    <a:pt x="3570" y="4837"/>
                    <a:pt x="3570" y="4837"/>
                    <a:pt x="3570" y="4771"/>
                  </a:cubicBezTo>
                  <a:lnTo>
                    <a:pt x="3570" y="4203"/>
                  </a:lnTo>
                  <a:cubicBezTo>
                    <a:pt x="3570" y="4037"/>
                    <a:pt x="3536" y="3870"/>
                    <a:pt x="3503" y="3736"/>
                  </a:cubicBezTo>
                  <a:cubicBezTo>
                    <a:pt x="3403" y="3603"/>
                    <a:pt x="3370" y="3536"/>
                    <a:pt x="3303" y="3403"/>
                  </a:cubicBezTo>
                  <a:cubicBezTo>
                    <a:pt x="3203" y="3269"/>
                    <a:pt x="3136" y="3203"/>
                    <a:pt x="3036" y="3169"/>
                  </a:cubicBezTo>
                  <a:cubicBezTo>
                    <a:pt x="2969" y="3069"/>
                    <a:pt x="2836" y="3036"/>
                    <a:pt x="2736" y="2969"/>
                  </a:cubicBezTo>
                  <a:cubicBezTo>
                    <a:pt x="2869" y="2936"/>
                    <a:pt x="3003" y="2903"/>
                    <a:pt x="3136" y="2802"/>
                  </a:cubicBezTo>
                  <a:cubicBezTo>
                    <a:pt x="3236" y="2736"/>
                    <a:pt x="3336" y="2636"/>
                    <a:pt x="3403" y="2569"/>
                  </a:cubicBezTo>
                  <a:cubicBezTo>
                    <a:pt x="3470" y="2502"/>
                    <a:pt x="3536" y="2402"/>
                    <a:pt x="3570" y="2335"/>
                  </a:cubicBezTo>
                  <a:cubicBezTo>
                    <a:pt x="3636" y="2235"/>
                    <a:pt x="3703" y="2135"/>
                    <a:pt x="3703" y="2069"/>
                  </a:cubicBezTo>
                  <a:cubicBezTo>
                    <a:pt x="3703" y="2002"/>
                    <a:pt x="3737" y="1902"/>
                    <a:pt x="3737" y="1835"/>
                  </a:cubicBezTo>
                  <a:lnTo>
                    <a:pt x="3737" y="1668"/>
                  </a:lnTo>
                  <a:cubicBezTo>
                    <a:pt x="3737" y="1435"/>
                    <a:pt x="3703" y="1268"/>
                    <a:pt x="3670" y="1101"/>
                  </a:cubicBezTo>
                  <a:cubicBezTo>
                    <a:pt x="3636" y="934"/>
                    <a:pt x="3536" y="834"/>
                    <a:pt x="3470" y="701"/>
                  </a:cubicBezTo>
                  <a:cubicBezTo>
                    <a:pt x="3370" y="568"/>
                    <a:pt x="3303" y="467"/>
                    <a:pt x="3169" y="401"/>
                  </a:cubicBezTo>
                  <a:cubicBezTo>
                    <a:pt x="3036" y="334"/>
                    <a:pt x="2969" y="234"/>
                    <a:pt x="2836" y="201"/>
                  </a:cubicBezTo>
                  <a:cubicBezTo>
                    <a:pt x="2602" y="67"/>
                    <a:pt x="2302" y="0"/>
                    <a:pt x="1969"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2737950" y="1791725"/>
              <a:ext cx="77600" cy="141800"/>
            </a:xfrm>
            <a:custGeom>
              <a:avLst/>
              <a:gdLst/>
              <a:ahLst/>
              <a:cxnLst/>
              <a:rect l="l" t="t" r="r" b="b"/>
              <a:pathLst>
                <a:path w="3104" h="5672" extrusionOk="0">
                  <a:moveTo>
                    <a:pt x="2169" y="0"/>
                  </a:moveTo>
                  <a:lnTo>
                    <a:pt x="2169" y="34"/>
                  </a:lnTo>
                  <a:lnTo>
                    <a:pt x="601" y="34"/>
                  </a:lnTo>
                  <a:cubicBezTo>
                    <a:pt x="468" y="34"/>
                    <a:pt x="334" y="67"/>
                    <a:pt x="268" y="101"/>
                  </a:cubicBezTo>
                  <a:cubicBezTo>
                    <a:pt x="168" y="167"/>
                    <a:pt x="134" y="234"/>
                    <a:pt x="101" y="334"/>
                  </a:cubicBezTo>
                  <a:cubicBezTo>
                    <a:pt x="34" y="401"/>
                    <a:pt x="1" y="467"/>
                    <a:pt x="1" y="601"/>
                  </a:cubicBezTo>
                  <a:lnTo>
                    <a:pt x="1" y="934"/>
                  </a:lnTo>
                  <a:lnTo>
                    <a:pt x="1" y="4737"/>
                  </a:lnTo>
                  <a:lnTo>
                    <a:pt x="1" y="5071"/>
                  </a:lnTo>
                  <a:cubicBezTo>
                    <a:pt x="34" y="5204"/>
                    <a:pt x="34" y="5271"/>
                    <a:pt x="101" y="5371"/>
                  </a:cubicBezTo>
                  <a:cubicBezTo>
                    <a:pt x="134" y="5438"/>
                    <a:pt x="168" y="5538"/>
                    <a:pt x="268" y="5571"/>
                  </a:cubicBezTo>
                  <a:cubicBezTo>
                    <a:pt x="334" y="5604"/>
                    <a:pt x="435" y="5671"/>
                    <a:pt x="601" y="5671"/>
                  </a:cubicBezTo>
                  <a:lnTo>
                    <a:pt x="2503" y="5671"/>
                  </a:lnTo>
                  <a:cubicBezTo>
                    <a:pt x="2603" y="5604"/>
                    <a:pt x="2736" y="5604"/>
                    <a:pt x="2803" y="5571"/>
                  </a:cubicBezTo>
                  <a:cubicBezTo>
                    <a:pt x="2870" y="5538"/>
                    <a:pt x="2970" y="5471"/>
                    <a:pt x="3003" y="5404"/>
                  </a:cubicBezTo>
                  <a:cubicBezTo>
                    <a:pt x="3036" y="5304"/>
                    <a:pt x="3103" y="5204"/>
                    <a:pt x="3103" y="5071"/>
                  </a:cubicBezTo>
                  <a:cubicBezTo>
                    <a:pt x="3103" y="4904"/>
                    <a:pt x="3036" y="4804"/>
                    <a:pt x="3003" y="4737"/>
                  </a:cubicBezTo>
                  <a:cubicBezTo>
                    <a:pt x="2970" y="4637"/>
                    <a:pt x="2870" y="4604"/>
                    <a:pt x="2803" y="4570"/>
                  </a:cubicBezTo>
                  <a:cubicBezTo>
                    <a:pt x="2736" y="4537"/>
                    <a:pt x="2636" y="4470"/>
                    <a:pt x="2503" y="4470"/>
                  </a:cubicBezTo>
                  <a:lnTo>
                    <a:pt x="1202" y="4470"/>
                  </a:lnTo>
                  <a:lnTo>
                    <a:pt x="1202" y="3303"/>
                  </a:lnTo>
                  <a:lnTo>
                    <a:pt x="1702" y="3303"/>
                  </a:lnTo>
                  <a:cubicBezTo>
                    <a:pt x="1791" y="3303"/>
                    <a:pt x="1865" y="3333"/>
                    <a:pt x="1934" y="3333"/>
                  </a:cubicBezTo>
                  <a:cubicBezTo>
                    <a:pt x="1969" y="3333"/>
                    <a:pt x="2002" y="3325"/>
                    <a:pt x="2036" y="3303"/>
                  </a:cubicBezTo>
                  <a:cubicBezTo>
                    <a:pt x="2169" y="3269"/>
                    <a:pt x="2269" y="3269"/>
                    <a:pt x="2336" y="3236"/>
                  </a:cubicBezTo>
                  <a:cubicBezTo>
                    <a:pt x="2436" y="3203"/>
                    <a:pt x="2503" y="3136"/>
                    <a:pt x="2536" y="3069"/>
                  </a:cubicBezTo>
                  <a:cubicBezTo>
                    <a:pt x="2603" y="3036"/>
                    <a:pt x="2636" y="2903"/>
                    <a:pt x="2636" y="2769"/>
                  </a:cubicBezTo>
                  <a:cubicBezTo>
                    <a:pt x="2636" y="2669"/>
                    <a:pt x="2603" y="2569"/>
                    <a:pt x="2536" y="2502"/>
                  </a:cubicBezTo>
                  <a:cubicBezTo>
                    <a:pt x="2503" y="2402"/>
                    <a:pt x="2436" y="2369"/>
                    <a:pt x="2336" y="2335"/>
                  </a:cubicBezTo>
                  <a:cubicBezTo>
                    <a:pt x="2269" y="2269"/>
                    <a:pt x="2169" y="2235"/>
                    <a:pt x="2036" y="2235"/>
                  </a:cubicBezTo>
                  <a:lnTo>
                    <a:pt x="1202" y="2235"/>
                  </a:lnTo>
                  <a:lnTo>
                    <a:pt x="1202" y="1168"/>
                  </a:lnTo>
                  <a:lnTo>
                    <a:pt x="2503" y="1168"/>
                  </a:lnTo>
                  <a:cubicBezTo>
                    <a:pt x="2603" y="1101"/>
                    <a:pt x="2736" y="1101"/>
                    <a:pt x="2803" y="1068"/>
                  </a:cubicBezTo>
                  <a:cubicBezTo>
                    <a:pt x="2870" y="1035"/>
                    <a:pt x="2970" y="1001"/>
                    <a:pt x="3003" y="901"/>
                  </a:cubicBezTo>
                  <a:cubicBezTo>
                    <a:pt x="3036" y="834"/>
                    <a:pt x="3103" y="701"/>
                    <a:pt x="3103" y="568"/>
                  </a:cubicBezTo>
                  <a:cubicBezTo>
                    <a:pt x="3103" y="401"/>
                    <a:pt x="3036" y="301"/>
                    <a:pt x="3003" y="234"/>
                  </a:cubicBezTo>
                  <a:cubicBezTo>
                    <a:pt x="2970" y="134"/>
                    <a:pt x="2870" y="101"/>
                    <a:pt x="2803" y="67"/>
                  </a:cubicBezTo>
                  <a:cubicBezTo>
                    <a:pt x="2736" y="34"/>
                    <a:pt x="2636" y="0"/>
                    <a:pt x="2503"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1828150" y="1976850"/>
              <a:ext cx="214350" cy="185175"/>
            </a:xfrm>
            <a:custGeom>
              <a:avLst/>
              <a:gdLst/>
              <a:ahLst/>
              <a:cxnLst/>
              <a:rect l="l" t="t" r="r" b="b"/>
              <a:pathLst>
                <a:path w="8574" h="7407" extrusionOk="0">
                  <a:moveTo>
                    <a:pt x="734" y="1"/>
                  </a:moveTo>
                  <a:cubicBezTo>
                    <a:pt x="634" y="1"/>
                    <a:pt x="501" y="34"/>
                    <a:pt x="401" y="68"/>
                  </a:cubicBezTo>
                  <a:cubicBezTo>
                    <a:pt x="300" y="134"/>
                    <a:pt x="200" y="201"/>
                    <a:pt x="167" y="234"/>
                  </a:cubicBezTo>
                  <a:cubicBezTo>
                    <a:pt x="134" y="301"/>
                    <a:pt x="67" y="368"/>
                    <a:pt x="34" y="468"/>
                  </a:cubicBezTo>
                  <a:cubicBezTo>
                    <a:pt x="0" y="535"/>
                    <a:pt x="0" y="635"/>
                    <a:pt x="0" y="701"/>
                  </a:cubicBezTo>
                  <a:lnTo>
                    <a:pt x="0" y="835"/>
                  </a:lnTo>
                  <a:lnTo>
                    <a:pt x="0" y="901"/>
                  </a:lnTo>
                  <a:cubicBezTo>
                    <a:pt x="34" y="968"/>
                    <a:pt x="34" y="968"/>
                    <a:pt x="34" y="1002"/>
                  </a:cubicBezTo>
                  <a:lnTo>
                    <a:pt x="1468" y="6739"/>
                  </a:lnTo>
                  <a:cubicBezTo>
                    <a:pt x="1501" y="6872"/>
                    <a:pt x="1568" y="7006"/>
                    <a:pt x="1668" y="7073"/>
                  </a:cubicBezTo>
                  <a:cubicBezTo>
                    <a:pt x="1735" y="7173"/>
                    <a:pt x="1835" y="7206"/>
                    <a:pt x="1968" y="7306"/>
                  </a:cubicBezTo>
                  <a:cubicBezTo>
                    <a:pt x="2068" y="7339"/>
                    <a:pt x="2235" y="7373"/>
                    <a:pt x="2402" y="7373"/>
                  </a:cubicBezTo>
                  <a:lnTo>
                    <a:pt x="2569" y="7373"/>
                  </a:lnTo>
                  <a:cubicBezTo>
                    <a:pt x="2736" y="7373"/>
                    <a:pt x="2869" y="7373"/>
                    <a:pt x="3002" y="7306"/>
                  </a:cubicBezTo>
                  <a:cubicBezTo>
                    <a:pt x="3136" y="7239"/>
                    <a:pt x="3203" y="7173"/>
                    <a:pt x="3303" y="7073"/>
                  </a:cubicBezTo>
                  <a:cubicBezTo>
                    <a:pt x="3336" y="6972"/>
                    <a:pt x="3403" y="6872"/>
                    <a:pt x="3469" y="6739"/>
                  </a:cubicBezTo>
                  <a:cubicBezTo>
                    <a:pt x="3569" y="6239"/>
                    <a:pt x="3703" y="5738"/>
                    <a:pt x="3836" y="5205"/>
                  </a:cubicBezTo>
                  <a:cubicBezTo>
                    <a:pt x="3970" y="4671"/>
                    <a:pt x="4070" y="4170"/>
                    <a:pt x="4203" y="3670"/>
                  </a:cubicBezTo>
                  <a:lnTo>
                    <a:pt x="4370" y="3670"/>
                  </a:lnTo>
                  <a:lnTo>
                    <a:pt x="5137" y="6806"/>
                  </a:lnTo>
                  <a:cubicBezTo>
                    <a:pt x="5171" y="6906"/>
                    <a:pt x="5204" y="7039"/>
                    <a:pt x="5304" y="7139"/>
                  </a:cubicBezTo>
                  <a:cubicBezTo>
                    <a:pt x="5337" y="7206"/>
                    <a:pt x="5471" y="7306"/>
                    <a:pt x="5538" y="7339"/>
                  </a:cubicBezTo>
                  <a:cubicBezTo>
                    <a:pt x="5638" y="7373"/>
                    <a:pt x="5804" y="7406"/>
                    <a:pt x="5971" y="7406"/>
                  </a:cubicBezTo>
                  <a:lnTo>
                    <a:pt x="6138" y="7406"/>
                  </a:lnTo>
                  <a:cubicBezTo>
                    <a:pt x="6338" y="7406"/>
                    <a:pt x="6472" y="7406"/>
                    <a:pt x="6572" y="7339"/>
                  </a:cubicBezTo>
                  <a:cubicBezTo>
                    <a:pt x="6705" y="7306"/>
                    <a:pt x="6805" y="7206"/>
                    <a:pt x="6872" y="7139"/>
                  </a:cubicBezTo>
                  <a:cubicBezTo>
                    <a:pt x="6972" y="7006"/>
                    <a:pt x="7039" y="6906"/>
                    <a:pt x="7072" y="6806"/>
                  </a:cubicBezTo>
                  <a:lnTo>
                    <a:pt x="8540" y="1035"/>
                  </a:lnTo>
                  <a:cubicBezTo>
                    <a:pt x="8573" y="1035"/>
                    <a:pt x="8573" y="1002"/>
                    <a:pt x="8573" y="968"/>
                  </a:cubicBezTo>
                  <a:lnTo>
                    <a:pt x="8573" y="868"/>
                  </a:lnTo>
                  <a:lnTo>
                    <a:pt x="8573" y="735"/>
                  </a:lnTo>
                  <a:cubicBezTo>
                    <a:pt x="8573" y="668"/>
                    <a:pt x="8540" y="568"/>
                    <a:pt x="8540" y="501"/>
                  </a:cubicBezTo>
                  <a:cubicBezTo>
                    <a:pt x="8540" y="434"/>
                    <a:pt x="8506" y="368"/>
                    <a:pt x="8406" y="301"/>
                  </a:cubicBezTo>
                  <a:cubicBezTo>
                    <a:pt x="8340" y="201"/>
                    <a:pt x="8273" y="168"/>
                    <a:pt x="8173" y="134"/>
                  </a:cubicBezTo>
                  <a:cubicBezTo>
                    <a:pt x="8073" y="68"/>
                    <a:pt x="7973" y="34"/>
                    <a:pt x="7839" y="34"/>
                  </a:cubicBezTo>
                  <a:cubicBezTo>
                    <a:pt x="7706" y="34"/>
                    <a:pt x="7539" y="101"/>
                    <a:pt x="7472" y="168"/>
                  </a:cubicBezTo>
                  <a:cubicBezTo>
                    <a:pt x="7339" y="234"/>
                    <a:pt x="7239" y="334"/>
                    <a:pt x="7205" y="434"/>
                  </a:cubicBezTo>
                  <a:lnTo>
                    <a:pt x="7105" y="801"/>
                  </a:lnTo>
                  <a:cubicBezTo>
                    <a:pt x="6939" y="1502"/>
                    <a:pt x="6805" y="2202"/>
                    <a:pt x="6638" y="2936"/>
                  </a:cubicBezTo>
                  <a:cubicBezTo>
                    <a:pt x="6472" y="3670"/>
                    <a:pt x="6338" y="4337"/>
                    <a:pt x="6171" y="5038"/>
                  </a:cubicBezTo>
                  <a:lnTo>
                    <a:pt x="6005" y="5038"/>
                  </a:lnTo>
                  <a:lnTo>
                    <a:pt x="5104" y="801"/>
                  </a:lnTo>
                  <a:cubicBezTo>
                    <a:pt x="5037" y="668"/>
                    <a:pt x="5004" y="601"/>
                    <a:pt x="4970" y="501"/>
                  </a:cubicBezTo>
                  <a:cubicBezTo>
                    <a:pt x="4937" y="434"/>
                    <a:pt x="4870" y="368"/>
                    <a:pt x="4804" y="301"/>
                  </a:cubicBezTo>
                  <a:cubicBezTo>
                    <a:pt x="4704" y="201"/>
                    <a:pt x="4637" y="168"/>
                    <a:pt x="4537" y="134"/>
                  </a:cubicBezTo>
                  <a:cubicBezTo>
                    <a:pt x="4470" y="101"/>
                    <a:pt x="4337" y="101"/>
                    <a:pt x="4270" y="101"/>
                  </a:cubicBezTo>
                  <a:cubicBezTo>
                    <a:pt x="4036" y="101"/>
                    <a:pt x="3870" y="168"/>
                    <a:pt x="3836" y="234"/>
                  </a:cubicBezTo>
                  <a:cubicBezTo>
                    <a:pt x="3670" y="368"/>
                    <a:pt x="3569" y="535"/>
                    <a:pt x="3536" y="735"/>
                  </a:cubicBezTo>
                  <a:cubicBezTo>
                    <a:pt x="3469" y="1068"/>
                    <a:pt x="3369" y="1402"/>
                    <a:pt x="3303" y="1802"/>
                  </a:cubicBezTo>
                  <a:cubicBezTo>
                    <a:pt x="3203" y="2169"/>
                    <a:pt x="3136" y="2503"/>
                    <a:pt x="3036" y="2870"/>
                  </a:cubicBezTo>
                  <a:cubicBezTo>
                    <a:pt x="2969" y="3236"/>
                    <a:pt x="2869" y="3570"/>
                    <a:pt x="2802" y="3970"/>
                  </a:cubicBezTo>
                  <a:cubicBezTo>
                    <a:pt x="2702" y="4337"/>
                    <a:pt x="2669" y="4671"/>
                    <a:pt x="2569" y="5004"/>
                  </a:cubicBezTo>
                  <a:lnTo>
                    <a:pt x="2402" y="5004"/>
                  </a:lnTo>
                  <a:lnTo>
                    <a:pt x="1501" y="735"/>
                  </a:lnTo>
                  <a:cubicBezTo>
                    <a:pt x="1501" y="635"/>
                    <a:pt x="1468" y="501"/>
                    <a:pt x="1368" y="368"/>
                  </a:cubicBezTo>
                  <a:lnTo>
                    <a:pt x="1134" y="134"/>
                  </a:lnTo>
                  <a:cubicBezTo>
                    <a:pt x="1034" y="34"/>
                    <a:pt x="901" y="1"/>
                    <a:pt x="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2056650" y="1977700"/>
              <a:ext cx="125100" cy="185975"/>
            </a:xfrm>
            <a:custGeom>
              <a:avLst/>
              <a:gdLst/>
              <a:ahLst/>
              <a:cxnLst/>
              <a:rect l="l" t="t" r="r" b="b"/>
              <a:pathLst>
                <a:path w="5004" h="7439" extrusionOk="0">
                  <a:moveTo>
                    <a:pt x="2469" y="1435"/>
                  </a:moveTo>
                  <a:lnTo>
                    <a:pt x="3236" y="4270"/>
                  </a:lnTo>
                  <a:lnTo>
                    <a:pt x="1568" y="4270"/>
                  </a:lnTo>
                  <a:lnTo>
                    <a:pt x="2335" y="1435"/>
                  </a:lnTo>
                  <a:close/>
                  <a:moveTo>
                    <a:pt x="2235" y="0"/>
                  </a:moveTo>
                  <a:cubicBezTo>
                    <a:pt x="2035" y="0"/>
                    <a:pt x="1868" y="34"/>
                    <a:pt x="1735" y="100"/>
                  </a:cubicBezTo>
                  <a:cubicBezTo>
                    <a:pt x="1568" y="134"/>
                    <a:pt x="1501" y="167"/>
                    <a:pt x="1401" y="300"/>
                  </a:cubicBezTo>
                  <a:cubicBezTo>
                    <a:pt x="1334" y="434"/>
                    <a:pt x="1234" y="501"/>
                    <a:pt x="1201" y="634"/>
                  </a:cubicBezTo>
                  <a:lnTo>
                    <a:pt x="1068" y="1001"/>
                  </a:lnTo>
                  <a:cubicBezTo>
                    <a:pt x="901" y="1635"/>
                    <a:pt x="734" y="2268"/>
                    <a:pt x="534" y="2902"/>
                  </a:cubicBezTo>
                  <a:cubicBezTo>
                    <a:pt x="367" y="3503"/>
                    <a:pt x="167" y="4136"/>
                    <a:pt x="0" y="4770"/>
                  </a:cubicBezTo>
                  <a:lnTo>
                    <a:pt x="0" y="5137"/>
                  </a:lnTo>
                  <a:lnTo>
                    <a:pt x="0" y="5504"/>
                  </a:lnTo>
                  <a:lnTo>
                    <a:pt x="0" y="5904"/>
                  </a:lnTo>
                  <a:lnTo>
                    <a:pt x="0" y="6238"/>
                  </a:lnTo>
                  <a:lnTo>
                    <a:pt x="0" y="6405"/>
                  </a:lnTo>
                  <a:lnTo>
                    <a:pt x="0" y="6772"/>
                  </a:lnTo>
                  <a:cubicBezTo>
                    <a:pt x="0" y="6905"/>
                    <a:pt x="33" y="7005"/>
                    <a:pt x="67" y="7105"/>
                  </a:cubicBezTo>
                  <a:cubicBezTo>
                    <a:pt x="134" y="7239"/>
                    <a:pt x="200" y="7305"/>
                    <a:pt x="300" y="7339"/>
                  </a:cubicBezTo>
                  <a:cubicBezTo>
                    <a:pt x="367" y="7405"/>
                    <a:pt x="534" y="7439"/>
                    <a:pt x="701" y="7439"/>
                  </a:cubicBezTo>
                  <a:cubicBezTo>
                    <a:pt x="867" y="7439"/>
                    <a:pt x="1034" y="7405"/>
                    <a:pt x="1134" y="7339"/>
                  </a:cubicBezTo>
                  <a:cubicBezTo>
                    <a:pt x="1201" y="7272"/>
                    <a:pt x="1301" y="7172"/>
                    <a:pt x="1334" y="7105"/>
                  </a:cubicBezTo>
                  <a:cubicBezTo>
                    <a:pt x="1368" y="7005"/>
                    <a:pt x="1401" y="6905"/>
                    <a:pt x="1401" y="6772"/>
                  </a:cubicBezTo>
                  <a:lnTo>
                    <a:pt x="1401" y="6405"/>
                  </a:lnTo>
                  <a:lnTo>
                    <a:pt x="1401" y="5638"/>
                  </a:lnTo>
                  <a:lnTo>
                    <a:pt x="3536" y="5638"/>
                  </a:lnTo>
                  <a:lnTo>
                    <a:pt x="3536" y="6405"/>
                  </a:lnTo>
                  <a:lnTo>
                    <a:pt x="3536" y="6772"/>
                  </a:lnTo>
                  <a:cubicBezTo>
                    <a:pt x="3536" y="6905"/>
                    <a:pt x="3569" y="7005"/>
                    <a:pt x="3636" y="7105"/>
                  </a:cubicBezTo>
                  <a:cubicBezTo>
                    <a:pt x="3669" y="7239"/>
                    <a:pt x="3736" y="7305"/>
                    <a:pt x="3836" y="7339"/>
                  </a:cubicBezTo>
                  <a:cubicBezTo>
                    <a:pt x="3903" y="7405"/>
                    <a:pt x="4070" y="7439"/>
                    <a:pt x="4236" y="7439"/>
                  </a:cubicBezTo>
                  <a:cubicBezTo>
                    <a:pt x="4403" y="7439"/>
                    <a:pt x="4570" y="7405"/>
                    <a:pt x="4670" y="7339"/>
                  </a:cubicBezTo>
                  <a:cubicBezTo>
                    <a:pt x="4737" y="7272"/>
                    <a:pt x="4837" y="7172"/>
                    <a:pt x="4870" y="7105"/>
                  </a:cubicBezTo>
                  <a:cubicBezTo>
                    <a:pt x="4904" y="7005"/>
                    <a:pt x="4970" y="6905"/>
                    <a:pt x="4970" y="6772"/>
                  </a:cubicBezTo>
                  <a:lnTo>
                    <a:pt x="4970" y="6405"/>
                  </a:lnTo>
                  <a:lnTo>
                    <a:pt x="4970" y="6238"/>
                  </a:lnTo>
                  <a:cubicBezTo>
                    <a:pt x="4970" y="6004"/>
                    <a:pt x="5004" y="5771"/>
                    <a:pt x="4970" y="5504"/>
                  </a:cubicBezTo>
                  <a:cubicBezTo>
                    <a:pt x="4904" y="5271"/>
                    <a:pt x="4904" y="5004"/>
                    <a:pt x="4904" y="4770"/>
                  </a:cubicBezTo>
                  <a:lnTo>
                    <a:pt x="3936" y="1001"/>
                  </a:lnTo>
                  <a:lnTo>
                    <a:pt x="3836" y="634"/>
                  </a:lnTo>
                  <a:cubicBezTo>
                    <a:pt x="3769" y="501"/>
                    <a:pt x="3703" y="367"/>
                    <a:pt x="3603" y="300"/>
                  </a:cubicBezTo>
                  <a:cubicBezTo>
                    <a:pt x="3536" y="200"/>
                    <a:pt x="3403" y="134"/>
                    <a:pt x="3269" y="100"/>
                  </a:cubicBezTo>
                  <a:cubicBezTo>
                    <a:pt x="3169" y="34"/>
                    <a:pt x="3002" y="0"/>
                    <a:pt x="27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2212575" y="1977700"/>
              <a:ext cx="45900" cy="186825"/>
            </a:xfrm>
            <a:custGeom>
              <a:avLst/>
              <a:gdLst/>
              <a:ahLst/>
              <a:cxnLst/>
              <a:rect l="l" t="t" r="r" b="b"/>
              <a:pathLst>
                <a:path w="1836" h="7473" extrusionOk="0">
                  <a:moveTo>
                    <a:pt x="935" y="0"/>
                  </a:moveTo>
                  <a:cubicBezTo>
                    <a:pt x="701" y="0"/>
                    <a:pt x="535" y="67"/>
                    <a:pt x="435" y="134"/>
                  </a:cubicBezTo>
                  <a:cubicBezTo>
                    <a:pt x="334" y="234"/>
                    <a:pt x="201" y="300"/>
                    <a:pt x="168" y="434"/>
                  </a:cubicBezTo>
                  <a:cubicBezTo>
                    <a:pt x="101" y="501"/>
                    <a:pt x="34" y="667"/>
                    <a:pt x="34" y="801"/>
                  </a:cubicBezTo>
                  <a:cubicBezTo>
                    <a:pt x="1" y="968"/>
                    <a:pt x="1" y="1101"/>
                    <a:pt x="1" y="1268"/>
                  </a:cubicBezTo>
                  <a:lnTo>
                    <a:pt x="1" y="6271"/>
                  </a:lnTo>
                  <a:cubicBezTo>
                    <a:pt x="1" y="6438"/>
                    <a:pt x="34" y="6605"/>
                    <a:pt x="34" y="6738"/>
                  </a:cubicBezTo>
                  <a:lnTo>
                    <a:pt x="168" y="7105"/>
                  </a:lnTo>
                  <a:cubicBezTo>
                    <a:pt x="201" y="7239"/>
                    <a:pt x="301" y="7305"/>
                    <a:pt x="435" y="7405"/>
                  </a:cubicBezTo>
                  <a:cubicBezTo>
                    <a:pt x="535" y="7439"/>
                    <a:pt x="701" y="7472"/>
                    <a:pt x="935" y="7472"/>
                  </a:cubicBezTo>
                  <a:cubicBezTo>
                    <a:pt x="1135" y="7472"/>
                    <a:pt x="1302" y="7472"/>
                    <a:pt x="1435" y="7405"/>
                  </a:cubicBezTo>
                  <a:cubicBezTo>
                    <a:pt x="1502" y="7305"/>
                    <a:pt x="1602" y="7172"/>
                    <a:pt x="1669" y="7105"/>
                  </a:cubicBezTo>
                  <a:cubicBezTo>
                    <a:pt x="1769" y="7005"/>
                    <a:pt x="1802" y="6838"/>
                    <a:pt x="1802" y="6738"/>
                  </a:cubicBezTo>
                  <a:cubicBezTo>
                    <a:pt x="1836" y="6572"/>
                    <a:pt x="1836" y="6438"/>
                    <a:pt x="1836" y="6271"/>
                  </a:cubicBezTo>
                  <a:lnTo>
                    <a:pt x="1836" y="1268"/>
                  </a:lnTo>
                  <a:cubicBezTo>
                    <a:pt x="1836" y="1101"/>
                    <a:pt x="1802" y="934"/>
                    <a:pt x="1802" y="801"/>
                  </a:cubicBezTo>
                  <a:lnTo>
                    <a:pt x="1669" y="434"/>
                  </a:lnTo>
                  <a:cubicBezTo>
                    <a:pt x="1635" y="300"/>
                    <a:pt x="1535" y="234"/>
                    <a:pt x="1435" y="134"/>
                  </a:cubicBezTo>
                  <a:cubicBezTo>
                    <a:pt x="1302" y="67"/>
                    <a:pt x="1135" y="0"/>
                    <a:pt x="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280975" y="1977700"/>
              <a:ext cx="126775" cy="183475"/>
            </a:xfrm>
            <a:custGeom>
              <a:avLst/>
              <a:gdLst/>
              <a:ahLst/>
              <a:cxnLst/>
              <a:rect l="l" t="t" r="r" b="b"/>
              <a:pathLst>
                <a:path w="5071" h="7339" extrusionOk="0">
                  <a:moveTo>
                    <a:pt x="767" y="0"/>
                  </a:moveTo>
                  <a:cubicBezTo>
                    <a:pt x="667" y="0"/>
                    <a:pt x="534" y="67"/>
                    <a:pt x="400" y="100"/>
                  </a:cubicBezTo>
                  <a:cubicBezTo>
                    <a:pt x="267" y="134"/>
                    <a:pt x="200" y="234"/>
                    <a:pt x="100" y="300"/>
                  </a:cubicBezTo>
                  <a:cubicBezTo>
                    <a:pt x="34" y="400"/>
                    <a:pt x="0" y="567"/>
                    <a:pt x="0" y="734"/>
                  </a:cubicBezTo>
                  <a:cubicBezTo>
                    <a:pt x="0" y="901"/>
                    <a:pt x="34" y="1068"/>
                    <a:pt x="100" y="1134"/>
                  </a:cubicBezTo>
                  <a:cubicBezTo>
                    <a:pt x="200" y="1234"/>
                    <a:pt x="267" y="1301"/>
                    <a:pt x="400" y="1334"/>
                  </a:cubicBezTo>
                  <a:cubicBezTo>
                    <a:pt x="501" y="1401"/>
                    <a:pt x="667" y="1435"/>
                    <a:pt x="767" y="1435"/>
                  </a:cubicBezTo>
                  <a:lnTo>
                    <a:pt x="1735" y="1435"/>
                  </a:lnTo>
                  <a:lnTo>
                    <a:pt x="1735" y="6138"/>
                  </a:lnTo>
                  <a:lnTo>
                    <a:pt x="1735" y="6605"/>
                  </a:lnTo>
                  <a:cubicBezTo>
                    <a:pt x="1735" y="6738"/>
                    <a:pt x="1768" y="6838"/>
                    <a:pt x="1835" y="6972"/>
                  </a:cubicBezTo>
                  <a:cubicBezTo>
                    <a:pt x="1868" y="7105"/>
                    <a:pt x="1935" y="7172"/>
                    <a:pt x="2068" y="7272"/>
                  </a:cubicBezTo>
                  <a:cubicBezTo>
                    <a:pt x="2168" y="7305"/>
                    <a:pt x="2335" y="7339"/>
                    <a:pt x="2535" y="7339"/>
                  </a:cubicBezTo>
                  <a:cubicBezTo>
                    <a:pt x="2735" y="7339"/>
                    <a:pt x="2869" y="7339"/>
                    <a:pt x="3002" y="7272"/>
                  </a:cubicBezTo>
                  <a:cubicBezTo>
                    <a:pt x="3102" y="7172"/>
                    <a:pt x="3202" y="7072"/>
                    <a:pt x="3236" y="6972"/>
                  </a:cubicBezTo>
                  <a:cubicBezTo>
                    <a:pt x="3269" y="6872"/>
                    <a:pt x="3336" y="6738"/>
                    <a:pt x="3336" y="6605"/>
                  </a:cubicBezTo>
                  <a:lnTo>
                    <a:pt x="3336" y="6138"/>
                  </a:lnTo>
                  <a:lnTo>
                    <a:pt x="3336" y="1435"/>
                  </a:lnTo>
                  <a:lnTo>
                    <a:pt x="4270" y="1435"/>
                  </a:lnTo>
                  <a:cubicBezTo>
                    <a:pt x="4403" y="1435"/>
                    <a:pt x="4537" y="1401"/>
                    <a:pt x="4670" y="1334"/>
                  </a:cubicBezTo>
                  <a:cubicBezTo>
                    <a:pt x="4770" y="1301"/>
                    <a:pt x="4870" y="1234"/>
                    <a:pt x="4937" y="1134"/>
                  </a:cubicBezTo>
                  <a:cubicBezTo>
                    <a:pt x="5037" y="1068"/>
                    <a:pt x="5070" y="901"/>
                    <a:pt x="5070" y="734"/>
                  </a:cubicBezTo>
                  <a:cubicBezTo>
                    <a:pt x="5070" y="567"/>
                    <a:pt x="5037" y="400"/>
                    <a:pt x="4937" y="300"/>
                  </a:cubicBezTo>
                  <a:cubicBezTo>
                    <a:pt x="4870" y="234"/>
                    <a:pt x="4770" y="134"/>
                    <a:pt x="4670" y="100"/>
                  </a:cubicBezTo>
                  <a:cubicBezTo>
                    <a:pt x="4570" y="67"/>
                    <a:pt x="4403" y="0"/>
                    <a:pt x="42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431075" y="1977700"/>
              <a:ext cx="45050" cy="186825"/>
            </a:xfrm>
            <a:custGeom>
              <a:avLst/>
              <a:gdLst/>
              <a:ahLst/>
              <a:cxnLst/>
              <a:rect l="l" t="t" r="r" b="b"/>
              <a:pathLst>
                <a:path w="1802" h="7473" extrusionOk="0">
                  <a:moveTo>
                    <a:pt x="901" y="0"/>
                  </a:moveTo>
                  <a:cubicBezTo>
                    <a:pt x="701" y="0"/>
                    <a:pt x="534" y="67"/>
                    <a:pt x="401" y="134"/>
                  </a:cubicBezTo>
                  <a:cubicBezTo>
                    <a:pt x="334" y="234"/>
                    <a:pt x="201" y="300"/>
                    <a:pt x="167" y="434"/>
                  </a:cubicBezTo>
                  <a:cubicBezTo>
                    <a:pt x="67" y="501"/>
                    <a:pt x="34" y="667"/>
                    <a:pt x="34" y="801"/>
                  </a:cubicBezTo>
                  <a:cubicBezTo>
                    <a:pt x="0" y="968"/>
                    <a:pt x="0" y="1101"/>
                    <a:pt x="0" y="1268"/>
                  </a:cubicBezTo>
                  <a:lnTo>
                    <a:pt x="0" y="6271"/>
                  </a:lnTo>
                  <a:cubicBezTo>
                    <a:pt x="0" y="6438"/>
                    <a:pt x="34" y="6605"/>
                    <a:pt x="34" y="6738"/>
                  </a:cubicBezTo>
                  <a:lnTo>
                    <a:pt x="167" y="7105"/>
                  </a:lnTo>
                  <a:cubicBezTo>
                    <a:pt x="201" y="7239"/>
                    <a:pt x="267" y="7305"/>
                    <a:pt x="401" y="7405"/>
                  </a:cubicBezTo>
                  <a:cubicBezTo>
                    <a:pt x="534" y="7439"/>
                    <a:pt x="701" y="7472"/>
                    <a:pt x="901" y="7472"/>
                  </a:cubicBezTo>
                  <a:cubicBezTo>
                    <a:pt x="1101" y="7472"/>
                    <a:pt x="1268" y="7472"/>
                    <a:pt x="1401" y="7405"/>
                  </a:cubicBezTo>
                  <a:cubicBezTo>
                    <a:pt x="1468" y="7305"/>
                    <a:pt x="1568" y="7172"/>
                    <a:pt x="1635" y="7105"/>
                  </a:cubicBezTo>
                  <a:cubicBezTo>
                    <a:pt x="1735" y="7005"/>
                    <a:pt x="1768" y="6838"/>
                    <a:pt x="1768" y="6738"/>
                  </a:cubicBezTo>
                  <a:cubicBezTo>
                    <a:pt x="1802" y="6572"/>
                    <a:pt x="1802" y="6438"/>
                    <a:pt x="1802" y="6271"/>
                  </a:cubicBezTo>
                  <a:lnTo>
                    <a:pt x="1802" y="1268"/>
                  </a:lnTo>
                  <a:cubicBezTo>
                    <a:pt x="1802" y="1101"/>
                    <a:pt x="1768" y="934"/>
                    <a:pt x="1768" y="801"/>
                  </a:cubicBezTo>
                  <a:lnTo>
                    <a:pt x="1635" y="434"/>
                  </a:lnTo>
                  <a:cubicBezTo>
                    <a:pt x="1602" y="300"/>
                    <a:pt x="1535" y="234"/>
                    <a:pt x="1401" y="134"/>
                  </a:cubicBezTo>
                  <a:cubicBezTo>
                    <a:pt x="1268" y="67"/>
                    <a:pt x="1101" y="0"/>
                    <a:pt x="9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516975" y="1977700"/>
              <a:ext cx="141775" cy="186825"/>
            </a:xfrm>
            <a:custGeom>
              <a:avLst/>
              <a:gdLst/>
              <a:ahLst/>
              <a:cxnLst/>
              <a:rect l="l" t="t" r="r" b="b"/>
              <a:pathLst>
                <a:path w="5671" h="7473" extrusionOk="0">
                  <a:moveTo>
                    <a:pt x="4904" y="0"/>
                  </a:moveTo>
                  <a:cubicBezTo>
                    <a:pt x="4737" y="0"/>
                    <a:pt x="4604" y="67"/>
                    <a:pt x="4503" y="100"/>
                  </a:cubicBezTo>
                  <a:cubicBezTo>
                    <a:pt x="4437" y="134"/>
                    <a:pt x="4337" y="167"/>
                    <a:pt x="4303" y="267"/>
                  </a:cubicBezTo>
                  <a:cubicBezTo>
                    <a:pt x="4270" y="300"/>
                    <a:pt x="4237" y="434"/>
                    <a:pt x="4237" y="501"/>
                  </a:cubicBezTo>
                  <a:cubicBezTo>
                    <a:pt x="4170" y="634"/>
                    <a:pt x="4170" y="734"/>
                    <a:pt x="4170" y="834"/>
                  </a:cubicBezTo>
                  <a:lnTo>
                    <a:pt x="4170" y="5271"/>
                  </a:lnTo>
                  <a:lnTo>
                    <a:pt x="4070" y="5271"/>
                  </a:lnTo>
                  <a:lnTo>
                    <a:pt x="2402" y="667"/>
                  </a:lnTo>
                  <a:cubicBezTo>
                    <a:pt x="2335" y="567"/>
                    <a:pt x="2302" y="434"/>
                    <a:pt x="2235" y="334"/>
                  </a:cubicBezTo>
                  <a:cubicBezTo>
                    <a:pt x="2135" y="267"/>
                    <a:pt x="2068" y="234"/>
                    <a:pt x="1935" y="134"/>
                  </a:cubicBezTo>
                  <a:cubicBezTo>
                    <a:pt x="1835" y="100"/>
                    <a:pt x="1668" y="67"/>
                    <a:pt x="1501" y="67"/>
                  </a:cubicBezTo>
                  <a:lnTo>
                    <a:pt x="801" y="67"/>
                  </a:lnTo>
                  <a:cubicBezTo>
                    <a:pt x="601" y="67"/>
                    <a:pt x="467" y="67"/>
                    <a:pt x="334" y="134"/>
                  </a:cubicBezTo>
                  <a:cubicBezTo>
                    <a:pt x="234" y="234"/>
                    <a:pt x="134" y="300"/>
                    <a:pt x="100" y="434"/>
                  </a:cubicBezTo>
                  <a:cubicBezTo>
                    <a:pt x="67" y="501"/>
                    <a:pt x="0" y="634"/>
                    <a:pt x="0" y="801"/>
                  </a:cubicBezTo>
                  <a:lnTo>
                    <a:pt x="0" y="1268"/>
                  </a:lnTo>
                  <a:lnTo>
                    <a:pt x="0" y="6638"/>
                  </a:lnTo>
                  <a:cubicBezTo>
                    <a:pt x="0" y="6772"/>
                    <a:pt x="67" y="6905"/>
                    <a:pt x="67" y="6972"/>
                  </a:cubicBezTo>
                  <a:cubicBezTo>
                    <a:pt x="67" y="7072"/>
                    <a:pt x="67" y="7139"/>
                    <a:pt x="134" y="7239"/>
                  </a:cubicBezTo>
                  <a:cubicBezTo>
                    <a:pt x="234" y="7305"/>
                    <a:pt x="267" y="7339"/>
                    <a:pt x="401" y="7405"/>
                  </a:cubicBezTo>
                  <a:cubicBezTo>
                    <a:pt x="467" y="7439"/>
                    <a:pt x="634" y="7472"/>
                    <a:pt x="801" y="7472"/>
                  </a:cubicBezTo>
                  <a:cubicBezTo>
                    <a:pt x="968" y="7472"/>
                    <a:pt x="1101" y="7439"/>
                    <a:pt x="1168" y="7405"/>
                  </a:cubicBezTo>
                  <a:cubicBezTo>
                    <a:pt x="1268" y="7339"/>
                    <a:pt x="1335" y="7305"/>
                    <a:pt x="1401" y="7239"/>
                  </a:cubicBezTo>
                  <a:cubicBezTo>
                    <a:pt x="1435" y="7172"/>
                    <a:pt x="1468" y="7072"/>
                    <a:pt x="1468" y="6972"/>
                  </a:cubicBezTo>
                  <a:cubicBezTo>
                    <a:pt x="1501" y="6838"/>
                    <a:pt x="1501" y="6772"/>
                    <a:pt x="1501" y="6638"/>
                  </a:cubicBezTo>
                  <a:lnTo>
                    <a:pt x="1501" y="2235"/>
                  </a:lnTo>
                  <a:lnTo>
                    <a:pt x="1635" y="2235"/>
                  </a:lnTo>
                  <a:lnTo>
                    <a:pt x="3236" y="6572"/>
                  </a:lnTo>
                  <a:cubicBezTo>
                    <a:pt x="3236" y="6605"/>
                    <a:pt x="3269" y="6738"/>
                    <a:pt x="3303" y="6805"/>
                  </a:cubicBezTo>
                  <a:cubicBezTo>
                    <a:pt x="3336" y="6905"/>
                    <a:pt x="3403" y="7005"/>
                    <a:pt x="3469" y="7105"/>
                  </a:cubicBezTo>
                  <a:cubicBezTo>
                    <a:pt x="3569" y="7239"/>
                    <a:pt x="3636" y="7272"/>
                    <a:pt x="3770" y="7339"/>
                  </a:cubicBezTo>
                  <a:cubicBezTo>
                    <a:pt x="3903" y="7405"/>
                    <a:pt x="4003" y="7439"/>
                    <a:pt x="4170" y="7439"/>
                  </a:cubicBezTo>
                  <a:lnTo>
                    <a:pt x="4904" y="7439"/>
                  </a:lnTo>
                  <a:cubicBezTo>
                    <a:pt x="5104" y="7439"/>
                    <a:pt x="5237" y="7439"/>
                    <a:pt x="5337" y="7339"/>
                  </a:cubicBezTo>
                  <a:cubicBezTo>
                    <a:pt x="5471" y="7272"/>
                    <a:pt x="5571" y="7172"/>
                    <a:pt x="5604" y="7072"/>
                  </a:cubicBezTo>
                  <a:cubicBezTo>
                    <a:pt x="5638" y="6972"/>
                    <a:pt x="5671" y="6805"/>
                    <a:pt x="5671" y="6672"/>
                  </a:cubicBezTo>
                  <a:lnTo>
                    <a:pt x="5671" y="6238"/>
                  </a:lnTo>
                  <a:lnTo>
                    <a:pt x="5671" y="834"/>
                  </a:lnTo>
                  <a:cubicBezTo>
                    <a:pt x="5671" y="734"/>
                    <a:pt x="5638" y="601"/>
                    <a:pt x="5638" y="501"/>
                  </a:cubicBezTo>
                  <a:cubicBezTo>
                    <a:pt x="5638" y="434"/>
                    <a:pt x="5638" y="334"/>
                    <a:pt x="5571" y="267"/>
                  </a:cubicBezTo>
                  <a:cubicBezTo>
                    <a:pt x="5471" y="167"/>
                    <a:pt x="5371" y="134"/>
                    <a:pt x="5304" y="100"/>
                  </a:cubicBezTo>
                  <a:cubicBezTo>
                    <a:pt x="5237" y="67"/>
                    <a:pt x="5071" y="0"/>
                    <a:pt x="4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691250" y="1977700"/>
              <a:ext cx="128450" cy="187650"/>
            </a:xfrm>
            <a:custGeom>
              <a:avLst/>
              <a:gdLst/>
              <a:ahLst/>
              <a:cxnLst/>
              <a:rect l="l" t="t" r="r" b="b"/>
              <a:pathLst>
                <a:path w="5138" h="7506" extrusionOk="0">
                  <a:moveTo>
                    <a:pt x="2503" y="0"/>
                  </a:moveTo>
                  <a:cubicBezTo>
                    <a:pt x="2036" y="67"/>
                    <a:pt x="1635" y="134"/>
                    <a:pt x="1268" y="300"/>
                  </a:cubicBezTo>
                  <a:cubicBezTo>
                    <a:pt x="1102" y="400"/>
                    <a:pt x="968" y="467"/>
                    <a:pt x="801" y="601"/>
                  </a:cubicBezTo>
                  <a:cubicBezTo>
                    <a:pt x="668" y="734"/>
                    <a:pt x="535" y="834"/>
                    <a:pt x="435" y="1001"/>
                  </a:cubicBezTo>
                  <a:cubicBezTo>
                    <a:pt x="301" y="1168"/>
                    <a:pt x="201" y="1401"/>
                    <a:pt x="134" y="1601"/>
                  </a:cubicBezTo>
                  <a:cubicBezTo>
                    <a:pt x="34" y="1801"/>
                    <a:pt x="1" y="2068"/>
                    <a:pt x="1" y="2335"/>
                  </a:cubicBezTo>
                  <a:lnTo>
                    <a:pt x="1" y="5304"/>
                  </a:lnTo>
                  <a:cubicBezTo>
                    <a:pt x="1" y="5671"/>
                    <a:pt x="101" y="5971"/>
                    <a:pt x="168" y="6238"/>
                  </a:cubicBezTo>
                  <a:cubicBezTo>
                    <a:pt x="268" y="6471"/>
                    <a:pt x="368" y="6672"/>
                    <a:pt x="535" y="6838"/>
                  </a:cubicBezTo>
                  <a:cubicBezTo>
                    <a:pt x="668" y="7005"/>
                    <a:pt x="868" y="7139"/>
                    <a:pt x="1035" y="7239"/>
                  </a:cubicBezTo>
                  <a:cubicBezTo>
                    <a:pt x="1202" y="7305"/>
                    <a:pt x="1435" y="7405"/>
                    <a:pt x="1602" y="7439"/>
                  </a:cubicBezTo>
                  <a:cubicBezTo>
                    <a:pt x="1769" y="7472"/>
                    <a:pt x="1869" y="7506"/>
                    <a:pt x="2036" y="7506"/>
                  </a:cubicBezTo>
                  <a:lnTo>
                    <a:pt x="2369" y="7506"/>
                  </a:lnTo>
                  <a:cubicBezTo>
                    <a:pt x="2770" y="7506"/>
                    <a:pt x="3103" y="7439"/>
                    <a:pt x="3337" y="7272"/>
                  </a:cubicBezTo>
                  <a:cubicBezTo>
                    <a:pt x="3637" y="7105"/>
                    <a:pt x="3837" y="6872"/>
                    <a:pt x="4004" y="6638"/>
                  </a:cubicBezTo>
                  <a:lnTo>
                    <a:pt x="4004" y="6972"/>
                  </a:lnTo>
                  <a:lnTo>
                    <a:pt x="4004" y="7139"/>
                  </a:lnTo>
                  <a:cubicBezTo>
                    <a:pt x="4004" y="7172"/>
                    <a:pt x="4037" y="7272"/>
                    <a:pt x="4104" y="7305"/>
                  </a:cubicBezTo>
                  <a:cubicBezTo>
                    <a:pt x="4137" y="7339"/>
                    <a:pt x="4171" y="7405"/>
                    <a:pt x="4271" y="7439"/>
                  </a:cubicBezTo>
                  <a:cubicBezTo>
                    <a:pt x="4337" y="7472"/>
                    <a:pt x="4471" y="7472"/>
                    <a:pt x="4604" y="7472"/>
                  </a:cubicBezTo>
                  <a:cubicBezTo>
                    <a:pt x="4704" y="7472"/>
                    <a:pt x="4804" y="7472"/>
                    <a:pt x="4871" y="7439"/>
                  </a:cubicBezTo>
                  <a:cubicBezTo>
                    <a:pt x="4971" y="7405"/>
                    <a:pt x="5004" y="7339"/>
                    <a:pt x="5038" y="7305"/>
                  </a:cubicBezTo>
                  <a:cubicBezTo>
                    <a:pt x="5105" y="7272"/>
                    <a:pt x="5138" y="7172"/>
                    <a:pt x="5138" y="7139"/>
                  </a:cubicBezTo>
                  <a:lnTo>
                    <a:pt x="5138" y="6972"/>
                  </a:lnTo>
                  <a:lnTo>
                    <a:pt x="5105" y="6972"/>
                  </a:lnTo>
                  <a:lnTo>
                    <a:pt x="5105" y="4770"/>
                  </a:lnTo>
                  <a:cubicBezTo>
                    <a:pt x="5105" y="4637"/>
                    <a:pt x="5038" y="4503"/>
                    <a:pt x="5004" y="4437"/>
                  </a:cubicBezTo>
                  <a:cubicBezTo>
                    <a:pt x="4971" y="4337"/>
                    <a:pt x="4871" y="4270"/>
                    <a:pt x="4838" y="4237"/>
                  </a:cubicBezTo>
                  <a:cubicBezTo>
                    <a:pt x="4804" y="4170"/>
                    <a:pt x="4704" y="4136"/>
                    <a:pt x="4671" y="4136"/>
                  </a:cubicBezTo>
                  <a:lnTo>
                    <a:pt x="3170" y="4136"/>
                  </a:lnTo>
                  <a:cubicBezTo>
                    <a:pt x="3103" y="4170"/>
                    <a:pt x="3003" y="4170"/>
                    <a:pt x="2936" y="4237"/>
                  </a:cubicBezTo>
                  <a:cubicBezTo>
                    <a:pt x="2836" y="4270"/>
                    <a:pt x="2770" y="4303"/>
                    <a:pt x="2703" y="4403"/>
                  </a:cubicBezTo>
                  <a:cubicBezTo>
                    <a:pt x="2669" y="4437"/>
                    <a:pt x="2636" y="4570"/>
                    <a:pt x="2636" y="4670"/>
                  </a:cubicBezTo>
                  <a:cubicBezTo>
                    <a:pt x="2636" y="4804"/>
                    <a:pt x="2669" y="4904"/>
                    <a:pt x="2703" y="4970"/>
                  </a:cubicBezTo>
                  <a:cubicBezTo>
                    <a:pt x="2803" y="5070"/>
                    <a:pt x="2836" y="5104"/>
                    <a:pt x="2936" y="5137"/>
                  </a:cubicBezTo>
                  <a:cubicBezTo>
                    <a:pt x="2970" y="5171"/>
                    <a:pt x="3103" y="5237"/>
                    <a:pt x="3170" y="5237"/>
                  </a:cubicBezTo>
                  <a:lnTo>
                    <a:pt x="3670" y="5237"/>
                  </a:lnTo>
                  <a:cubicBezTo>
                    <a:pt x="3603" y="5337"/>
                    <a:pt x="3537" y="5504"/>
                    <a:pt x="3470" y="5638"/>
                  </a:cubicBezTo>
                  <a:cubicBezTo>
                    <a:pt x="3370" y="5804"/>
                    <a:pt x="3303" y="5938"/>
                    <a:pt x="3203" y="6004"/>
                  </a:cubicBezTo>
                  <a:cubicBezTo>
                    <a:pt x="3136" y="6138"/>
                    <a:pt x="3036" y="6238"/>
                    <a:pt x="2936" y="6271"/>
                  </a:cubicBezTo>
                  <a:cubicBezTo>
                    <a:pt x="2803" y="6305"/>
                    <a:pt x="2669" y="6338"/>
                    <a:pt x="2536" y="6338"/>
                  </a:cubicBezTo>
                  <a:cubicBezTo>
                    <a:pt x="2436" y="6338"/>
                    <a:pt x="2303" y="6305"/>
                    <a:pt x="2202" y="6271"/>
                  </a:cubicBezTo>
                  <a:cubicBezTo>
                    <a:pt x="2136" y="6238"/>
                    <a:pt x="2036" y="6171"/>
                    <a:pt x="1969" y="6105"/>
                  </a:cubicBezTo>
                  <a:cubicBezTo>
                    <a:pt x="1869" y="6004"/>
                    <a:pt x="1836" y="5938"/>
                    <a:pt x="1802" y="5838"/>
                  </a:cubicBezTo>
                  <a:cubicBezTo>
                    <a:pt x="1769" y="5738"/>
                    <a:pt x="1769" y="5638"/>
                    <a:pt x="1769" y="5504"/>
                  </a:cubicBezTo>
                  <a:lnTo>
                    <a:pt x="1769" y="2135"/>
                  </a:lnTo>
                  <a:cubicBezTo>
                    <a:pt x="1769" y="2002"/>
                    <a:pt x="1802" y="1902"/>
                    <a:pt x="1836" y="1801"/>
                  </a:cubicBezTo>
                  <a:cubicBezTo>
                    <a:pt x="1869" y="1735"/>
                    <a:pt x="1969" y="1635"/>
                    <a:pt x="2036" y="1568"/>
                  </a:cubicBezTo>
                  <a:cubicBezTo>
                    <a:pt x="2169" y="1468"/>
                    <a:pt x="2303" y="1435"/>
                    <a:pt x="2469" y="1435"/>
                  </a:cubicBezTo>
                  <a:cubicBezTo>
                    <a:pt x="2636" y="1435"/>
                    <a:pt x="2770" y="1468"/>
                    <a:pt x="2870" y="1501"/>
                  </a:cubicBezTo>
                  <a:cubicBezTo>
                    <a:pt x="3003" y="1601"/>
                    <a:pt x="3103" y="1635"/>
                    <a:pt x="3136" y="1768"/>
                  </a:cubicBezTo>
                  <a:cubicBezTo>
                    <a:pt x="3170" y="1835"/>
                    <a:pt x="3203" y="2002"/>
                    <a:pt x="3270" y="2135"/>
                  </a:cubicBezTo>
                  <a:cubicBezTo>
                    <a:pt x="3303" y="2268"/>
                    <a:pt x="3303" y="2435"/>
                    <a:pt x="3303" y="2635"/>
                  </a:cubicBezTo>
                  <a:cubicBezTo>
                    <a:pt x="3303" y="2769"/>
                    <a:pt x="3337" y="2836"/>
                    <a:pt x="3437" y="2936"/>
                  </a:cubicBezTo>
                  <a:cubicBezTo>
                    <a:pt x="3503" y="3002"/>
                    <a:pt x="3603" y="3069"/>
                    <a:pt x="3670" y="3102"/>
                  </a:cubicBezTo>
                  <a:cubicBezTo>
                    <a:pt x="3770" y="3136"/>
                    <a:pt x="3837" y="3169"/>
                    <a:pt x="3970" y="3169"/>
                  </a:cubicBezTo>
                  <a:lnTo>
                    <a:pt x="4271" y="3169"/>
                  </a:lnTo>
                  <a:cubicBezTo>
                    <a:pt x="4471" y="3169"/>
                    <a:pt x="4638" y="3136"/>
                    <a:pt x="4771" y="3102"/>
                  </a:cubicBezTo>
                  <a:cubicBezTo>
                    <a:pt x="4871" y="3069"/>
                    <a:pt x="4971" y="3002"/>
                    <a:pt x="5004" y="2936"/>
                  </a:cubicBezTo>
                  <a:cubicBezTo>
                    <a:pt x="5038" y="2902"/>
                    <a:pt x="5071" y="2802"/>
                    <a:pt x="5071" y="2735"/>
                  </a:cubicBezTo>
                  <a:lnTo>
                    <a:pt x="5071" y="2502"/>
                  </a:lnTo>
                  <a:cubicBezTo>
                    <a:pt x="5071" y="2402"/>
                    <a:pt x="5038" y="2235"/>
                    <a:pt x="5038" y="2068"/>
                  </a:cubicBezTo>
                  <a:cubicBezTo>
                    <a:pt x="5038" y="1902"/>
                    <a:pt x="5004" y="1668"/>
                    <a:pt x="4904" y="1501"/>
                  </a:cubicBezTo>
                  <a:cubicBezTo>
                    <a:pt x="4871" y="1334"/>
                    <a:pt x="4804" y="1134"/>
                    <a:pt x="4671" y="968"/>
                  </a:cubicBezTo>
                  <a:cubicBezTo>
                    <a:pt x="4537" y="767"/>
                    <a:pt x="4437" y="601"/>
                    <a:pt x="4204" y="467"/>
                  </a:cubicBezTo>
                  <a:cubicBezTo>
                    <a:pt x="4004" y="334"/>
                    <a:pt x="3804" y="234"/>
                    <a:pt x="3503" y="134"/>
                  </a:cubicBezTo>
                  <a:cubicBezTo>
                    <a:pt x="3203" y="67"/>
                    <a:pt x="2870" y="0"/>
                    <a:pt x="2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1826475" y="1694150"/>
              <a:ext cx="990725" cy="29225"/>
            </a:xfrm>
            <a:custGeom>
              <a:avLst/>
              <a:gdLst/>
              <a:ahLst/>
              <a:cxnLst/>
              <a:rect l="l" t="t" r="r" b="b"/>
              <a:pathLst>
                <a:path w="39629" h="1169" extrusionOk="0">
                  <a:moveTo>
                    <a:pt x="568" y="1"/>
                  </a:moveTo>
                  <a:lnTo>
                    <a:pt x="39062" y="1"/>
                  </a:lnTo>
                  <a:cubicBezTo>
                    <a:pt x="39329" y="1"/>
                    <a:pt x="39629" y="268"/>
                    <a:pt x="39629" y="601"/>
                  </a:cubicBezTo>
                  <a:lnTo>
                    <a:pt x="39629" y="601"/>
                  </a:lnTo>
                  <a:cubicBezTo>
                    <a:pt x="39629" y="868"/>
                    <a:pt x="39395" y="1168"/>
                    <a:pt x="39062" y="1168"/>
                  </a:cubicBezTo>
                  <a:lnTo>
                    <a:pt x="568" y="1168"/>
                  </a:lnTo>
                  <a:cubicBezTo>
                    <a:pt x="267" y="1168"/>
                    <a:pt x="1" y="935"/>
                    <a:pt x="1" y="601"/>
                  </a:cubicBezTo>
                  <a:lnTo>
                    <a:pt x="1" y="601"/>
                  </a:lnTo>
                  <a:cubicBezTo>
                    <a:pt x="34" y="268"/>
                    <a:pt x="267" y="1"/>
                    <a:pt x="5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1826475" y="2212850"/>
              <a:ext cx="990725" cy="29225"/>
            </a:xfrm>
            <a:custGeom>
              <a:avLst/>
              <a:gdLst/>
              <a:ahLst/>
              <a:cxnLst/>
              <a:rect l="l" t="t" r="r" b="b"/>
              <a:pathLst>
                <a:path w="39629" h="1169" extrusionOk="0">
                  <a:moveTo>
                    <a:pt x="568" y="1"/>
                  </a:moveTo>
                  <a:lnTo>
                    <a:pt x="39062" y="1"/>
                  </a:lnTo>
                  <a:cubicBezTo>
                    <a:pt x="39329" y="1"/>
                    <a:pt x="39629" y="234"/>
                    <a:pt x="39629" y="568"/>
                  </a:cubicBezTo>
                  <a:lnTo>
                    <a:pt x="39629" y="568"/>
                  </a:lnTo>
                  <a:cubicBezTo>
                    <a:pt x="39629" y="868"/>
                    <a:pt x="39395" y="1168"/>
                    <a:pt x="39062" y="1168"/>
                  </a:cubicBezTo>
                  <a:lnTo>
                    <a:pt x="568" y="1168"/>
                  </a:lnTo>
                  <a:cubicBezTo>
                    <a:pt x="267" y="1168"/>
                    <a:pt x="1" y="902"/>
                    <a:pt x="1" y="568"/>
                  </a:cubicBezTo>
                  <a:lnTo>
                    <a:pt x="1" y="568"/>
                  </a:lnTo>
                  <a:cubicBezTo>
                    <a:pt x="34" y="234"/>
                    <a:pt x="267" y="1"/>
                    <a:pt x="568" y="1"/>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35"/>
          <p:cNvGrpSpPr/>
          <p:nvPr/>
        </p:nvGrpSpPr>
        <p:grpSpPr>
          <a:xfrm>
            <a:off x="7144134" y="4206111"/>
            <a:ext cx="1388731" cy="660142"/>
            <a:chOff x="1573800" y="4135075"/>
            <a:chExt cx="1996450" cy="949025"/>
          </a:xfrm>
        </p:grpSpPr>
        <p:sp>
          <p:nvSpPr>
            <p:cNvPr id="1503" name="Google Shape;1503;p35"/>
            <p:cNvSpPr/>
            <p:nvPr/>
          </p:nvSpPr>
          <p:spPr>
            <a:xfrm>
              <a:off x="1594650" y="4156750"/>
              <a:ext cx="1952250" cy="906500"/>
            </a:xfrm>
            <a:custGeom>
              <a:avLst/>
              <a:gdLst/>
              <a:ahLst/>
              <a:cxnLst/>
              <a:rect l="l" t="t" r="r" b="b"/>
              <a:pathLst>
                <a:path w="78090" h="36260" extrusionOk="0">
                  <a:moveTo>
                    <a:pt x="3469" y="36260"/>
                  </a:moveTo>
                  <a:cubicBezTo>
                    <a:pt x="1535" y="36260"/>
                    <a:pt x="0" y="34725"/>
                    <a:pt x="0" y="32824"/>
                  </a:cubicBezTo>
                  <a:lnTo>
                    <a:pt x="0" y="20749"/>
                  </a:lnTo>
                  <a:cubicBezTo>
                    <a:pt x="0" y="18847"/>
                    <a:pt x="1535" y="17313"/>
                    <a:pt x="3469" y="17313"/>
                  </a:cubicBezTo>
                  <a:lnTo>
                    <a:pt x="7606" y="17313"/>
                  </a:lnTo>
                  <a:cubicBezTo>
                    <a:pt x="7272" y="16746"/>
                    <a:pt x="7105" y="16179"/>
                    <a:pt x="7105" y="15512"/>
                  </a:cubicBezTo>
                  <a:lnTo>
                    <a:pt x="7105" y="3470"/>
                  </a:lnTo>
                  <a:cubicBezTo>
                    <a:pt x="7105" y="1535"/>
                    <a:pt x="8640" y="1"/>
                    <a:pt x="10541" y="1"/>
                  </a:cubicBezTo>
                  <a:lnTo>
                    <a:pt x="67548" y="1"/>
                  </a:lnTo>
                  <a:cubicBezTo>
                    <a:pt x="69450" y="1"/>
                    <a:pt x="71018" y="1535"/>
                    <a:pt x="71018" y="3470"/>
                  </a:cubicBezTo>
                  <a:lnTo>
                    <a:pt x="71018" y="15512"/>
                  </a:lnTo>
                  <a:cubicBezTo>
                    <a:pt x="71018" y="16179"/>
                    <a:pt x="70851" y="16746"/>
                    <a:pt x="70517" y="17313"/>
                  </a:cubicBezTo>
                  <a:lnTo>
                    <a:pt x="74654" y="17313"/>
                  </a:lnTo>
                  <a:cubicBezTo>
                    <a:pt x="76555" y="17313"/>
                    <a:pt x="78089" y="18847"/>
                    <a:pt x="78089" y="20749"/>
                  </a:cubicBezTo>
                  <a:lnTo>
                    <a:pt x="78089" y="32824"/>
                  </a:lnTo>
                  <a:cubicBezTo>
                    <a:pt x="78089" y="34725"/>
                    <a:pt x="76555" y="36260"/>
                    <a:pt x="74654" y="3626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1573800" y="4135075"/>
              <a:ext cx="1996450" cy="949025"/>
            </a:xfrm>
            <a:custGeom>
              <a:avLst/>
              <a:gdLst/>
              <a:ahLst/>
              <a:cxnLst/>
              <a:rect l="l" t="t" r="r" b="b"/>
              <a:pathLst>
                <a:path w="79858" h="37961" extrusionOk="0">
                  <a:moveTo>
                    <a:pt x="68416" y="1668"/>
                  </a:moveTo>
                  <a:cubicBezTo>
                    <a:pt x="69884" y="1668"/>
                    <a:pt x="71051" y="2836"/>
                    <a:pt x="71051" y="4270"/>
                  </a:cubicBezTo>
                  <a:lnTo>
                    <a:pt x="71051" y="9841"/>
                  </a:lnTo>
                  <a:lnTo>
                    <a:pt x="71051" y="10775"/>
                  </a:lnTo>
                  <a:lnTo>
                    <a:pt x="71051" y="16345"/>
                  </a:lnTo>
                  <a:cubicBezTo>
                    <a:pt x="71051" y="17780"/>
                    <a:pt x="69884" y="18947"/>
                    <a:pt x="68416" y="18947"/>
                  </a:cubicBezTo>
                  <a:lnTo>
                    <a:pt x="75521" y="18947"/>
                  </a:lnTo>
                  <a:cubicBezTo>
                    <a:pt x="76989" y="18947"/>
                    <a:pt x="78156" y="20115"/>
                    <a:pt x="78156" y="21582"/>
                  </a:cubicBezTo>
                  <a:lnTo>
                    <a:pt x="78156" y="27186"/>
                  </a:lnTo>
                  <a:lnTo>
                    <a:pt x="78156" y="28120"/>
                  </a:lnTo>
                  <a:lnTo>
                    <a:pt x="78156" y="33691"/>
                  </a:lnTo>
                  <a:cubicBezTo>
                    <a:pt x="78156" y="35125"/>
                    <a:pt x="76989" y="36293"/>
                    <a:pt x="75521" y="36293"/>
                  </a:cubicBezTo>
                  <a:lnTo>
                    <a:pt x="4303" y="36293"/>
                  </a:lnTo>
                  <a:cubicBezTo>
                    <a:pt x="2836" y="36293"/>
                    <a:pt x="1668" y="35125"/>
                    <a:pt x="1668" y="33691"/>
                  </a:cubicBezTo>
                  <a:lnTo>
                    <a:pt x="1668" y="28120"/>
                  </a:lnTo>
                  <a:lnTo>
                    <a:pt x="1668" y="27186"/>
                  </a:lnTo>
                  <a:lnTo>
                    <a:pt x="1668" y="21616"/>
                  </a:lnTo>
                  <a:cubicBezTo>
                    <a:pt x="1668" y="20181"/>
                    <a:pt x="2836" y="19014"/>
                    <a:pt x="4303" y="19014"/>
                  </a:cubicBezTo>
                  <a:lnTo>
                    <a:pt x="11375" y="19014"/>
                  </a:lnTo>
                  <a:cubicBezTo>
                    <a:pt x="9941" y="19014"/>
                    <a:pt x="8773" y="17846"/>
                    <a:pt x="8773" y="16379"/>
                  </a:cubicBezTo>
                  <a:lnTo>
                    <a:pt x="8773" y="10808"/>
                  </a:lnTo>
                  <a:lnTo>
                    <a:pt x="8773" y="9874"/>
                  </a:lnTo>
                  <a:lnTo>
                    <a:pt x="8773" y="4303"/>
                  </a:lnTo>
                  <a:cubicBezTo>
                    <a:pt x="8773" y="2869"/>
                    <a:pt x="9941" y="1701"/>
                    <a:pt x="11375" y="1701"/>
                  </a:cubicBezTo>
                  <a:lnTo>
                    <a:pt x="68416" y="1701"/>
                  </a:lnTo>
                  <a:lnTo>
                    <a:pt x="68416" y="1668"/>
                  </a:lnTo>
                  <a:close/>
                  <a:moveTo>
                    <a:pt x="11375" y="0"/>
                  </a:moveTo>
                  <a:cubicBezTo>
                    <a:pt x="9007" y="0"/>
                    <a:pt x="7105" y="1902"/>
                    <a:pt x="7105" y="4270"/>
                  </a:cubicBezTo>
                  <a:lnTo>
                    <a:pt x="7105" y="9841"/>
                  </a:lnTo>
                  <a:lnTo>
                    <a:pt x="7105" y="10775"/>
                  </a:lnTo>
                  <a:lnTo>
                    <a:pt x="7105" y="16345"/>
                  </a:lnTo>
                  <a:cubicBezTo>
                    <a:pt x="7105" y="16679"/>
                    <a:pt x="7139" y="17012"/>
                    <a:pt x="7205" y="17279"/>
                  </a:cubicBezTo>
                  <a:lnTo>
                    <a:pt x="4303" y="17279"/>
                  </a:lnTo>
                  <a:cubicBezTo>
                    <a:pt x="1902" y="17279"/>
                    <a:pt x="0" y="19214"/>
                    <a:pt x="0" y="21582"/>
                  </a:cubicBezTo>
                  <a:lnTo>
                    <a:pt x="0" y="27186"/>
                  </a:lnTo>
                  <a:lnTo>
                    <a:pt x="0" y="28120"/>
                  </a:lnTo>
                  <a:lnTo>
                    <a:pt x="0" y="33691"/>
                  </a:lnTo>
                  <a:cubicBezTo>
                    <a:pt x="0" y="36059"/>
                    <a:pt x="1935" y="37961"/>
                    <a:pt x="4303" y="37961"/>
                  </a:cubicBezTo>
                  <a:lnTo>
                    <a:pt x="75554" y="37961"/>
                  </a:lnTo>
                  <a:cubicBezTo>
                    <a:pt x="77923" y="37961"/>
                    <a:pt x="79857" y="36059"/>
                    <a:pt x="79857" y="33691"/>
                  </a:cubicBezTo>
                  <a:lnTo>
                    <a:pt x="79857" y="28120"/>
                  </a:lnTo>
                  <a:lnTo>
                    <a:pt x="79857" y="27186"/>
                  </a:lnTo>
                  <a:lnTo>
                    <a:pt x="79857" y="21616"/>
                  </a:lnTo>
                  <a:cubicBezTo>
                    <a:pt x="79857" y="19247"/>
                    <a:pt x="77923" y="17346"/>
                    <a:pt x="75554" y="17346"/>
                  </a:cubicBezTo>
                  <a:lnTo>
                    <a:pt x="72619" y="17346"/>
                  </a:lnTo>
                  <a:cubicBezTo>
                    <a:pt x="72719" y="17046"/>
                    <a:pt x="72752" y="16712"/>
                    <a:pt x="72752" y="16379"/>
                  </a:cubicBezTo>
                  <a:lnTo>
                    <a:pt x="72752" y="10808"/>
                  </a:lnTo>
                  <a:lnTo>
                    <a:pt x="72752" y="9874"/>
                  </a:lnTo>
                  <a:lnTo>
                    <a:pt x="72752" y="4303"/>
                  </a:lnTo>
                  <a:cubicBezTo>
                    <a:pt x="72719" y="1902"/>
                    <a:pt x="70751" y="0"/>
                    <a:pt x="68416"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1615500" y="4610400"/>
              <a:ext cx="1912225" cy="432000"/>
            </a:xfrm>
            <a:custGeom>
              <a:avLst/>
              <a:gdLst/>
              <a:ahLst/>
              <a:cxnLst/>
              <a:rect l="l" t="t" r="r" b="b"/>
              <a:pathLst>
                <a:path w="76489" h="17280" extrusionOk="0">
                  <a:moveTo>
                    <a:pt x="2635" y="1"/>
                  </a:moveTo>
                  <a:lnTo>
                    <a:pt x="73853" y="1"/>
                  </a:lnTo>
                  <a:cubicBezTo>
                    <a:pt x="75321" y="1"/>
                    <a:pt x="76488" y="1168"/>
                    <a:pt x="76488" y="2603"/>
                  </a:cubicBezTo>
                  <a:lnTo>
                    <a:pt x="76488" y="14678"/>
                  </a:lnTo>
                  <a:cubicBezTo>
                    <a:pt x="76488" y="16112"/>
                    <a:pt x="75321" y="17280"/>
                    <a:pt x="73853" y="17280"/>
                  </a:cubicBezTo>
                  <a:lnTo>
                    <a:pt x="2635" y="17280"/>
                  </a:lnTo>
                  <a:cubicBezTo>
                    <a:pt x="1168" y="17280"/>
                    <a:pt x="0" y="16112"/>
                    <a:pt x="0" y="14678"/>
                  </a:cubicBezTo>
                  <a:lnTo>
                    <a:pt x="0" y="2603"/>
                  </a:lnTo>
                  <a:cubicBezTo>
                    <a:pt x="0" y="1168"/>
                    <a:pt x="1168" y="1"/>
                    <a:pt x="2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2119175" y="4609575"/>
              <a:ext cx="26725" cy="432825"/>
            </a:xfrm>
            <a:custGeom>
              <a:avLst/>
              <a:gdLst/>
              <a:ahLst/>
              <a:cxnLst/>
              <a:rect l="l" t="t" r="r" b="b"/>
              <a:pathLst>
                <a:path w="1069" h="17313" extrusionOk="0">
                  <a:moveTo>
                    <a:pt x="1" y="1"/>
                  </a:moveTo>
                  <a:lnTo>
                    <a:pt x="1068" y="1"/>
                  </a:lnTo>
                  <a:lnTo>
                    <a:pt x="1068" y="17313"/>
                  </a:lnTo>
                  <a:lnTo>
                    <a:pt x="1" y="17313"/>
                  </a:lnTo>
                  <a:close/>
                </a:path>
              </a:pathLst>
            </a:custGeom>
            <a:solidFill>
              <a:srgbClr val="50384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2195900" y="4609575"/>
              <a:ext cx="27550" cy="432825"/>
            </a:xfrm>
            <a:custGeom>
              <a:avLst/>
              <a:gdLst/>
              <a:ahLst/>
              <a:cxnLst/>
              <a:rect l="l" t="t" r="r" b="b"/>
              <a:pathLst>
                <a:path w="1102" h="17313" extrusionOk="0">
                  <a:moveTo>
                    <a:pt x="1" y="1"/>
                  </a:moveTo>
                  <a:lnTo>
                    <a:pt x="1102" y="1"/>
                  </a:lnTo>
                  <a:lnTo>
                    <a:pt x="1102" y="17313"/>
                  </a:lnTo>
                  <a:lnTo>
                    <a:pt x="1" y="17313"/>
                  </a:lnTo>
                  <a:close/>
                </a:path>
              </a:pathLst>
            </a:custGeom>
            <a:solidFill>
              <a:srgbClr val="50384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2919750" y="4609575"/>
              <a:ext cx="26725" cy="432825"/>
            </a:xfrm>
            <a:custGeom>
              <a:avLst/>
              <a:gdLst/>
              <a:ahLst/>
              <a:cxnLst/>
              <a:rect l="l" t="t" r="r" b="b"/>
              <a:pathLst>
                <a:path w="1069" h="17313" extrusionOk="0">
                  <a:moveTo>
                    <a:pt x="1" y="1"/>
                  </a:moveTo>
                  <a:lnTo>
                    <a:pt x="1068" y="1"/>
                  </a:lnTo>
                  <a:lnTo>
                    <a:pt x="1068" y="17313"/>
                  </a:lnTo>
                  <a:lnTo>
                    <a:pt x="1" y="17313"/>
                  </a:lnTo>
                  <a:close/>
                </a:path>
              </a:pathLst>
            </a:custGeom>
            <a:solidFill>
              <a:srgbClr val="50384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996475" y="4609575"/>
              <a:ext cx="27550" cy="432825"/>
            </a:xfrm>
            <a:custGeom>
              <a:avLst/>
              <a:gdLst/>
              <a:ahLst/>
              <a:cxnLst/>
              <a:rect l="l" t="t" r="r" b="b"/>
              <a:pathLst>
                <a:path w="1102" h="17313" extrusionOk="0">
                  <a:moveTo>
                    <a:pt x="1" y="1"/>
                  </a:moveTo>
                  <a:lnTo>
                    <a:pt x="1101" y="1"/>
                  </a:lnTo>
                  <a:lnTo>
                    <a:pt x="1101" y="17313"/>
                  </a:lnTo>
                  <a:lnTo>
                    <a:pt x="1" y="17313"/>
                  </a:lnTo>
                  <a:close/>
                </a:path>
              </a:pathLst>
            </a:custGeom>
            <a:solidFill>
              <a:srgbClr val="50384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1688875" y="4610400"/>
              <a:ext cx="1765450" cy="433675"/>
            </a:xfrm>
            <a:custGeom>
              <a:avLst/>
              <a:gdLst/>
              <a:ahLst/>
              <a:cxnLst/>
              <a:rect l="l" t="t" r="r" b="b"/>
              <a:pathLst>
                <a:path w="70618" h="17347" extrusionOk="0">
                  <a:moveTo>
                    <a:pt x="1101" y="1"/>
                  </a:moveTo>
                  <a:lnTo>
                    <a:pt x="2669" y="1"/>
                  </a:lnTo>
                  <a:cubicBezTo>
                    <a:pt x="2202" y="68"/>
                    <a:pt x="1735" y="334"/>
                    <a:pt x="1402" y="668"/>
                  </a:cubicBezTo>
                  <a:cubicBezTo>
                    <a:pt x="1001" y="1068"/>
                    <a:pt x="701" y="1702"/>
                    <a:pt x="701" y="2369"/>
                  </a:cubicBezTo>
                  <a:lnTo>
                    <a:pt x="701" y="14945"/>
                  </a:lnTo>
                  <a:cubicBezTo>
                    <a:pt x="701" y="15612"/>
                    <a:pt x="935" y="16212"/>
                    <a:pt x="1402" y="16679"/>
                  </a:cubicBezTo>
                  <a:cubicBezTo>
                    <a:pt x="1735" y="17013"/>
                    <a:pt x="2169" y="17247"/>
                    <a:pt x="2669" y="17347"/>
                  </a:cubicBezTo>
                  <a:lnTo>
                    <a:pt x="1101" y="17347"/>
                  </a:lnTo>
                  <a:cubicBezTo>
                    <a:pt x="1035" y="17280"/>
                    <a:pt x="1001" y="17213"/>
                    <a:pt x="901" y="17180"/>
                  </a:cubicBezTo>
                  <a:cubicBezTo>
                    <a:pt x="368" y="16613"/>
                    <a:pt x="1" y="15846"/>
                    <a:pt x="1" y="15012"/>
                  </a:cubicBezTo>
                  <a:lnTo>
                    <a:pt x="1" y="2336"/>
                  </a:lnTo>
                  <a:cubicBezTo>
                    <a:pt x="1" y="1502"/>
                    <a:pt x="301" y="701"/>
                    <a:pt x="901" y="168"/>
                  </a:cubicBezTo>
                  <a:cubicBezTo>
                    <a:pt x="1001" y="68"/>
                    <a:pt x="1068" y="34"/>
                    <a:pt x="1101" y="1"/>
                  </a:cubicBezTo>
                  <a:close/>
                  <a:moveTo>
                    <a:pt x="67949" y="1"/>
                  </a:moveTo>
                  <a:lnTo>
                    <a:pt x="69484" y="1"/>
                  </a:lnTo>
                  <a:cubicBezTo>
                    <a:pt x="69584" y="34"/>
                    <a:pt x="69617" y="101"/>
                    <a:pt x="69717" y="134"/>
                  </a:cubicBezTo>
                  <a:cubicBezTo>
                    <a:pt x="70251" y="701"/>
                    <a:pt x="70618" y="1469"/>
                    <a:pt x="70618" y="2303"/>
                  </a:cubicBezTo>
                  <a:lnTo>
                    <a:pt x="70618" y="14912"/>
                  </a:lnTo>
                  <a:cubicBezTo>
                    <a:pt x="70618" y="15745"/>
                    <a:pt x="70284" y="16546"/>
                    <a:pt x="69717" y="17080"/>
                  </a:cubicBezTo>
                  <a:cubicBezTo>
                    <a:pt x="69650" y="17113"/>
                    <a:pt x="69584" y="17213"/>
                    <a:pt x="69484" y="17247"/>
                  </a:cubicBezTo>
                  <a:lnTo>
                    <a:pt x="67949" y="17247"/>
                  </a:lnTo>
                  <a:cubicBezTo>
                    <a:pt x="68416" y="17146"/>
                    <a:pt x="68883" y="16913"/>
                    <a:pt x="69217" y="16579"/>
                  </a:cubicBezTo>
                  <a:cubicBezTo>
                    <a:pt x="69617" y="16146"/>
                    <a:pt x="69917" y="15545"/>
                    <a:pt x="69917" y="14878"/>
                  </a:cubicBezTo>
                  <a:lnTo>
                    <a:pt x="69917" y="2336"/>
                  </a:lnTo>
                  <a:cubicBezTo>
                    <a:pt x="69917" y="1669"/>
                    <a:pt x="69650" y="1068"/>
                    <a:pt x="69217" y="601"/>
                  </a:cubicBezTo>
                  <a:cubicBezTo>
                    <a:pt x="68816" y="334"/>
                    <a:pt x="68416" y="68"/>
                    <a:pt x="67949" y="1"/>
                  </a:cubicBezTo>
                  <a:close/>
                </a:path>
              </a:pathLst>
            </a:custGeom>
            <a:solidFill>
              <a:srgbClr val="50384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1615500" y="4814725"/>
              <a:ext cx="1911375" cy="23375"/>
            </a:xfrm>
            <a:custGeom>
              <a:avLst/>
              <a:gdLst/>
              <a:ahLst/>
              <a:cxnLst/>
              <a:rect l="l" t="t" r="r" b="b"/>
              <a:pathLst>
                <a:path w="76455" h="935" extrusionOk="0">
                  <a:moveTo>
                    <a:pt x="0" y="0"/>
                  </a:moveTo>
                  <a:lnTo>
                    <a:pt x="76455" y="0"/>
                  </a:lnTo>
                  <a:lnTo>
                    <a:pt x="76455" y="934"/>
                  </a:lnTo>
                  <a:lnTo>
                    <a:pt x="0" y="934"/>
                  </a:lnTo>
                  <a:close/>
                </a:path>
              </a:pathLst>
            </a:custGeom>
            <a:solidFill>
              <a:srgbClr val="50384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1898200" y="4724650"/>
              <a:ext cx="143450" cy="201000"/>
            </a:xfrm>
            <a:custGeom>
              <a:avLst/>
              <a:gdLst/>
              <a:ahLst/>
              <a:cxnLst/>
              <a:rect l="l" t="t" r="r" b="b"/>
              <a:pathLst>
                <a:path w="5738" h="8040" extrusionOk="0">
                  <a:moveTo>
                    <a:pt x="2869" y="1"/>
                  </a:moveTo>
                  <a:cubicBezTo>
                    <a:pt x="4437" y="1"/>
                    <a:pt x="5738" y="1302"/>
                    <a:pt x="5738" y="2870"/>
                  </a:cubicBezTo>
                  <a:lnTo>
                    <a:pt x="5738" y="5171"/>
                  </a:lnTo>
                  <a:cubicBezTo>
                    <a:pt x="5738" y="6772"/>
                    <a:pt x="4470" y="8040"/>
                    <a:pt x="2869" y="8040"/>
                  </a:cubicBezTo>
                  <a:cubicBezTo>
                    <a:pt x="1301" y="8040"/>
                    <a:pt x="0" y="6739"/>
                    <a:pt x="0" y="5171"/>
                  </a:cubicBezTo>
                  <a:lnTo>
                    <a:pt x="0" y="2870"/>
                  </a:lnTo>
                  <a:cubicBezTo>
                    <a:pt x="0" y="1335"/>
                    <a:pt x="1301" y="1"/>
                    <a:pt x="2869" y="1"/>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1925725" y="4753850"/>
              <a:ext cx="88400" cy="145125"/>
            </a:xfrm>
            <a:custGeom>
              <a:avLst/>
              <a:gdLst/>
              <a:ahLst/>
              <a:cxnLst/>
              <a:rect l="l" t="t" r="r" b="b"/>
              <a:pathLst>
                <a:path w="3536" h="5805" extrusionOk="0">
                  <a:moveTo>
                    <a:pt x="1768" y="0"/>
                  </a:moveTo>
                  <a:lnTo>
                    <a:pt x="1768" y="0"/>
                  </a:lnTo>
                  <a:cubicBezTo>
                    <a:pt x="2735" y="0"/>
                    <a:pt x="3536" y="801"/>
                    <a:pt x="3536" y="1768"/>
                  </a:cubicBezTo>
                  <a:lnTo>
                    <a:pt x="3536" y="4037"/>
                  </a:lnTo>
                  <a:cubicBezTo>
                    <a:pt x="3536" y="5004"/>
                    <a:pt x="2735" y="5804"/>
                    <a:pt x="1768" y="5804"/>
                  </a:cubicBezTo>
                  <a:lnTo>
                    <a:pt x="1768" y="5804"/>
                  </a:lnTo>
                  <a:cubicBezTo>
                    <a:pt x="801" y="5804"/>
                    <a:pt x="0" y="5004"/>
                    <a:pt x="0" y="4037"/>
                  </a:cubicBezTo>
                  <a:lnTo>
                    <a:pt x="0" y="1768"/>
                  </a:lnTo>
                  <a:cubicBezTo>
                    <a:pt x="0" y="801"/>
                    <a:pt x="801" y="0"/>
                    <a:pt x="1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2295975" y="4721325"/>
              <a:ext cx="550425" cy="174325"/>
            </a:xfrm>
            <a:custGeom>
              <a:avLst/>
              <a:gdLst/>
              <a:ahLst/>
              <a:cxnLst/>
              <a:rect l="l" t="t" r="r" b="b"/>
              <a:pathLst>
                <a:path w="22017" h="6973" extrusionOk="0">
                  <a:moveTo>
                    <a:pt x="11008" y="6939"/>
                  </a:moveTo>
                  <a:lnTo>
                    <a:pt x="6772" y="6939"/>
                  </a:lnTo>
                  <a:cubicBezTo>
                    <a:pt x="5805" y="6939"/>
                    <a:pt x="5104" y="6638"/>
                    <a:pt x="4571" y="6138"/>
                  </a:cubicBezTo>
                  <a:cubicBezTo>
                    <a:pt x="3970" y="5604"/>
                    <a:pt x="3670" y="4804"/>
                    <a:pt x="3670" y="3970"/>
                  </a:cubicBezTo>
                  <a:lnTo>
                    <a:pt x="3670" y="2469"/>
                  </a:lnTo>
                  <a:cubicBezTo>
                    <a:pt x="3670" y="2135"/>
                    <a:pt x="3670" y="1802"/>
                    <a:pt x="3603" y="1602"/>
                  </a:cubicBezTo>
                  <a:lnTo>
                    <a:pt x="3603" y="1602"/>
                  </a:lnTo>
                  <a:cubicBezTo>
                    <a:pt x="3570" y="1501"/>
                    <a:pt x="3470" y="1435"/>
                    <a:pt x="3236" y="1435"/>
                  </a:cubicBezTo>
                  <a:lnTo>
                    <a:pt x="734" y="1435"/>
                  </a:lnTo>
                  <a:cubicBezTo>
                    <a:pt x="334" y="1435"/>
                    <a:pt x="1" y="1135"/>
                    <a:pt x="1" y="734"/>
                  </a:cubicBezTo>
                  <a:cubicBezTo>
                    <a:pt x="1" y="334"/>
                    <a:pt x="301" y="0"/>
                    <a:pt x="734" y="0"/>
                  </a:cubicBezTo>
                  <a:lnTo>
                    <a:pt x="3236" y="0"/>
                  </a:lnTo>
                  <a:cubicBezTo>
                    <a:pt x="4104" y="0"/>
                    <a:pt x="4571" y="434"/>
                    <a:pt x="4837" y="968"/>
                  </a:cubicBezTo>
                  <a:lnTo>
                    <a:pt x="4837" y="968"/>
                  </a:lnTo>
                  <a:lnTo>
                    <a:pt x="4837" y="968"/>
                  </a:lnTo>
                  <a:cubicBezTo>
                    <a:pt x="5071" y="1435"/>
                    <a:pt x="5071" y="1935"/>
                    <a:pt x="5071" y="2435"/>
                  </a:cubicBezTo>
                  <a:lnTo>
                    <a:pt x="5071" y="3937"/>
                  </a:lnTo>
                  <a:cubicBezTo>
                    <a:pt x="5071" y="4404"/>
                    <a:pt x="5238" y="4804"/>
                    <a:pt x="5505" y="5104"/>
                  </a:cubicBezTo>
                  <a:cubicBezTo>
                    <a:pt x="5805" y="5338"/>
                    <a:pt x="6238" y="5504"/>
                    <a:pt x="6772" y="5504"/>
                  </a:cubicBezTo>
                  <a:lnTo>
                    <a:pt x="11008" y="5504"/>
                  </a:lnTo>
                  <a:lnTo>
                    <a:pt x="15278" y="5504"/>
                  </a:lnTo>
                  <a:cubicBezTo>
                    <a:pt x="15845" y="5504"/>
                    <a:pt x="16279" y="5338"/>
                    <a:pt x="16512" y="5104"/>
                  </a:cubicBezTo>
                  <a:cubicBezTo>
                    <a:pt x="16813" y="4804"/>
                    <a:pt x="16979" y="4404"/>
                    <a:pt x="16979" y="3937"/>
                  </a:cubicBezTo>
                  <a:lnTo>
                    <a:pt x="16979" y="2469"/>
                  </a:lnTo>
                  <a:cubicBezTo>
                    <a:pt x="16979" y="2002"/>
                    <a:pt x="16979" y="1468"/>
                    <a:pt x="17180" y="1001"/>
                  </a:cubicBezTo>
                  <a:lnTo>
                    <a:pt x="17180" y="1001"/>
                  </a:lnTo>
                  <a:lnTo>
                    <a:pt x="17180" y="1001"/>
                  </a:lnTo>
                  <a:cubicBezTo>
                    <a:pt x="17446" y="434"/>
                    <a:pt x="17880" y="67"/>
                    <a:pt x="18814" y="67"/>
                  </a:cubicBezTo>
                  <a:lnTo>
                    <a:pt x="21316" y="67"/>
                  </a:lnTo>
                  <a:cubicBezTo>
                    <a:pt x="21683" y="67"/>
                    <a:pt x="22016" y="334"/>
                    <a:pt x="22016" y="768"/>
                  </a:cubicBezTo>
                  <a:cubicBezTo>
                    <a:pt x="22016" y="1135"/>
                    <a:pt x="21716" y="1468"/>
                    <a:pt x="21316" y="1468"/>
                  </a:cubicBezTo>
                  <a:lnTo>
                    <a:pt x="18814" y="1468"/>
                  </a:lnTo>
                  <a:cubicBezTo>
                    <a:pt x="18614" y="1468"/>
                    <a:pt x="18480" y="1535"/>
                    <a:pt x="18447" y="1635"/>
                  </a:cubicBezTo>
                  <a:lnTo>
                    <a:pt x="18447" y="1635"/>
                  </a:lnTo>
                  <a:cubicBezTo>
                    <a:pt x="18347" y="1835"/>
                    <a:pt x="18347" y="2169"/>
                    <a:pt x="18347" y="2502"/>
                  </a:cubicBezTo>
                  <a:lnTo>
                    <a:pt x="18347" y="4003"/>
                  </a:lnTo>
                  <a:cubicBezTo>
                    <a:pt x="18347" y="4837"/>
                    <a:pt x="18080" y="5604"/>
                    <a:pt x="17480" y="6171"/>
                  </a:cubicBezTo>
                  <a:cubicBezTo>
                    <a:pt x="16946" y="6672"/>
                    <a:pt x="16246" y="6972"/>
                    <a:pt x="15278" y="6972"/>
                  </a:cubicBezTo>
                  <a:lnTo>
                    <a:pt x="11008" y="69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3099875" y="4724650"/>
              <a:ext cx="145150" cy="201000"/>
            </a:xfrm>
            <a:custGeom>
              <a:avLst/>
              <a:gdLst/>
              <a:ahLst/>
              <a:cxnLst/>
              <a:rect l="l" t="t" r="r" b="b"/>
              <a:pathLst>
                <a:path w="5806" h="8040" extrusionOk="0">
                  <a:moveTo>
                    <a:pt x="2870" y="1"/>
                  </a:moveTo>
                  <a:cubicBezTo>
                    <a:pt x="1302" y="1"/>
                    <a:pt x="1" y="1302"/>
                    <a:pt x="1" y="2870"/>
                  </a:cubicBezTo>
                  <a:lnTo>
                    <a:pt x="1" y="5171"/>
                  </a:lnTo>
                  <a:cubicBezTo>
                    <a:pt x="1" y="6772"/>
                    <a:pt x="1302" y="8040"/>
                    <a:pt x="2870" y="8040"/>
                  </a:cubicBezTo>
                  <a:cubicBezTo>
                    <a:pt x="4471" y="8040"/>
                    <a:pt x="5772" y="6739"/>
                    <a:pt x="5772" y="5171"/>
                  </a:cubicBezTo>
                  <a:lnTo>
                    <a:pt x="5772" y="2870"/>
                  </a:lnTo>
                  <a:cubicBezTo>
                    <a:pt x="5805" y="1335"/>
                    <a:pt x="4471" y="1"/>
                    <a:pt x="2870" y="1"/>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3128250" y="4753850"/>
              <a:ext cx="87575" cy="145125"/>
            </a:xfrm>
            <a:custGeom>
              <a:avLst/>
              <a:gdLst/>
              <a:ahLst/>
              <a:cxnLst/>
              <a:rect l="l" t="t" r="r" b="b"/>
              <a:pathLst>
                <a:path w="3503" h="5805" extrusionOk="0">
                  <a:moveTo>
                    <a:pt x="1735" y="0"/>
                  </a:moveTo>
                  <a:lnTo>
                    <a:pt x="1735" y="0"/>
                  </a:lnTo>
                  <a:cubicBezTo>
                    <a:pt x="801" y="0"/>
                    <a:pt x="0" y="801"/>
                    <a:pt x="0" y="1768"/>
                  </a:cubicBezTo>
                  <a:lnTo>
                    <a:pt x="0" y="4037"/>
                  </a:lnTo>
                  <a:cubicBezTo>
                    <a:pt x="0" y="5004"/>
                    <a:pt x="801" y="5804"/>
                    <a:pt x="1735" y="5804"/>
                  </a:cubicBezTo>
                  <a:lnTo>
                    <a:pt x="1735" y="5804"/>
                  </a:lnTo>
                  <a:cubicBezTo>
                    <a:pt x="2702" y="5804"/>
                    <a:pt x="3503" y="5004"/>
                    <a:pt x="3503" y="4037"/>
                  </a:cubicBezTo>
                  <a:lnTo>
                    <a:pt x="3503" y="1768"/>
                  </a:lnTo>
                  <a:cubicBezTo>
                    <a:pt x="3503" y="801"/>
                    <a:pt x="2702" y="0"/>
                    <a:pt x="1735" y="0"/>
                  </a:cubicBezTo>
                  <a:close/>
                </a:path>
              </a:pathLst>
            </a:cu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1793125" y="4176775"/>
              <a:ext cx="1556125" cy="432000"/>
            </a:xfrm>
            <a:custGeom>
              <a:avLst/>
              <a:gdLst/>
              <a:ahLst/>
              <a:cxnLst/>
              <a:rect l="l" t="t" r="r" b="b"/>
              <a:pathLst>
                <a:path w="62245" h="17280" extrusionOk="0">
                  <a:moveTo>
                    <a:pt x="2602" y="0"/>
                  </a:moveTo>
                  <a:lnTo>
                    <a:pt x="59609" y="0"/>
                  </a:lnTo>
                  <a:cubicBezTo>
                    <a:pt x="61077" y="0"/>
                    <a:pt x="62245" y="1168"/>
                    <a:pt x="62245" y="2602"/>
                  </a:cubicBezTo>
                  <a:lnTo>
                    <a:pt x="62245" y="14677"/>
                  </a:lnTo>
                  <a:cubicBezTo>
                    <a:pt x="62245" y="16112"/>
                    <a:pt x="61077" y="17279"/>
                    <a:pt x="59609" y="17279"/>
                  </a:cubicBezTo>
                  <a:lnTo>
                    <a:pt x="2602" y="17279"/>
                  </a:lnTo>
                  <a:cubicBezTo>
                    <a:pt x="1134" y="17279"/>
                    <a:pt x="0" y="16112"/>
                    <a:pt x="0" y="14677"/>
                  </a:cubicBezTo>
                  <a:lnTo>
                    <a:pt x="0" y="2602"/>
                  </a:lnTo>
                  <a:cubicBezTo>
                    <a:pt x="0" y="1201"/>
                    <a:pt x="1168" y="0"/>
                    <a:pt x="2602" y="0"/>
                  </a:cubicBezTo>
                  <a:close/>
                </a:path>
              </a:pathLst>
            </a:custGeom>
            <a:solidFill>
              <a:srgbClr val="AB8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2295975" y="4175925"/>
              <a:ext cx="27550" cy="432850"/>
            </a:xfrm>
            <a:custGeom>
              <a:avLst/>
              <a:gdLst/>
              <a:ahLst/>
              <a:cxnLst/>
              <a:rect l="l" t="t" r="r" b="b"/>
              <a:pathLst>
                <a:path w="1102" h="17314" extrusionOk="0">
                  <a:moveTo>
                    <a:pt x="1" y="1"/>
                  </a:moveTo>
                  <a:lnTo>
                    <a:pt x="1101" y="1"/>
                  </a:lnTo>
                  <a:lnTo>
                    <a:pt x="1101" y="17313"/>
                  </a:lnTo>
                  <a:lnTo>
                    <a:pt x="1" y="1731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2374375" y="4175925"/>
              <a:ext cx="26700" cy="432850"/>
            </a:xfrm>
            <a:custGeom>
              <a:avLst/>
              <a:gdLst/>
              <a:ahLst/>
              <a:cxnLst/>
              <a:rect l="l" t="t" r="r" b="b"/>
              <a:pathLst>
                <a:path w="1068" h="17314" extrusionOk="0">
                  <a:moveTo>
                    <a:pt x="0" y="1"/>
                  </a:moveTo>
                  <a:lnTo>
                    <a:pt x="1068" y="1"/>
                  </a:lnTo>
                  <a:lnTo>
                    <a:pt x="1068" y="17313"/>
                  </a:lnTo>
                  <a:lnTo>
                    <a:pt x="0" y="1731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2741300" y="4175925"/>
              <a:ext cx="27550" cy="432850"/>
            </a:xfrm>
            <a:custGeom>
              <a:avLst/>
              <a:gdLst/>
              <a:ahLst/>
              <a:cxnLst/>
              <a:rect l="l" t="t" r="r" b="b"/>
              <a:pathLst>
                <a:path w="1102" h="17314" extrusionOk="0">
                  <a:moveTo>
                    <a:pt x="0" y="1"/>
                  </a:moveTo>
                  <a:lnTo>
                    <a:pt x="1101" y="1"/>
                  </a:lnTo>
                  <a:lnTo>
                    <a:pt x="1101" y="17313"/>
                  </a:lnTo>
                  <a:lnTo>
                    <a:pt x="0" y="1731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2819675" y="4175925"/>
              <a:ext cx="26725" cy="432850"/>
            </a:xfrm>
            <a:custGeom>
              <a:avLst/>
              <a:gdLst/>
              <a:ahLst/>
              <a:cxnLst/>
              <a:rect l="l" t="t" r="r" b="b"/>
              <a:pathLst>
                <a:path w="1069" h="17314" extrusionOk="0">
                  <a:moveTo>
                    <a:pt x="1" y="1"/>
                  </a:moveTo>
                  <a:lnTo>
                    <a:pt x="1068" y="1"/>
                  </a:lnTo>
                  <a:lnTo>
                    <a:pt x="1068" y="17313"/>
                  </a:lnTo>
                  <a:lnTo>
                    <a:pt x="1" y="1731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1865675" y="4176775"/>
              <a:ext cx="1409350" cy="433650"/>
            </a:xfrm>
            <a:custGeom>
              <a:avLst/>
              <a:gdLst/>
              <a:ahLst/>
              <a:cxnLst/>
              <a:rect l="l" t="t" r="r" b="b"/>
              <a:pathLst>
                <a:path w="56374" h="17346" extrusionOk="0">
                  <a:moveTo>
                    <a:pt x="1134" y="0"/>
                  </a:moveTo>
                  <a:lnTo>
                    <a:pt x="2669" y="0"/>
                  </a:lnTo>
                  <a:cubicBezTo>
                    <a:pt x="2202" y="67"/>
                    <a:pt x="1768" y="334"/>
                    <a:pt x="1435" y="667"/>
                  </a:cubicBezTo>
                  <a:cubicBezTo>
                    <a:pt x="1001" y="1068"/>
                    <a:pt x="701" y="1701"/>
                    <a:pt x="701" y="2368"/>
                  </a:cubicBezTo>
                  <a:lnTo>
                    <a:pt x="701" y="14944"/>
                  </a:lnTo>
                  <a:cubicBezTo>
                    <a:pt x="701" y="15611"/>
                    <a:pt x="968" y="16212"/>
                    <a:pt x="1435" y="16679"/>
                  </a:cubicBezTo>
                  <a:cubicBezTo>
                    <a:pt x="1768" y="17012"/>
                    <a:pt x="2169" y="17246"/>
                    <a:pt x="2669" y="17346"/>
                  </a:cubicBezTo>
                  <a:lnTo>
                    <a:pt x="1134" y="17346"/>
                  </a:lnTo>
                  <a:cubicBezTo>
                    <a:pt x="1034" y="17279"/>
                    <a:pt x="1001" y="17212"/>
                    <a:pt x="934" y="17179"/>
                  </a:cubicBezTo>
                  <a:cubicBezTo>
                    <a:pt x="367" y="16612"/>
                    <a:pt x="0" y="15845"/>
                    <a:pt x="0" y="15011"/>
                  </a:cubicBezTo>
                  <a:lnTo>
                    <a:pt x="0" y="2402"/>
                  </a:lnTo>
                  <a:cubicBezTo>
                    <a:pt x="0" y="1568"/>
                    <a:pt x="334" y="767"/>
                    <a:pt x="934" y="234"/>
                  </a:cubicBezTo>
                  <a:cubicBezTo>
                    <a:pt x="1001" y="100"/>
                    <a:pt x="1101" y="67"/>
                    <a:pt x="1134" y="0"/>
                  </a:cubicBezTo>
                  <a:close/>
                  <a:moveTo>
                    <a:pt x="53739" y="0"/>
                  </a:moveTo>
                  <a:lnTo>
                    <a:pt x="55273" y="0"/>
                  </a:lnTo>
                  <a:cubicBezTo>
                    <a:pt x="55373" y="33"/>
                    <a:pt x="55407" y="100"/>
                    <a:pt x="55473" y="167"/>
                  </a:cubicBezTo>
                  <a:cubicBezTo>
                    <a:pt x="56007" y="701"/>
                    <a:pt x="56374" y="1501"/>
                    <a:pt x="56374" y="2335"/>
                  </a:cubicBezTo>
                  <a:lnTo>
                    <a:pt x="56374" y="14911"/>
                  </a:lnTo>
                  <a:cubicBezTo>
                    <a:pt x="56374" y="15745"/>
                    <a:pt x="56040" y="16545"/>
                    <a:pt x="55473" y="17079"/>
                  </a:cubicBezTo>
                  <a:lnTo>
                    <a:pt x="55273" y="17246"/>
                  </a:lnTo>
                  <a:lnTo>
                    <a:pt x="53739" y="17246"/>
                  </a:lnTo>
                  <a:cubicBezTo>
                    <a:pt x="54206" y="17146"/>
                    <a:pt x="54673" y="16912"/>
                    <a:pt x="55006" y="16579"/>
                  </a:cubicBezTo>
                  <a:cubicBezTo>
                    <a:pt x="55407" y="16145"/>
                    <a:pt x="55707" y="15545"/>
                    <a:pt x="55707" y="14877"/>
                  </a:cubicBezTo>
                  <a:lnTo>
                    <a:pt x="55707" y="2268"/>
                  </a:lnTo>
                  <a:cubicBezTo>
                    <a:pt x="55707" y="1601"/>
                    <a:pt x="55473" y="1034"/>
                    <a:pt x="55006" y="567"/>
                  </a:cubicBezTo>
                  <a:cubicBezTo>
                    <a:pt x="54673" y="334"/>
                    <a:pt x="54239" y="100"/>
                    <a:pt x="537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1792275" y="4380250"/>
              <a:ext cx="1556975" cy="24200"/>
            </a:xfrm>
            <a:custGeom>
              <a:avLst/>
              <a:gdLst/>
              <a:ahLst/>
              <a:cxnLst/>
              <a:rect l="l" t="t" r="r" b="b"/>
              <a:pathLst>
                <a:path w="62279" h="968" extrusionOk="0">
                  <a:moveTo>
                    <a:pt x="1" y="0"/>
                  </a:moveTo>
                  <a:lnTo>
                    <a:pt x="62279" y="0"/>
                  </a:lnTo>
                  <a:lnTo>
                    <a:pt x="62279" y="968"/>
                  </a:lnTo>
                  <a:lnTo>
                    <a:pt x="1" y="9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074975" y="4291850"/>
              <a:ext cx="145150" cy="201000"/>
            </a:xfrm>
            <a:custGeom>
              <a:avLst/>
              <a:gdLst/>
              <a:ahLst/>
              <a:cxnLst/>
              <a:rect l="l" t="t" r="r" b="b"/>
              <a:pathLst>
                <a:path w="5806" h="8040" extrusionOk="0">
                  <a:moveTo>
                    <a:pt x="2936" y="0"/>
                  </a:moveTo>
                  <a:cubicBezTo>
                    <a:pt x="4504" y="0"/>
                    <a:pt x="5805" y="1301"/>
                    <a:pt x="5805" y="2869"/>
                  </a:cubicBezTo>
                  <a:lnTo>
                    <a:pt x="5805" y="5171"/>
                  </a:lnTo>
                  <a:cubicBezTo>
                    <a:pt x="5805" y="6772"/>
                    <a:pt x="4504" y="8039"/>
                    <a:pt x="2936" y="8039"/>
                  </a:cubicBezTo>
                  <a:cubicBezTo>
                    <a:pt x="1335" y="8039"/>
                    <a:pt x="68" y="6772"/>
                    <a:pt x="68" y="5171"/>
                  </a:cubicBezTo>
                  <a:lnTo>
                    <a:pt x="68" y="2869"/>
                  </a:lnTo>
                  <a:cubicBezTo>
                    <a:pt x="1" y="1301"/>
                    <a:pt x="1335" y="0"/>
                    <a:pt x="2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104175" y="4321025"/>
              <a:ext cx="87575" cy="145150"/>
            </a:xfrm>
            <a:custGeom>
              <a:avLst/>
              <a:gdLst/>
              <a:ahLst/>
              <a:cxnLst/>
              <a:rect l="l" t="t" r="r" b="b"/>
              <a:pathLst>
                <a:path w="3503" h="5806" extrusionOk="0">
                  <a:moveTo>
                    <a:pt x="1768" y="1"/>
                  </a:moveTo>
                  <a:lnTo>
                    <a:pt x="1768" y="1"/>
                  </a:lnTo>
                  <a:cubicBezTo>
                    <a:pt x="2736" y="1"/>
                    <a:pt x="3503" y="801"/>
                    <a:pt x="3503" y="1769"/>
                  </a:cubicBezTo>
                  <a:lnTo>
                    <a:pt x="3503" y="4070"/>
                  </a:lnTo>
                  <a:cubicBezTo>
                    <a:pt x="3503" y="5004"/>
                    <a:pt x="2736" y="5805"/>
                    <a:pt x="1768" y="5805"/>
                  </a:cubicBezTo>
                  <a:lnTo>
                    <a:pt x="1768" y="5805"/>
                  </a:lnTo>
                  <a:cubicBezTo>
                    <a:pt x="801" y="5805"/>
                    <a:pt x="0" y="5004"/>
                    <a:pt x="0" y="4070"/>
                  </a:cubicBezTo>
                  <a:lnTo>
                    <a:pt x="0" y="1769"/>
                  </a:lnTo>
                  <a:cubicBezTo>
                    <a:pt x="0" y="768"/>
                    <a:pt x="801" y="1"/>
                    <a:pt x="1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2923100" y="4291850"/>
              <a:ext cx="143450" cy="201000"/>
            </a:xfrm>
            <a:custGeom>
              <a:avLst/>
              <a:gdLst/>
              <a:ahLst/>
              <a:cxnLst/>
              <a:rect l="l" t="t" r="r" b="b"/>
              <a:pathLst>
                <a:path w="5738" h="8040" extrusionOk="0">
                  <a:moveTo>
                    <a:pt x="2869" y="0"/>
                  </a:moveTo>
                  <a:cubicBezTo>
                    <a:pt x="1268" y="0"/>
                    <a:pt x="0" y="1301"/>
                    <a:pt x="0" y="2869"/>
                  </a:cubicBezTo>
                  <a:lnTo>
                    <a:pt x="0" y="5171"/>
                  </a:lnTo>
                  <a:cubicBezTo>
                    <a:pt x="0" y="6772"/>
                    <a:pt x="1268" y="8039"/>
                    <a:pt x="2869" y="8039"/>
                  </a:cubicBezTo>
                  <a:cubicBezTo>
                    <a:pt x="4437" y="8039"/>
                    <a:pt x="5738" y="6772"/>
                    <a:pt x="5738" y="5171"/>
                  </a:cubicBezTo>
                  <a:lnTo>
                    <a:pt x="5738" y="2869"/>
                  </a:lnTo>
                  <a:cubicBezTo>
                    <a:pt x="5738" y="1301"/>
                    <a:pt x="4437"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950600" y="4321025"/>
              <a:ext cx="87600" cy="145150"/>
            </a:xfrm>
            <a:custGeom>
              <a:avLst/>
              <a:gdLst/>
              <a:ahLst/>
              <a:cxnLst/>
              <a:rect l="l" t="t" r="r" b="b"/>
              <a:pathLst>
                <a:path w="3504" h="5806" extrusionOk="0">
                  <a:moveTo>
                    <a:pt x="1769" y="1"/>
                  </a:moveTo>
                  <a:lnTo>
                    <a:pt x="1769" y="1"/>
                  </a:lnTo>
                  <a:cubicBezTo>
                    <a:pt x="802" y="1"/>
                    <a:pt x="1" y="801"/>
                    <a:pt x="1" y="1769"/>
                  </a:cubicBezTo>
                  <a:lnTo>
                    <a:pt x="1" y="4070"/>
                  </a:lnTo>
                  <a:cubicBezTo>
                    <a:pt x="1" y="5004"/>
                    <a:pt x="802" y="5805"/>
                    <a:pt x="1769" y="5805"/>
                  </a:cubicBezTo>
                  <a:lnTo>
                    <a:pt x="1769" y="5805"/>
                  </a:lnTo>
                  <a:cubicBezTo>
                    <a:pt x="2736" y="5805"/>
                    <a:pt x="3503" y="5004"/>
                    <a:pt x="3503" y="4070"/>
                  </a:cubicBezTo>
                  <a:lnTo>
                    <a:pt x="3503" y="1769"/>
                  </a:lnTo>
                  <a:cubicBezTo>
                    <a:pt x="3503" y="768"/>
                    <a:pt x="2736" y="1"/>
                    <a:pt x="1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295975" y="4319375"/>
              <a:ext cx="550425" cy="172650"/>
            </a:xfrm>
            <a:custGeom>
              <a:avLst/>
              <a:gdLst/>
              <a:ahLst/>
              <a:cxnLst/>
              <a:rect l="l" t="t" r="r" b="b"/>
              <a:pathLst>
                <a:path w="22017" h="6906" extrusionOk="0">
                  <a:moveTo>
                    <a:pt x="11008" y="6905"/>
                  </a:moveTo>
                  <a:lnTo>
                    <a:pt x="6772" y="6905"/>
                  </a:lnTo>
                  <a:cubicBezTo>
                    <a:pt x="5805" y="6905"/>
                    <a:pt x="5104" y="6638"/>
                    <a:pt x="4571" y="6138"/>
                  </a:cubicBezTo>
                  <a:cubicBezTo>
                    <a:pt x="3970" y="5571"/>
                    <a:pt x="3670" y="4804"/>
                    <a:pt x="3670" y="3970"/>
                  </a:cubicBezTo>
                  <a:lnTo>
                    <a:pt x="3670" y="2469"/>
                  </a:lnTo>
                  <a:cubicBezTo>
                    <a:pt x="3670" y="2135"/>
                    <a:pt x="3670" y="1801"/>
                    <a:pt x="3603" y="1568"/>
                  </a:cubicBezTo>
                  <a:lnTo>
                    <a:pt x="3603" y="1568"/>
                  </a:lnTo>
                  <a:cubicBezTo>
                    <a:pt x="3570" y="1501"/>
                    <a:pt x="3470" y="1401"/>
                    <a:pt x="3236" y="1401"/>
                  </a:cubicBezTo>
                  <a:lnTo>
                    <a:pt x="734" y="1401"/>
                  </a:lnTo>
                  <a:cubicBezTo>
                    <a:pt x="334" y="1401"/>
                    <a:pt x="1" y="1134"/>
                    <a:pt x="1" y="701"/>
                  </a:cubicBezTo>
                  <a:cubicBezTo>
                    <a:pt x="1" y="334"/>
                    <a:pt x="301" y="0"/>
                    <a:pt x="734" y="0"/>
                  </a:cubicBezTo>
                  <a:lnTo>
                    <a:pt x="3236" y="0"/>
                  </a:lnTo>
                  <a:cubicBezTo>
                    <a:pt x="4104" y="0"/>
                    <a:pt x="4571" y="400"/>
                    <a:pt x="4837" y="968"/>
                  </a:cubicBezTo>
                  <a:lnTo>
                    <a:pt x="4837" y="968"/>
                  </a:lnTo>
                  <a:lnTo>
                    <a:pt x="4837" y="968"/>
                  </a:lnTo>
                  <a:cubicBezTo>
                    <a:pt x="5071" y="1401"/>
                    <a:pt x="5071" y="1902"/>
                    <a:pt x="5071" y="2402"/>
                  </a:cubicBezTo>
                  <a:lnTo>
                    <a:pt x="5071" y="3903"/>
                  </a:lnTo>
                  <a:cubicBezTo>
                    <a:pt x="5071" y="4370"/>
                    <a:pt x="5238" y="4804"/>
                    <a:pt x="5505" y="5070"/>
                  </a:cubicBezTo>
                  <a:cubicBezTo>
                    <a:pt x="5805" y="5337"/>
                    <a:pt x="6238" y="5504"/>
                    <a:pt x="6772" y="5504"/>
                  </a:cubicBezTo>
                  <a:lnTo>
                    <a:pt x="11008" y="5504"/>
                  </a:lnTo>
                  <a:lnTo>
                    <a:pt x="15278" y="5504"/>
                  </a:lnTo>
                  <a:cubicBezTo>
                    <a:pt x="15845" y="5504"/>
                    <a:pt x="16279" y="5337"/>
                    <a:pt x="16512" y="5070"/>
                  </a:cubicBezTo>
                  <a:cubicBezTo>
                    <a:pt x="16813" y="4804"/>
                    <a:pt x="16979" y="4370"/>
                    <a:pt x="16979" y="3903"/>
                  </a:cubicBezTo>
                  <a:lnTo>
                    <a:pt x="16979" y="2402"/>
                  </a:lnTo>
                  <a:cubicBezTo>
                    <a:pt x="16979" y="1968"/>
                    <a:pt x="16979" y="1401"/>
                    <a:pt x="17180" y="968"/>
                  </a:cubicBezTo>
                  <a:lnTo>
                    <a:pt x="17180" y="968"/>
                  </a:lnTo>
                  <a:lnTo>
                    <a:pt x="17180" y="968"/>
                  </a:lnTo>
                  <a:cubicBezTo>
                    <a:pt x="17446" y="367"/>
                    <a:pt x="17880" y="0"/>
                    <a:pt x="18814" y="0"/>
                  </a:cubicBezTo>
                  <a:lnTo>
                    <a:pt x="21316" y="0"/>
                  </a:lnTo>
                  <a:cubicBezTo>
                    <a:pt x="21683" y="0"/>
                    <a:pt x="22016" y="300"/>
                    <a:pt x="22016" y="701"/>
                  </a:cubicBezTo>
                  <a:cubicBezTo>
                    <a:pt x="22016" y="1068"/>
                    <a:pt x="21716" y="1401"/>
                    <a:pt x="21316" y="1401"/>
                  </a:cubicBezTo>
                  <a:lnTo>
                    <a:pt x="18814" y="1401"/>
                  </a:lnTo>
                  <a:cubicBezTo>
                    <a:pt x="18614" y="1401"/>
                    <a:pt x="18480" y="1501"/>
                    <a:pt x="18447" y="1568"/>
                  </a:cubicBezTo>
                  <a:lnTo>
                    <a:pt x="18447" y="1568"/>
                  </a:lnTo>
                  <a:cubicBezTo>
                    <a:pt x="18347" y="1801"/>
                    <a:pt x="18347" y="2135"/>
                    <a:pt x="18347" y="2469"/>
                  </a:cubicBezTo>
                  <a:lnTo>
                    <a:pt x="18347" y="3970"/>
                  </a:lnTo>
                  <a:cubicBezTo>
                    <a:pt x="18347" y="4804"/>
                    <a:pt x="18080" y="5537"/>
                    <a:pt x="17480" y="6138"/>
                  </a:cubicBezTo>
                  <a:cubicBezTo>
                    <a:pt x="16946" y="6638"/>
                    <a:pt x="16246" y="6905"/>
                    <a:pt x="15278" y="690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52"/>
          <p:cNvSpPr/>
          <p:nvPr/>
        </p:nvSpPr>
        <p:spPr>
          <a:xfrm rot="-497">
            <a:off x="3534154" y="1449200"/>
            <a:ext cx="20757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52"/>
          <p:cNvSpPr/>
          <p:nvPr/>
        </p:nvSpPr>
        <p:spPr>
          <a:xfrm rot="-497">
            <a:off x="3547198" y="3187950"/>
            <a:ext cx="20757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2"/>
          <p:cNvSpPr/>
          <p:nvPr/>
        </p:nvSpPr>
        <p:spPr>
          <a:xfrm rot="-500">
            <a:off x="6157743" y="3187950"/>
            <a:ext cx="20628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2"/>
          <p:cNvSpPr/>
          <p:nvPr/>
        </p:nvSpPr>
        <p:spPr>
          <a:xfrm rot="-500">
            <a:off x="6144779" y="1449200"/>
            <a:ext cx="20628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2"/>
          <p:cNvSpPr/>
          <p:nvPr/>
        </p:nvSpPr>
        <p:spPr>
          <a:xfrm rot="-497">
            <a:off x="942379" y="3187954"/>
            <a:ext cx="20757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2"/>
          <p:cNvSpPr/>
          <p:nvPr/>
        </p:nvSpPr>
        <p:spPr>
          <a:xfrm rot="-497">
            <a:off x="930379" y="1449200"/>
            <a:ext cx="20757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2"/>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DO WE OFFER?</a:t>
            </a:r>
            <a:endParaRPr dirty="0">
              <a:solidFill>
                <a:schemeClr val="accent3"/>
              </a:solidFill>
            </a:endParaRPr>
          </a:p>
        </p:txBody>
      </p:sp>
      <p:sp>
        <p:nvSpPr>
          <p:cNvPr id="2356" name="Google Shape;2356;p52"/>
          <p:cNvSpPr txBox="1">
            <a:spLocks noGrp="1"/>
          </p:cNvSpPr>
          <p:nvPr>
            <p:ph type="title" idx="2"/>
          </p:nvPr>
        </p:nvSpPr>
        <p:spPr>
          <a:xfrm rot="-1170">
            <a:off x="884208" y="2261922"/>
            <a:ext cx="2168042" cy="455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IN" sz="1600" dirty="0"/>
              <a:t>LOCALHOTELS/</a:t>
            </a:r>
            <a:br>
              <a:rPr lang="en-IN" sz="1600" dirty="0"/>
            </a:br>
            <a:r>
              <a:rPr lang="en-IN" sz="1600" dirty="0"/>
              <a:t>SIGNATURE CUISINES</a:t>
            </a:r>
          </a:p>
        </p:txBody>
      </p:sp>
      <p:sp>
        <p:nvSpPr>
          <p:cNvPr id="2358" name="Google Shape;2358;p52"/>
          <p:cNvSpPr txBox="1">
            <a:spLocks noGrp="1"/>
          </p:cNvSpPr>
          <p:nvPr>
            <p:ph type="title" idx="3"/>
          </p:nvPr>
        </p:nvSpPr>
        <p:spPr>
          <a:xfrm>
            <a:off x="3534051" y="2274936"/>
            <a:ext cx="2168198" cy="455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IN" sz="1600" dirty="0"/>
              <a:t>TRANSPORTATION FACILITIES/CHECKLIST</a:t>
            </a:r>
          </a:p>
        </p:txBody>
      </p:sp>
      <p:sp>
        <p:nvSpPr>
          <p:cNvPr id="2360" name="Google Shape;2360;p52"/>
          <p:cNvSpPr txBox="1">
            <a:spLocks noGrp="1"/>
          </p:cNvSpPr>
          <p:nvPr>
            <p:ph type="title" idx="5"/>
          </p:nvPr>
        </p:nvSpPr>
        <p:spPr>
          <a:xfrm>
            <a:off x="6307927" y="2328748"/>
            <a:ext cx="1762200" cy="455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IN" sz="1600" dirty="0"/>
              <a:t>PHOTOGRAPHY SECTION</a:t>
            </a:r>
          </a:p>
        </p:txBody>
      </p:sp>
      <p:sp>
        <p:nvSpPr>
          <p:cNvPr id="2362" name="Google Shape;2362;p52"/>
          <p:cNvSpPr txBox="1">
            <a:spLocks noGrp="1"/>
          </p:cNvSpPr>
          <p:nvPr>
            <p:ph type="title" idx="7"/>
          </p:nvPr>
        </p:nvSpPr>
        <p:spPr>
          <a:xfrm rot="-1170">
            <a:off x="1087128" y="4011426"/>
            <a:ext cx="1762200" cy="455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IN" sz="1600" dirty="0"/>
              <a:t>TOURIST DESTINATIONS</a:t>
            </a:r>
          </a:p>
        </p:txBody>
      </p:sp>
      <p:sp>
        <p:nvSpPr>
          <p:cNvPr id="2364" name="Google Shape;2364;p52"/>
          <p:cNvSpPr txBox="1">
            <a:spLocks noGrp="1"/>
          </p:cNvSpPr>
          <p:nvPr>
            <p:ph type="title" idx="9"/>
          </p:nvPr>
        </p:nvSpPr>
        <p:spPr>
          <a:xfrm>
            <a:off x="3690825" y="4014688"/>
            <a:ext cx="1762200" cy="455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IN" sz="1600" dirty="0"/>
              <a:t>PHOTOGRAPHY SECTION</a:t>
            </a:r>
          </a:p>
        </p:txBody>
      </p:sp>
      <p:sp>
        <p:nvSpPr>
          <p:cNvPr id="2366" name="Google Shape;2366;p52"/>
          <p:cNvSpPr txBox="1">
            <a:spLocks noGrp="1"/>
          </p:cNvSpPr>
          <p:nvPr>
            <p:ph type="title" idx="14"/>
          </p:nvPr>
        </p:nvSpPr>
        <p:spPr>
          <a:xfrm>
            <a:off x="6373559" y="4010561"/>
            <a:ext cx="1762200" cy="455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IN" sz="1600" dirty="0"/>
              <a:t>LIVE WEATHER REPORT</a:t>
            </a:r>
          </a:p>
        </p:txBody>
      </p:sp>
      <p:sp>
        <p:nvSpPr>
          <p:cNvPr id="2368" name="Google Shape;2368;p52"/>
          <p:cNvSpPr/>
          <p:nvPr/>
        </p:nvSpPr>
        <p:spPr>
          <a:xfrm rot="-241879">
            <a:off x="6770438" y="1264084"/>
            <a:ext cx="947344" cy="25264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2"/>
          <p:cNvSpPr/>
          <p:nvPr/>
        </p:nvSpPr>
        <p:spPr>
          <a:xfrm rot="-241879">
            <a:off x="4156113" y="3084309"/>
            <a:ext cx="947344" cy="25264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2"/>
          <p:cNvSpPr/>
          <p:nvPr/>
        </p:nvSpPr>
        <p:spPr>
          <a:xfrm rot="3266">
            <a:off x="1426238" y="1301885"/>
            <a:ext cx="947400" cy="252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2"/>
          <p:cNvSpPr/>
          <p:nvPr/>
        </p:nvSpPr>
        <p:spPr>
          <a:xfrm rot="-792000">
            <a:off x="736430" y="3156125"/>
            <a:ext cx="947227" cy="25272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2"/>
          <p:cNvSpPr/>
          <p:nvPr/>
        </p:nvSpPr>
        <p:spPr>
          <a:xfrm rot="250645">
            <a:off x="4901959" y="1322012"/>
            <a:ext cx="947216" cy="2526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2"/>
          <p:cNvSpPr/>
          <p:nvPr/>
        </p:nvSpPr>
        <p:spPr>
          <a:xfrm rot="250645">
            <a:off x="6715419" y="3054654"/>
            <a:ext cx="947216" cy="25266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52"/>
          <p:cNvGrpSpPr/>
          <p:nvPr/>
        </p:nvGrpSpPr>
        <p:grpSpPr>
          <a:xfrm>
            <a:off x="132952" y="245475"/>
            <a:ext cx="797424" cy="828850"/>
            <a:chOff x="2734827" y="2065600"/>
            <a:chExt cx="797424" cy="828850"/>
          </a:xfrm>
        </p:grpSpPr>
        <p:sp>
          <p:nvSpPr>
            <p:cNvPr id="2375" name="Google Shape;2375;p52"/>
            <p:cNvSpPr/>
            <p:nvPr/>
          </p:nvSpPr>
          <p:spPr>
            <a:xfrm>
              <a:off x="2734827" y="2065600"/>
              <a:ext cx="797424" cy="828850"/>
            </a:xfrm>
            <a:custGeom>
              <a:avLst/>
              <a:gdLst/>
              <a:ahLst/>
              <a:cxnLst/>
              <a:rect l="l" t="t" r="r" b="b"/>
              <a:pathLst>
                <a:path w="33825" h="35158" extrusionOk="0">
                  <a:moveTo>
                    <a:pt x="28020" y="1"/>
                  </a:moveTo>
                  <a:lnTo>
                    <a:pt x="27286" y="902"/>
                  </a:lnTo>
                  <a:cubicBezTo>
                    <a:pt x="26063" y="370"/>
                    <a:pt x="24755" y="109"/>
                    <a:pt x="23451" y="109"/>
                  </a:cubicBezTo>
                  <a:cubicBezTo>
                    <a:pt x="20666" y="109"/>
                    <a:pt x="17898" y="1298"/>
                    <a:pt x="16012" y="3570"/>
                  </a:cubicBezTo>
                  <a:cubicBezTo>
                    <a:pt x="13276" y="6906"/>
                    <a:pt x="13110" y="11643"/>
                    <a:pt x="15445" y="15145"/>
                  </a:cubicBezTo>
                  <a:lnTo>
                    <a:pt x="14177" y="16646"/>
                  </a:lnTo>
                  <a:cubicBezTo>
                    <a:pt x="12954" y="16114"/>
                    <a:pt x="11646" y="15854"/>
                    <a:pt x="10343" y="15854"/>
                  </a:cubicBezTo>
                  <a:cubicBezTo>
                    <a:pt x="7560" y="15854"/>
                    <a:pt x="4799" y="17043"/>
                    <a:pt x="2936" y="19315"/>
                  </a:cubicBezTo>
                  <a:cubicBezTo>
                    <a:pt x="167" y="22650"/>
                    <a:pt x="0" y="27421"/>
                    <a:pt x="2335" y="30923"/>
                  </a:cubicBezTo>
                  <a:lnTo>
                    <a:pt x="1601" y="31790"/>
                  </a:lnTo>
                  <a:lnTo>
                    <a:pt x="5337" y="34926"/>
                  </a:lnTo>
                  <a:lnTo>
                    <a:pt x="6005" y="34125"/>
                  </a:lnTo>
                  <a:cubicBezTo>
                    <a:pt x="7383" y="34820"/>
                    <a:pt x="8878" y="35157"/>
                    <a:pt x="10363" y="35157"/>
                  </a:cubicBezTo>
                  <a:cubicBezTo>
                    <a:pt x="13153" y="35157"/>
                    <a:pt x="15907" y="33966"/>
                    <a:pt x="17780" y="31724"/>
                  </a:cubicBezTo>
                  <a:cubicBezTo>
                    <a:pt x="20648" y="28254"/>
                    <a:pt x="20682" y="23251"/>
                    <a:pt x="18080" y="19748"/>
                  </a:cubicBezTo>
                  <a:lnTo>
                    <a:pt x="19147" y="18447"/>
                  </a:lnTo>
                  <a:cubicBezTo>
                    <a:pt x="20526" y="19142"/>
                    <a:pt x="22017" y="19479"/>
                    <a:pt x="23497" y="19479"/>
                  </a:cubicBezTo>
                  <a:cubicBezTo>
                    <a:pt x="26281" y="19479"/>
                    <a:pt x="29028" y="18288"/>
                    <a:pt x="30922" y="16046"/>
                  </a:cubicBezTo>
                  <a:cubicBezTo>
                    <a:pt x="33791" y="12577"/>
                    <a:pt x="33824" y="7573"/>
                    <a:pt x="31123" y="3937"/>
                  </a:cubicBezTo>
                  <a:lnTo>
                    <a:pt x="31790" y="3136"/>
                  </a:lnTo>
                  <a:lnTo>
                    <a:pt x="28020"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2"/>
            <p:cNvSpPr/>
            <p:nvPr/>
          </p:nvSpPr>
          <p:spPr>
            <a:xfrm>
              <a:off x="2826038" y="2121449"/>
              <a:ext cx="607127" cy="716421"/>
            </a:xfrm>
            <a:custGeom>
              <a:avLst/>
              <a:gdLst/>
              <a:ahLst/>
              <a:cxnLst/>
              <a:rect l="l" t="t" r="r" b="b"/>
              <a:pathLst>
                <a:path w="25753" h="30389" extrusionOk="0">
                  <a:moveTo>
                    <a:pt x="24418" y="0"/>
                  </a:moveTo>
                  <a:lnTo>
                    <a:pt x="1" y="29288"/>
                  </a:lnTo>
                  <a:lnTo>
                    <a:pt x="1335" y="30389"/>
                  </a:lnTo>
                  <a:lnTo>
                    <a:pt x="25752" y="1101"/>
                  </a:lnTo>
                  <a:lnTo>
                    <a:pt x="24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2"/>
            <p:cNvSpPr/>
            <p:nvPr/>
          </p:nvSpPr>
          <p:spPr>
            <a:xfrm>
              <a:off x="2763919" y="2478466"/>
              <a:ext cx="431753" cy="379840"/>
            </a:xfrm>
            <a:custGeom>
              <a:avLst/>
              <a:gdLst/>
              <a:ahLst/>
              <a:cxnLst/>
              <a:rect l="l" t="t" r="r" b="b"/>
              <a:pathLst>
                <a:path w="18314" h="16112" extrusionOk="0">
                  <a:moveTo>
                    <a:pt x="9135" y="1"/>
                  </a:moveTo>
                  <a:cubicBezTo>
                    <a:pt x="8066" y="1"/>
                    <a:pt x="6980" y="215"/>
                    <a:pt x="5938" y="668"/>
                  </a:cubicBezTo>
                  <a:cubicBezTo>
                    <a:pt x="1869" y="2469"/>
                    <a:pt x="1" y="7206"/>
                    <a:pt x="1802" y="11275"/>
                  </a:cubicBezTo>
                  <a:cubicBezTo>
                    <a:pt x="3117" y="14303"/>
                    <a:pt x="6075" y="16112"/>
                    <a:pt x="9180" y="16112"/>
                  </a:cubicBezTo>
                  <a:cubicBezTo>
                    <a:pt x="10248" y="16112"/>
                    <a:pt x="11334" y="15898"/>
                    <a:pt x="12376" y="15445"/>
                  </a:cubicBezTo>
                  <a:cubicBezTo>
                    <a:pt x="16446" y="13644"/>
                    <a:pt x="18314" y="8907"/>
                    <a:pt x="16546" y="4837"/>
                  </a:cubicBezTo>
                  <a:cubicBezTo>
                    <a:pt x="15206" y="1810"/>
                    <a:pt x="12241" y="1"/>
                    <a:pt x="9135"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2"/>
            <p:cNvSpPr/>
            <p:nvPr/>
          </p:nvSpPr>
          <p:spPr>
            <a:xfrm>
              <a:off x="2778865" y="2489664"/>
              <a:ext cx="400304" cy="356878"/>
            </a:xfrm>
            <a:custGeom>
              <a:avLst/>
              <a:gdLst/>
              <a:ahLst/>
              <a:cxnLst/>
              <a:rect l="l" t="t" r="r" b="b"/>
              <a:pathLst>
                <a:path w="16980" h="15138" extrusionOk="0">
                  <a:moveTo>
                    <a:pt x="8498" y="0"/>
                  </a:moveTo>
                  <a:cubicBezTo>
                    <a:pt x="6333" y="0"/>
                    <a:pt x="4191" y="923"/>
                    <a:pt x="2702" y="2728"/>
                  </a:cubicBezTo>
                  <a:cubicBezTo>
                    <a:pt x="0" y="5930"/>
                    <a:pt x="434" y="10733"/>
                    <a:pt x="3636" y="13402"/>
                  </a:cubicBezTo>
                  <a:cubicBezTo>
                    <a:pt x="5065" y="14566"/>
                    <a:pt x="6793" y="15137"/>
                    <a:pt x="8507" y="15137"/>
                  </a:cubicBezTo>
                  <a:cubicBezTo>
                    <a:pt x="10675" y="15137"/>
                    <a:pt x="12820" y="14223"/>
                    <a:pt x="14311" y="12435"/>
                  </a:cubicBezTo>
                  <a:cubicBezTo>
                    <a:pt x="16979" y="9232"/>
                    <a:pt x="16579" y="4429"/>
                    <a:pt x="13377" y="1760"/>
                  </a:cubicBezTo>
                  <a:cubicBezTo>
                    <a:pt x="11946" y="580"/>
                    <a:pt x="10215" y="0"/>
                    <a:pt x="8498" y="0"/>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2"/>
            <p:cNvSpPr/>
            <p:nvPr/>
          </p:nvSpPr>
          <p:spPr>
            <a:xfrm>
              <a:off x="2913336" y="2489546"/>
              <a:ext cx="117969" cy="356336"/>
            </a:xfrm>
            <a:custGeom>
              <a:avLst/>
              <a:gdLst/>
              <a:ahLst/>
              <a:cxnLst/>
              <a:rect l="l" t="t" r="r" b="b"/>
              <a:pathLst>
                <a:path w="5004" h="15115" extrusionOk="0">
                  <a:moveTo>
                    <a:pt x="2868" y="0"/>
                  </a:moveTo>
                  <a:cubicBezTo>
                    <a:pt x="1881" y="0"/>
                    <a:pt x="911" y="188"/>
                    <a:pt x="0" y="565"/>
                  </a:cubicBezTo>
                  <a:lnTo>
                    <a:pt x="67" y="14608"/>
                  </a:lnTo>
                  <a:cubicBezTo>
                    <a:pt x="968" y="14946"/>
                    <a:pt x="1900" y="15115"/>
                    <a:pt x="2834" y="15115"/>
                  </a:cubicBezTo>
                  <a:cubicBezTo>
                    <a:pt x="3561" y="15115"/>
                    <a:pt x="4289" y="15012"/>
                    <a:pt x="5004" y="14808"/>
                  </a:cubicBezTo>
                  <a:lnTo>
                    <a:pt x="4904" y="264"/>
                  </a:lnTo>
                  <a:cubicBezTo>
                    <a:pt x="4226" y="88"/>
                    <a:pt x="3543" y="0"/>
                    <a:pt x="2868" y="0"/>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2"/>
            <p:cNvSpPr/>
            <p:nvPr/>
          </p:nvSpPr>
          <p:spPr>
            <a:xfrm>
              <a:off x="3092622" y="2108506"/>
              <a:ext cx="391651" cy="379062"/>
            </a:xfrm>
            <a:custGeom>
              <a:avLst/>
              <a:gdLst/>
              <a:ahLst/>
              <a:cxnLst/>
              <a:rect l="l" t="t" r="r" b="b"/>
              <a:pathLst>
                <a:path w="16613" h="16079" extrusionOk="0">
                  <a:moveTo>
                    <a:pt x="8299" y="1"/>
                  </a:moveTo>
                  <a:cubicBezTo>
                    <a:pt x="8135" y="1"/>
                    <a:pt x="7971" y="6"/>
                    <a:pt x="7806" y="16"/>
                  </a:cubicBezTo>
                  <a:cubicBezTo>
                    <a:pt x="3370" y="282"/>
                    <a:pt x="1" y="4118"/>
                    <a:pt x="268" y="8555"/>
                  </a:cubicBezTo>
                  <a:cubicBezTo>
                    <a:pt x="555" y="12807"/>
                    <a:pt x="4061" y="16079"/>
                    <a:pt x="8258" y="16079"/>
                  </a:cubicBezTo>
                  <a:cubicBezTo>
                    <a:pt x="8440" y="16079"/>
                    <a:pt x="8623" y="16073"/>
                    <a:pt x="8807" y="16060"/>
                  </a:cubicBezTo>
                  <a:cubicBezTo>
                    <a:pt x="13244" y="15794"/>
                    <a:pt x="16613" y="11991"/>
                    <a:pt x="16346" y="7554"/>
                  </a:cubicBezTo>
                  <a:cubicBezTo>
                    <a:pt x="16089" y="3283"/>
                    <a:pt x="12523" y="1"/>
                    <a:pt x="8299"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2"/>
            <p:cNvSpPr/>
            <p:nvPr/>
          </p:nvSpPr>
          <p:spPr>
            <a:xfrm>
              <a:off x="3088709" y="2119209"/>
              <a:ext cx="400280" cy="356808"/>
            </a:xfrm>
            <a:custGeom>
              <a:avLst/>
              <a:gdLst/>
              <a:ahLst/>
              <a:cxnLst/>
              <a:rect l="l" t="t" r="r" b="b"/>
              <a:pathLst>
                <a:path w="16979" h="15135" extrusionOk="0">
                  <a:moveTo>
                    <a:pt x="8465" y="0"/>
                  </a:moveTo>
                  <a:cubicBezTo>
                    <a:pt x="6301" y="0"/>
                    <a:pt x="4154" y="915"/>
                    <a:pt x="2669" y="2697"/>
                  </a:cubicBezTo>
                  <a:cubicBezTo>
                    <a:pt x="0" y="5933"/>
                    <a:pt x="434" y="10703"/>
                    <a:pt x="3636" y="13371"/>
                  </a:cubicBezTo>
                  <a:cubicBezTo>
                    <a:pt x="5056" y="14554"/>
                    <a:pt x="6790" y="15134"/>
                    <a:pt x="8513" y="15134"/>
                  </a:cubicBezTo>
                  <a:cubicBezTo>
                    <a:pt x="10678" y="15134"/>
                    <a:pt x="12825" y="14220"/>
                    <a:pt x="14310" y="12437"/>
                  </a:cubicBezTo>
                  <a:cubicBezTo>
                    <a:pt x="16979" y="9202"/>
                    <a:pt x="16512" y="4465"/>
                    <a:pt x="13343" y="1763"/>
                  </a:cubicBezTo>
                  <a:cubicBezTo>
                    <a:pt x="11923" y="580"/>
                    <a:pt x="10189" y="0"/>
                    <a:pt x="8465" y="0"/>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2"/>
            <p:cNvSpPr/>
            <p:nvPr/>
          </p:nvSpPr>
          <p:spPr>
            <a:xfrm>
              <a:off x="3221600" y="2119139"/>
              <a:ext cx="117969" cy="356360"/>
            </a:xfrm>
            <a:custGeom>
              <a:avLst/>
              <a:gdLst/>
              <a:ahLst/>
              <a:cxnLst/>
              <a:rect l="l" t="t" r="r" b="b"/>
              <a:pathLst>
                <a:path w="5004" h="15116" extrusionOk="0">
                  <a:moveTo>
                    <a:pt x="2990" y="1"/>
                  </a:moveTo>
                  <a:cubicBezTo>
                    <a:pt x="1962" y="1"/>
                    <a:pt x="938" y="186"/>
                    <a:pt x="0" y="532"/>
                  </a:cubicBezTo>
                  <a:lnTo>
                    <a:pt x="100" y="14609"/>
                  </a:lnTo>
                  <a:cubicBezTo>
                    <a:pt x="982" y="14946"/>
                    <a:pt x="1906" y="15115"/>
                    <a:pt x="2837" y="15115"/>
                  </a:cubicBezTo>
                  <a:cubicBezTo>
                    <a:pt x="3561" y="15115"/>
                    <a:pt x="4289" y="15013"/>
                    <a:pt x="5004" y="14809"/>
                  </a:cubicBezTo>
                  <a:lnTo>
                    <a:pt x="4937" y="232"/>
                  </a:lnTo>
                  <a:cubicBezTo>
                    <a:pt x="4301" y="76"/>
                    <a:pt x="3645" y="1"/>
                    <a:pt x="2990"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52"/>
          <p:cNvGrpSpPr/>
          <p:nvPr/>
        </p:nvGrpSpPr>
        <p:grpSpPr>
          <a:xfrm>
            <a:off x="7736672" y="4167978"/>
            <a:ext cx="1374662" cy="717142"/>
            <a:chOff x="5114233" y="3006130"/>
            <a:chExt cx="990961" cy="516971"/>
          </a:xfrm>
        </p:grpSpPr>
        <p:sp>
          <p:nvSpPr>
            <p:cNvPr id="2384" name="Google Shape;2384;p52"/>
            <p:cNvSpPr/>
            <p:nvPr/>
          </p:nvSpPr>
          <p:spPr>
            <a:xfrm>
              <a:off x="5114233" y="3006130"/>
              <a:ext cx="990961" cy="516971"/>
            </a:xfrm>
            <a:custGeom>
              <a:avLst/>
              <a:gdLst/>
              <a:ahLst/>
              <a:cxnLst/>
              <a:rect l="l" t="t" r="r" b="b"/>
              <a:pathLst>
                <a:path w="58309" h="30419" extrusionOk="0">
                  <a:moveTo>
                    <a:pt x="29933" y="1"/>
                  </a:moveTo>
                  <a:cubicBezTo>
                    <a:pt x="22958" y="1"/>
                    <a:pt x="16961" y="5266"/>
                    <a:pt x="16245" y="12360"/>
                  </a:cubicBezTo>
                  <a:lnTo>
                    <a:pt x="16112" y="13360"/>
                  </a:lnTo>
                  <a:cubicBezTo>
                    <a:pt x="8807" y="13527"/>
                    <a:pt x="768" y="14661"/>
                    <a:pt x="301" y="18764"/>
                  </a:cubicBezTo>
                  <a:cubicBezTo>
                    <a:pt x="0" y="21399"/>
                    <a:pt x="2802" y="23701"/>
                    <a:pt x="8840" y="25769"/>
                  </a:cubicBezTo>
                  <a:cubicBezTo>
                    <a:pt x="13977" y="27571"/>
                    <a:pt x="20849" y="29005"/>
                    <a:pt x="28254" y="29772"/>
                  </a:cubicBezTo>
                  <a:cubicBezTo>
                    <a:pt x="32292" y="30211"/>
                    <a:pt x="36221" y="30419"/>
                    <a:pt x="39831" y="30419"/>
                  </a:cubicBezTo>
                  <a:cubicBezTo>
                    <a:pt x="42810" y="30419"/>
                    <a:pt x="45573" y="30277"/>
                    <a:pt x="48001" y="30006"/>
                  </a:cubicBezTo>
                  <a:cubicBezTo>
                    <a:pt x="54339" y="29238"/>
                    <a:pt x="57541" y="27604"/>
                    <a:pt x="57842" y="25002"/>
                  </a:cubicBezTo>
                  <a:cubicBezTo>
                    <a:pt x="58309" y="20866"/>
                    <a:pt x="50637" y="18030"/>
                    <a:pt x="43598" y="16329"/>
                  </a:cubicBezTo>
                  <a:lnTo>
                    <a:pt x="43698" y="15328"/>
                  </a:lnTo>
                  <a:cubicBezTo>
                    <a:pt x="44532" y="7723"/>
                    <a:pt x="39028" y="885"/>
                    <a:pt x="31456" y="84"/>
                  </a:cubicBezTo>
                  <a:cubicBezTo>
                    <a:pt x="30944" y="28"/>
                    <a:pt x="30436" y="1"/>
                    <a:pt x="29933"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2"/>
            <p:cNvSpPr/>
            <p:nvPr/>
          </p:nvSpPr>
          <p:spPr>
            <a:xfrm>
              <a:off x="5140303" y="3259808"/>
              <a:ext cx="935422" cy="235976"/>
            </a:xfrm>
            <a:custGeom>
              <a:avLst/>
              <a:gdLst/>
              <a:ahLst/>
              <a:cxnLst/>
              <a:rect l="l" t="t" r="r" b="b"/>
              <a:pathLst>
                <a:path w="55041" h="13885" extrusionOk="0">
                  <a:moveTo>
                    <a:pt x="16823" y="0"/>
                  </a:moveTo>
                  <a:cubicBezTo>
                    <a:pt x="7371" y="0"/>
                    <a:pt x="636" y="1502"/>
                    <a:pt x="368" y="4037"/>
                  </a:cubicBezTo>
                  <a:cubicBezTo>
                    <a:pt x="1" y="7506"/>
                    <a:pt x="11843" y="11643"/>
                    <a:pt x="26853" y="13244"/>
                  </a:cubicBezTo>
                  <a:cubicBezTo>
                    <a:pt x="30914" y="13678"/>
                    <a:pt x="34790" y="13884"/>
                    <a:pt x="38292" y="13884"/>
                  </a:cubicBezTo>
                  <a:cubicBezTo>
                    <a:pt x="47705" y="13884"/>
                    <a:pt x="54406" y="12394"/>
                    <a:pt x="54673" y="9841"/>
                  </a:cubicBezTo>
                  <a:cubicBezTo>
                    <a:pt x="55040" y="6372"/>
                    <a:pt x="43198" y="2269"/>
                    <a:pt x="28188" y="635"/>
                  </a:cubicBezTo>
                  <a:cubicBezTo>
                    <a:pt x="24156" y="204"/>
                    <a:pt x="20305" y="0"/>
                    <a:pt x="16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2"/>
            <p:cNvSpPr/>
            <p:nvPr/>
          </p:nvSpPr>
          <p:spPr>
            <a:xfrm>
              <a:off x="5196436" y="3269801"/>
              <a:ext cx="825991" cy="186707"/>
            </a:xfrm>
            <a:custGeom>
              <a:avLst/>
              <a:gdLst/>
              <a:ahLst/>
              <a:cxnLst/>
              <a:rect l="l" t="t" r="r" b="b"/>
              <a:pathLst>
                <a:path w="48602" h="10986" extrusionOk="0">
                  <a:moveTo>
                    <a:pt x="13526" y="0"/>
                  </a:moveTo>
                  <a:cubicBezTo>
                    <a:pt x="5852" y="0"/>
                    <a:pt x="509" y="1065"/>
                    <a:pt x="300" y="2916"/>
                  </a:cubicBezTo>
                  <a:cubicBezTo>
                    <a:pt x="0" y="5618"/>
                    <a:pt x="10541" y="8920"/>
                    <a:pt x="23784" y="10354"/>
                  </a:cubicBezTo>
                  <a:cubicBezTo>
                    <a:pt x="27836" y="10782"/>
                    <a:pt x="31675" y="10986"/>
                    <a:pt x="35059" y="10986"/>
                  </a:cubicBezTo>
                  <a:cubicBezTo>
                    <a:pt x="42762" y="10986"/>
                    <a:pt x="48116" y="9930"/>
                    <a:pt x="48301" y="8053"/>
                  </a:cubicBezTo>
                  <a:cubicBezTo>
                    <a:pt x="48602" y="5384"/>
                    <a:pt x="38094" y="2048"/>
                    <a:pt x="24818" y="647"/>
                  </a:cubicBezTo>
                  <a:cubicBezTo>
                    <a:pt x="20760" y="208"/>
                    <a:pt x="16916" y="0"/>
                    <a:pt x="1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2"/>
            <p:cNvSpPr/>
            <p:nvPr/>
          </p:nvSpPr>
          <p:spPr>
            <a:xfrm>
              <a:off x="5402206" y="3034188"/>
              <a:ext cx="439372" cy="375182"/>
            </a:xfrm>
            <a:custGeom>
              <a:avLst/>
              <a:gdLst/>
              <a:ahLst/>
              <a:cxnLst/>
              <a:rect l="l" t="t" r="r" b="b"/>
              <a:pathLst>
                <a:path w="25853" h="22076" extrusionOk="0">
                  <a:moveTo>
                    <a:pt x="13015" y="0"/>
                  </a:moveTo>
                  <a:cubicBezTo>
                    <a:pt x="6819" y="0"/>
                    <a:pt x="1523" y="4637"/>
                    <a:pt x="868" y="10909"/>
                  </a:cubicBezTo>
                  <a:lnTo>
                    <a:pt x="1" y="18948"/>
                  </a:lnTo>
                  <a:cubicBezTo>
                    <a:pt x="201" y="19715"/>
                    <a:pt x="5471" y="20849"/>
                    <a:pt x="12009" y="21550"/>
                  </a:cubicBezTo>
                  <a:cubicBezTo>
                    <a:pt x="15278" y="21900"/>
                    <a:pt x="18255" y="22075"/>
                    <a:pt x="20457" y="22075"/>
                  </a:cubicBezTo>
                  <a:cubicBezTo>
                    <a:pt x="22659" y="22075"/>
                    <a:pt x="24085" y="21900"/>
                    <a:pt x="24251" y="21550"/>
                  </a:cubicBezTo>
                  <a:lnTo>
                    <a:pt x="24251" y="21483"/>
                  </a:lnTo>
                  <a:lnTo>
                    <a:pt x="25152" y="13511"/>
                  </a:lnTo>
                  <a:cubicBezTo>
                    <a:pt x="25853" y="6772"/>
                    <a:pt x="21016" y="768"/>
                    <a:pt x="14311" y="68"/>
                  </a:cubicBezTo>
                  <a:cubicBezTo>
                    <a:pt x="13875" y="22"/>
                    <a:pt x="13443" y="0"/>
                    <a:pt x="1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2"/>
            <p:cNvSpPr/>
            <p:nvPr/>
          </p:nvSpPr>
          <p:spPr>
            <a:xfrm>
              <a:off x="5402206" y="3281357"/>
              <a:ext cx="420660" cy="128567"/>
            </a:xfrm>
            <a:custGeom>
              <a:avLst/>
              <a:gdLst/>
              <a:ahLst/>
              <a:cxnLst/>
              <a:rect l="l" t="t" r="r" b="b"/>
              <a:pathLst>
                <a:path w="24752" h="7565" extrusionOk="0">
                  <a:moveTo>
                    <a:pt x="468" y="1"/>
                  </a:moveTo>
                  <a:lnTo>
                    <a:pt x="1" y="4437"/>
                  </a:lnTo>
                  <a:cubicBezTo>
                    <a:pt x="201" y="5204"/>
                    <a:pt x="5471" y="6339"/>
                    <a:pt x="12009" y="7039"/>
                  </a:cubicBezTo>
                  <a:cubicBezTo>
                    <a:pt x="15278" y="7389"/>
                    <a:pt x="18255" y="7564"/>
                    <a:pt x="20457" y="7564"/>
                  </a:cubicBezTo>
                  <a:cubicBezTo>
                    <a:pt x="22659" y="7564"/>
                    <a:pt x="24085" y="7389"/>
                    <a:pt x="24251" y="7039"/>
                  </a:cubicBezTo>
                  <a:lnTo>
                    <a:pt x="24251" y="7006"/>
                  </a:lnTo>
                  <a:lnTo>
                    <a:pt x="24752" y="2569"/>
                  </a:lnTo>
                  <a:lnTo>
                    <a:pt x="24752" y="2569"/>
                  </a:lnTo>
                  <a:cubicBezTo>
                    <a:pt x="24568" y="2919"/>
                    <a:pt x="23134" y="3095"/>
                    <a:pt x="20928" y="3095"/>
                  </a:cubicBezTo>
                  <a:cubicBezTo>
                    <a:pt x="18722" y="3095"/>
                    <a:pt x="15745" y="2919"/>
                    <a:pt x="12476" y="2569"/>
                  </a:cubicBezTo>
                  <a:cubicBezTo>
                    <a:pt x="5905" y="1869"/>
                    <a:pt x="668" y="735"/>
                    <a:pt x="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2"/>
            <p:cNvSpPr/>
            <p:nvPr/>
          </p:nvSpPr>
          <p:spPr>
            <a:xfrm>
              <a:off x="5401645" y="3321617"/>
              <a:ext cx="416683" cy="88306"/>
            </a:xfrm>
            <a:custGeom>
              <a:avLst/>
              <a:gdLst/>
              <a:ahLst/>
              <a:cxnLst/>
              <a:rect l="l" t="t" r="r" b="b"/>
              <a:pathLst>
                <a:path w="24518" h="5196" extrusionOk="0">
                  <a:moveTo>
                    <a:pt x="201" y="0"/>
                  </a:moveTo>
                  <a:lnTo>
                    <a:pt x="0" y="2102"/>
                  </a:lnTo>
                  <a:cubicBezTo>
                    <a:pt x="201" y="2835"/>
                    <a:pt x="5438" y="3970"/>
                    <a:pt x="12009" y="4670"/>
                  </a:cubicBezTo>
                  <a:cubicBezTo>
                    <a:pt x="15278" y="5020"/>
                    <a:pt x="18255" y="5195"/>
                    <a:pt x="20457" y="5195"/>
                  </a:cubicBezTo>
                  <a:cubicBezTo>
                    <a:pt x="22658" y="5195"/>
                    <a:pt x="24084" y="5020"/>
                    <a:pt x="24251" y="4670"/>
                  </a:cubicBezTo>
                  <a:lnTo>
                    <a:pt x="24251" y="4637"/>
                  </a:lnTo>
                  <a:lnTo>
                    <a:pt x="24518" y="2602"/>
                  </a:lnTo>
                  <a:lnTo>
                    <a:pt x="24518" y="2602"/>
                  </a:lnTo>
                  <a:cubicBezTo>
                    <a:pt x="24318" y="2952"/>
                    <a:pt x="22875" y="3127"/>
                    <a:pt x="20665" y="3127"/>
                  </a:cubicBezTo>
                  <a:cubicBezTo>
                    <a:pt x="18455" y="3127"/>
                    <a:pt x="15478" y="2952"/>
                    <a:pt x="12209" y="2602"/>
                  </a:cubicBezTo>
                  <a:cubicBezTo>
                    <a:pt x="5671" y="1868"/>
                    <a:pt x="401" y="767"/>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721;p33">
            <a:extLst>
              <a:ext uri="{FF2B5EF4-FFF2-40B4-BE49-F238E27FC236}">
                <a16:creationId xmlns:a16="http://schemas.microsoft.com/office/drawing/2014/main" xmlns="" id="{C2FB1BEB-8C8F-4084-A59D-B90DBC71D9C6}"/>
              </a:ext>
            </a:extLst>
          </p:cNvPr>
          <p:cNvGrpSpPr/>
          <p:nvPr/>
        </p:nvGrpSpPr>
        <p:grpSpPr>
          <a:xfrm>
            <a:off x="1533590" y="1707892"/>
            <a:ext cx="732695" cy="409974"/>
            <a:chOff x="6623147" y="430134"/>
            <a:chExt cx="2156254" cy="1206514"/>
          </a:xfrm>
        </p:grpSpPr>
        <p:sp>
          <p:nvSpPr>
            <p:cNvPr id="56" name="Google Shape;1722;p33">
              <a:extLst>
                <a:ext uri="{FF2B5EF4-FFF2-40B4-BE49-F238E27FC236}">
                  <a16:creationId xmlns:a16="http://schemas.microsoft.com/office/drawing/2014/main" xmlns="" id="{7D789C1A-9462-4C58-A024-91533D9CE697}"/>
                </a:ext>
              </a:extLst>
            </p:cNvPr>
            <p:cNvSpPr/>
            <p:nvPr/>
          </p:nvSpPr>
          <p:spPr>
            <a:xfrm>
              <a:off x="7378026" y="489052"/>
              <a:ext cx="2125" cy="1655"/>
            </a:xfrm>
            <a:custGeom>
              <a:avLst/>
              <a:gdLst/>
              <a:ahLst/>
              <a:cxnLst/>
              <a:rect l="l" t="t" r="r" b="b"/>
              <a:pathLst>
                <a:path w="190" h="148" extrusionOk="0">
                  <a:moveTo>
                    <a:pt x="1" y="147"/>
                  </a:moveTo>
                  <a:cubicBezTo>
                    <a:pt x="63" y="84"/>
                    <a:pt x="126" y="43"/>
                    <a:pt x="189" y="1"/>
                  </a:cubicBezTo>
                  <a:cubicBezTo>
                    <a:pt x="126" y="43"/>
                    <a:pt x="63" y="84"/>
                    <a:pt x="1" y="147"/>
                  </a:cubicBezTo>
                  <a:close/>
                </a:path>
              </a:pathLst>
            </a:custGeom>
            <a:solidFill>
              <a:srgbClr val="06111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723;p33">
              <a:extLst>
                <a:ext uri="{FF2B5EF4-FFF2-40B4-BE49-F238E27FC236}">
                  <a16:creationId xmlns:a16="http://schemas.microsoft.com/office/drawing/2014/main" xmlns="" id="{220CE2E1-8F00-4494-9FE1-CFD966614CD1}"/>
                </a:ext>
              </a:extLst>
            </p:cNvPr>
            <p:cNvSpPr/>
            <p:nvPr/>
          </p:nvSpPr>
          <p:spPr>
            <a:xfrm>
              <a:off x="7376628" y="487419"/>
              <a:ext cx="4685" cy="4685"/>
            </a:xfrm>
            <a:custGeom>
              <a:avLst/>
              <a:gdLst/>
              <a:ahLst/>
              <a:cxnLst/>
              <a:rect l="l" t="t" r="r" b="b"/>
              <a:pathLst>
                <a:path w="419" h="419" extrusionOk="0">
                  <a:moveTo>
                    <a:pt x="230" y="0"/>
                  </a:moveTo>
                  <a:cubicBezTo>
                    <a:pt x="147" y="42"/>
                    <a:pt x="63" y="105"/>
                    <a:pt x="0" y="189"/>
                  </a:cubicBezTo>
                  <a:lnTo>
                    <a:pt x="251" y="419"/>
                  </a:lnTo>
                  <a:cubicBezTo>
                    <a:pt x="293" y="377"/>
                    <a:pt x="356" y="335"/>
                    <a:pt x="419" y="293"/>
                  </a:cubicBezTo>
                  <a:lnTo>
                    <a:pt x="230" y="0"/>
                  </a:lnTo>
                  <a:close/>
                </a:path>
              </a:pathLst>
            </a:custGeom>
            <a:solidFill>
              <a:srgbClr val="5753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1724;p33">
              <a:extLst>
                <a:ext uri="{FF2B5EF4-FFF2-40B4-BE49-F238E27FC236}">
                  <a16:creationId xmlns:a16="http://schemas.microsoft.com/office/drawing/2014/main" xmlns="" id="{81D4CEFD-D527-4395-966F-0366CBCF35E7}"/>
                </a:ext>
              </a:extLst>
            </p:cNvPr>
            <p:cNvSpPr/>
            <p:nvPr/>
          </p:nvSpPr>
          <p:spPr>
            <a:xfrm>
              <a:off x="7410342" y="1189989"/>
              <a:ext cx="1240320" cy="417634"/>
            </a:xfrm>
            <a:custGeom>
              <a:avLst/>
              <a:gdLst/>
              <a:ahLst/>
              <a:cxnLst/>
              <a:rect l="l" t="t" r="r" b="b"/>
              <a:pathLst>
                <a:path w="57871" h="19486" extrusionOk="0">
                  <a:moveTo>
                    <a:pt x="2408" y="0"/>
                  </a:moveTo>
                  <a:cubicBezTo>
                    <a:pt x="1068" y="0"/>
                    <a:pt x="1" y="1068"/>
                    <a:pt x="1" y="2407"/>
                  </a:cubicBezTo>
                  <a:lnTo>
                    <a:pt x="1" y="17079"/>
                  </a:lnTo>
                  <a:cubicBezTo>
                    <a:pt x="1" y="18418"/>
                    <a:pt x="1068" y="19485"/>
                    <a:pt x="2408" y="19485"/>
                  </a:cubicBezTo>
                  <a:lnTo>
                    <a:pt x="55464" y="19485"/>
                  </a:lnTo>
                  <a:cubicBezTo>
                    <a:pt x="56803" y="19485"/>
                    <a:pt x="57871" y="18418"/>
                    <a:pt x="57871" y="17079"/>
                  </a:cubicBezTo>
                  <a:lnTo>
                    <a:pt x="57871" y="2407"/>
                  </a:lnTo>
                  <a:cubicBezTo>
                    <a:pt x="57871" y="1068"/>
                    <a:pt x="56803" y="0"/>
                    <a:pt x="5546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1725;p33">
              <a:extLst>
                <a:ext uri="{FF2B5EF4-FFF2-40B4-BE49-F238E27FC236}">
                  <a16:creationId xmlns:a16="http://schemas.microsoft.com/office/drawing/2014/main" xmlns="" id="{29CFB16B-50BF-449D-8D93-FA0B5148DDBD}"/>
                </a:ext>
              </a:extLst>
            </p:cNvPr>
            <p:cNvSpPr/>
            <p:nvPr/>
          </p:nvSpPr>
          <p:spPr>
            <a:xfrm>
              <a:off x="7410342" y="1432659"/>
              <a:ext cx="175425" cy="174953"/>
            </a:xfrm>
            <a:custGeom>
              <a:avLst/>
              <a:gdLst/>
              <a:ahLst/>
              <a:cxnLst/>
              <a:rect l="l" t="t" r="r" b="b"/>
              <a:pathLst>
                <a:path w="8185" h="8163" extrusionOk="0">
                  <a:moveTo>
                    <a:pt x="1" y="0"/>
                  </a:moveTo>
                  <a:lnTo>
                    <a:pt x="1" y="6237"/>
                  </a:lnTo>
                  <a:cubicBezTo>
                    <a:pt x="1" y="7304"/>
                    <a:pt x="859" y="8162"/>
                    <a:pt x="1947" y="8162"/>
                  </a:cubicBezTo>
                  <a:lnTo>
                    <a:pt x="8184" y="8162"/>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1726;p33">
              <a:extLst>
                <a:ext uri="{FF2B5EF4-FFF2-40B4-BE49-F238E27FC236}">
                  <a16:creationId xmlns:a16="http://schemas.microsoft.com/office/drawing/2014/main" xmlns="" id="{8B2BF76D-A756-4400-B5D5-A8661D0E5AC9}"/>
                </a:ext>
              </a:extLst>
            </p:cNvPr>
            <p:cNvSpPr/>
            <p:nvPr/>
          </p:nvSpPr>
          <p:spPr>
            <a:xfrm>
              <a:off x="7410342" y="1189989"/>
              <a:ext cx="148056" cy="148034"/>
            </a:xfrm>
            <a:custGeom>
              <a:avLst/>
              <a:gdLst/>
              <a:ahLst/>
              <a:cxnLst/>
              <a:rect l="l" t="t" r="r" b="b"/>
              <a:pathLst>
                <a:path w="6908" h="6907" extrusionOk="0">
                  <a:moveTo>
                    <a:pt x="1947" y="0"/>
                  </a:moveTo>
                  <a:cubicBezTo>
                    <a:pt x="859" y="0"/>
                    <a:pt x="1" y="858"/>
                    <a:pt x="1" y="1926"/>
                  </a:cubicBezTo>
                  <a:lnTo>
                    <a:pt x="1" y="6907"/>
                  </a:lnTo>
                  <a:lnTo>
                    <a:pt x="69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1727;p33">
              <a:extLst>
                <a:ext uri="{FF2B5EF4-FFF2-40B4-BE49-F238E27FC236}">
                  <a16:creationId xmlns:a16="http://schemas.microsoft.com/office/drawing/2014/main" xmlns="" id="{F38332EA-32A6-4859-8DA8-29F6714E06A5}"/>
                </a:ext>
              </a:extLst>
            </p:cNvPr>
            <p:cNvSpPr/>
            <p:nvPr/>
          </p:nvSpPr>
          <p:spPr>
            <a:xfrm>
              <a:off x="8497619" y="1455076"/>
              <a:ext cx="152985" cy="152535"/>
            </a:xfrm>
            <a:custGeom>
              <a:avLst/>
              <a:gdLst/>
              <a:ahLst/>
              <a:cxnLst/>
              <a:rect l="l" t="t" r="r" b="b"/>
              <a:pathLst>
                <a:path w="7138" h="7117" extrusionOk="0">
                  <a:moveTo>
                    <a:pt x="7138" y="0"/>
                  </a:moveTo>
                  <a:lnTo>
                    <a:pt x="1" y="7116"/>
                  </a:lnTo>
                  <a:lnTo>
                    <a:pt x="5191" y="7116"/>
                  </a:lnTo>
                  <a:cubicBezTo>
                    <a:pt x="6259" y="7116"/>
                    <a:pt x="7138" y="6258"/>
                    <a:pt x="7138" y="5191"/>
                  </a:cubicBezTo>
                  <a:lnTo>
                    <a:pt x="713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1728;p33">
              <a:extLst>
                <a:ext uri="{FF2B5EF4-FFF2-40B4-BE49-F238E27FC236}">
                  <a16:creationId xmlns:a16="http://schemas.microsoft.com/office/drawing/2014/main" xmlns="" id="{011BAF01-5001-4E94-ADAF-1D85743CF1DB}"/>
                </a:ext>
              </a:extLst>
            </p:cNvPr>
            <p:cNvSpPr/>
            <p:nvPr/>
          </p:nvSpPr>
          <p:spPr>
            <a:xfrm>
              <a:off x="8524536" y="1189989"/>
              <a:ext cx="126066" cy="125616"/>
            </a:xfrm>
            <a:custGeom>
              <a:avLst/>
              <a:gdLst/>
              <a:ahLst/>
              <a:cxnLst/>
              <a:rect l="l" t="t" r="r" b="b"/>
              <a:pathLst>
                <a:path w="5882" h="5861" extrusionOk="0">
                  <a:moveTo>
                    <a:pt x="1" y="0"/>
                  </a:moveTo>
                  <a:lnTo>
                    <a:pt x="5882" y="5860"/>
                  </a:lnTo>
                  <a:lnTo>
                    <a:pt x="5882" y="1926"/>
                  </a:lnTo>
                  <a:cubicBezTo>
                    <a:pt x="5882" y="858"/>
                    <a:pt x="5003" y="0"/>
                    <a:pt x="39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1729;p33">
              <a:extLst>
                <a:ext uri="{FF2B5EF4-FFF2-40B4-BE49-F238E27FC236}">
                  <a16:creationId xmlns:a16="http://schemas.microsoft.com/office/drawing/2014/main" xmlns="" id="{0F5487CC-0181-4DBA-AA9C-AEC670B682D0}"/>
                </a:ext>
              </a:extLst>
            </p:cNvPr>
            <p:cNvSpPr/>
            <p:nvPr/>
          </p:nvSpPr>
          <p:spPr>
            <a:xfrm>
              <a:off x="7405863" y="1350554"/>
              <a:ext cx="1244800" cy="11252"/>
            </a:xfrm>
            <a:custGeom>
              <a:avLst/>
              <a:gdLst/>
              <a:ahLst/>
              <a:cxnLst/>
              <a:rect l="l" t="t" r="r" b="b"/>
              <a:pathLst>
                <a:path w="58080" h="525" extrusionOk="0">
                  <a:moveTo>
                    <a:pt x="29030" y="1"/>
                  </a:moveTo>
                  <a:cubicBezTo>
                    <a:pt x="24195" y="22"/>
                    <a:pt x="19360" y="22"/>
                    <a:pt x="14526" y="64"/>
                  </a:cubicBezTo>
                  <a:lnTo>
                    <a:pt x="7263" y="126"/>
                  </a:lnTo>
                  <a:cubicBezTo>
                    <a:pt x="4835" y="168"/>
                    <a:pt x="2407" y="210"/>
                    <a:pt x="1" y="252"/>
                  </a:cubicBezTo>
                  <a:cubicBezTo>
                    <a:pt x="2407" y="315"/>
                    <a:pt x="4835" y="336"/>
                    <a:pt x="7263" y="399"/>
                  </a:cubicBezTo>
                  <a:lnTo>
                    <a:pt x="14526" y="461"/>
                  </a:lnTo>
                  <a:cubicBezTo>
                    <a:pt x="19360" y="503"/>
                    <a:pt x="24195" y="503"/>
                    <a:pt x="29030" y="524"/>
                  </a:cubicBezTo>
                  <a:cubicBezTo>
                    <a:pt x="33885" y="503"/>
                    <a:pt x="38720" y="503"/>
                    <a:pt x="43555" y="461"/>
                  </a:cubicBezTo>
                  <a:lnTo>
                    <a:pt x="50817" y="378"/>
                  </a:lnTo>
                  <a:cubicBezTo>
                    <a:pt x="53245" y="336"/>
                    <a:pt x="55652" y="315"/>
                    <a:pt x="58080" y="252"/>
                  </a:cubicBezTo>
                  <a:cubicBezTo>
                    <a:pt x="55652" y="210"/>
                    <a:pt x="53245" y="168"/>
                    <a:pt x="50817" y="126"/>
                  </a:cubicBezTo>
                  <a:lnTo>
                    <a:pt x="43555" y="64"/>
                  </a:lnTo>
                  <a:cubicBezTo>
                    <a:pt x="38720" y="22"/>
                    <a:pt x="33885" y="22"/>
                    <a:pt x="290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1730;p33">
              <a:extLst>
                <a:ext uri="{FF2B5EF4-FFF2-40B4-BE49-F238E27FC236}">
                  <a16:creationId xmlns:a16="http://schemas.microsoft.com/office/drawing/2014/main" xmlns="" id="{79C4598A-6855-47DA-A13B-02BB0F97FA4B}"/>
                </a:ext>
              </a:extLst>
            </p:cNvPr>
            <p:cNvSpPr/>
            <p:nvPr/>
          </p:nvSpPr>
          <p:spPr>
            <a:xfrm>
              <a:off x="7648530" y="1185489"/>
              <a:ext cx="94217" cy="422135"/>
            </a:xfrm>
            <a:custGeom>
              <a:avLst/>
              <a:gdLst/>
              <a:ahLst/>
              <a:cxnLst/>
              <a:rect l="l" t="t" r="r" b="b"/>
              <a:pathLst>
                <a:path w="4396" h="19696" extrusionOk="0">
                  <a:moveTo>
                    <a:pt x="0" y="1"/>
                  </a:moveTo>
                  <a:lnTo>
                    <a:pt x="0" y="19695"/>
                  </a:lnTo>
                  <a:lnTo>
                    <a:pt x="4396" y="19695"/>
                  </a:lnTo>
                  <a:lnTo>
                    <a:pt x="439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1731;p33">
              <a:extLst>
                <a:ext uri="{FF2B5EF4-FFF2-40B4-BE49-F238E27FC236}">
                  <a16:creationId xmlns:a16="http://schemas.microsoft.com/office/drawing/2014/main" xmlns="" id="{3C5D2383-B613-46D3-BC9A-CCA637317644}"/>
                </a:ext>
              </a:extLst>
            </p:cNvPr>
            <p:cNvSpPr/>
            <p:nvPr/>
          </p:nvSpPr>
          <p:spPr>
            <a:xfrm>
              <a:off x="8336155" y="1185489"/>
              <a:ext cx="94217" cy="422135"/>
            </a:xfrm>
            <a:custGeom>
              <a:avLst/>
              <a:gdLst/>
              <a:ahLst/>
              <a:cxnLst/>
              <a:rect l="l" t="t" r="r" b="b"/>
              <a:pathLst>
                <a:path w="4396" h="19696" extrusionOk="0">
                  <a:moveTo>
                    <a:pt x="0" y="1"/>
                  </a:moveTo>
                  <a:lnTo>
                    <a:pt x="0" y="19695"/>
                  </a:lnTo>
                  <a:lnTo>
                    <a:pt x="4395" y="19695"/>
                  </a:lnTo>
                  <a:lnTo>
                    <a:pt x="439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1732;p33">
              <a:extLst>
                <a:ext uri="{FF2B5EF4-FFF2-40B4-BE49-F238E27FC236}">
                  <a16:creationId xmlns:a16="http://schemas.microsoft.com/office/drawing/2014/main" xmlns="" id="{9C12DAA9-C738-469A-B8D4-9FD1E2A16B1C}"/>
                </a:ext>
              </a:extLst>
            </p:cNvPr>
            <p:cNvSpPr/>
            <p:nvPr/>
          </p:nvSpPr>
          <p:spPr>
            <a:xfrm>
              <a:off x="7880867" y="1353705"/>
              <a:ext cx="311328" cy="100047"/>
            </a:xfrm>
            <a:custGeom>
              <a:avLst/>
              <a:gdLst/>
              <a:ahLst/>
              <a:cxnLst/>
              <a:rect l="l" t="t" r="r" b="b"/>
              <a:pathLst>
                <a:path w="14526" h="4668" extrusionOk="0">
                  <a:moveTo>
                    <a:pt x="1" y="0"/>
                  </a:moveTo>
                  <a:lnTo>
                    <a:pt x="1" y="4668"/>
                  </a:lnTo>
                  <a:lnTo>
                    <a:pt x="14526" y="4668"/>
                  </a:lnTo>
                  <a:lnTo>
                    <a:pt x="14526" y="0"/>
                  </a:lnTo>
                  <a:lnTo>
                    <a:pt x="14003" y="0"/>
                  </a:lnTo>
                  <a:lnTo>
                    <a:pt x="14003" y="4144"/>
                  </a:lnTo>
                  <a:lnTo>
                    <a:pt x="524" y="4144"/>
                  </a:lnTo>
                  <a:lnTo>
                    <a:pt x="5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1733;p33">
              <a:extLst>
                <a:ext uri="{FF2B5EF4-FFF2-40B4-BE49-F238E27FC236}">
                  <a16:creationId xmlns:a16="http://schemas.microsoft.com/office/drawing/2014/main" xmlns="" id="{C6691303-27F6-42FB-B422-24C05C2DF1AA}"/>
                </a:ext>
              </a:extLst>
            </p:cNvPr>
            <p:cNvSpPr/>
            <p:nvPr/>
          </p:nvSpPr>
          <p:spPr>
            <a:xfrm>
              <a:off x="7466856" y="430134"/>
              <a:ext cx="1019630" cy="343627"/>
            </a:xfrm>
            <a:custGeom>
              <a:avLst/>
              <a:gdLst/>
              <a:ahLst/>
              <a:cxnLst/>
              <a:rect l="l" t="t" r="r" b="b"/>
              <a:pathLst>
                <a:path w="47574" h="16033" extrusionOk="0">
                  <a:moveTo>
                    <a:pt x="1968" y="1"/>
                  </a:moveTo>
                  <a:cubicBezTo>
                    <a:pt x="880" y="1"/>
                    <a:pt x="1" y="880"/>
                    <a:pt x="1" y="1989"/>
                  </a:cubicBezTo>
                  <a:lnTo>
                    <a:pt x="1" y="14044"/>
                  </a:lnTo>
                  <a:cubicBezTo>
                    <a:pt x="1" y="15154"/>
                    <a:pt x="880" y="16033"/>
                    <a:pt x="1968" y="16033"/>
                  </a:cubicBezTo>
                  <a:lnTo>
                    <a:pt x="45585" y="16033"/>
                  </a:lnTo>
                  <a:cubicBezTo>
                    <a:pt x="46695" y="16033"/>
                    <a:pt x="47574" y="15154"/>
                    <a:pt x="47574" y="14044"/>
                  </a:cubicBezTo>
                  <a:lnTo>
                    <a:pt x="47574" y="1989"/>
                  </a:lnTo>
                  <a:cubicBezTo>
                    <a:pt x="47574" y="880"/>
                    <a:pt x="46695" y="1"/>
                    <a:pt x="4558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1734;p33">
              <a:extLst>
                <a:ext uri="{FF2B5EF4-FFF2-40B4-BE49-F238E27FC236}">
                  <a16:creationId xmlns:a16="http://schemas.microsoft.com/office/drawing/2014/main" xmlns="" id="{693DB33B-F00C-4157-BB68-0DDA4AA36F1D}"/>
                </a:ext>
              </a:extLst>
            </p:cNvPr>
            <p:cNvSpPr/>
            <p:nvPr/>
          </p:nvSpPr>
          <p:spPr>
            <a:xfrm>
              <a:off x="7466856" y="629747"/>
              <a:ext cx="144026" cy="144005"/>
            </a:xfrm>
            <a:custGeom>
              <a:avLst/>
              <a:gdLst/>
              <a:ahLst/>
              <a:cxnLst/>
              <a:rect l="l" t="t" r="r" b="b"/>
              <a:pathLst>
                <a:path w="6720" h="6719" extrusionOk="0">
                  <a:moveTo>
                    <a:pt x="1" y="0"/>
                  </a:moveTo>
                  <a:lnTo>
                    <a:pt x="1" y="5128"/>
                  </a:lnTo>
                  <a:cubicBezTo>
                    <a:pt x="1" y="6007"/>
                    <a:pt x="713" y="6719"/>
                    <a:pt x="1592" y="6719"/>
                  </a:cubicBezTo>
                  <a:lnTo>
                    <a:pt x="6719" y="6719"/>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1735;p33">
              <a:extLst>
                <a:ext uri="{FF2B5EF4-FFF2-40B4-BE49-F238E27FC236}">
                  <a16:creationId xmlns:a16="http://schemas.microsoft.com/office/drawing/2014/main" xmlns="" id="{2D1FB574-DEEC-492E-903C-7A5BBA4B8162}"/>
                </a:ext>
              </a:extLst>
            </p:cNvPr>
            <p:cNvSpPr/>
            <p:nvPr/>
          </p:nvSpPr>
          <p:spPr>
            <a:xfrm>
              <a:off x="7466856" y="430134"/>
              <a:ext cx="122037" cy="122037"/>
            </a:xfrm>
            <a:custGeom>
              <a:avLst/>
              <a:gdLst/>
              <a:ahLst/>
              <a:cxnLst/>
              <a:rect l="l" t="t" r="r" b="b"/>
              <a:pathLst>
                <a:path w="5694" h="5694" extrusionOk="0">
                  <a:moveTo>
                    <a:pt x="1592" y="1"/>
                  </a:moveTo>
                  <a:cubicBezTo>
                    <a:pt x="713" y="1"/>
                    <a:pt x="1" y="712"/>
                    <a:pt x="1" y="1591"/>
                  </a:cubicBezTo>
                  <a:lnTo>
                    <a:pt x="1" y="5694"/>
                  </a:lnTo>
                  <a:lnTo>
                    <a:pt x="569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1736;p33">
              <a:extLst>
                <a:ext uri="{FF2B5EF4-FFF2-40B4-BE49-F238E27FC236}">
                  <a16:creationId xmlns:a16="http://schemas.microsoft.com/office/drawing/2014/main" xmlns="" id="{BFFCA3DD-8A00-4890-AE33-622170CBBC5C}"/>
                </a:ext>
              </a:extLst>
            </p:cNvPr>
            <p:cNvSpPr/>
            <p:nvPr/>
          </p:nvSpPr>
          <p:spPr>
            <a:xfrm>
              <a:off x="8360822" y="648135"/>
              <a:ext cx="125616" cy="125616"/>
            </a:xfrm>
            <a:custGeom>
              <a:avLst/>
              <a:gdLst/>
              <a:ahLst/>
              <a:cxnLst/>
              <a:rect l="l" t="t" r="r" b="b"/>
              <a:pathLst>
                <a:path w="5861" h="5861" extrusionOk="0">
                  <a:moveTo>
                    <a:pt x="5861" y="0"/>
                  </a:moveTo>
                  <a:lnTo>
                    <a:pt x="0" y="5861"/>
                  </a:lnTo>
                  <a:lnTo>
                    <a:pt x="4270" y="5861"/>
                  </a:lnTo>
                  <a:cubicBezTo>
                    <a:pt x="5149" y="5861"/>
                    <a:pt x="5861" y="5149"/>
                    <a:pt x="5861" y="4270"/>
                  </a:cubicBezTo>
                  <a:lnTo>
                    <a:pt x="586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1737;p33">
              <a:extLst>
                <a:ext uri="{FF2B5EF4-FFF2-40B4-BE49-F238E27FC236}">
                  <a16:creationId xmlns:a16="http://schemas.microsoft.com/office/drawing/2014/main" xmlns="" id="{63B1390E-29CC-45F6-AA23-FC9FD6E8B267}"/>
                </a:ext>
              </a:extLst>
            </p:cNvPr>
            <p:cNvSpPr/>
            <p:nvPr/>
          </p:nvSpPr>
          <p:spPr>
            <a:xfrm>
              <a:off x="8382789" y="430134"/>
              <a:ext cx="103648" cy="103648"/>
            </a:xfrm>
            <a:custGeom>
              <a:avLst/>
              <a:gdLst/>
              <a:ahLst/>
              <a:cxnLst/>
              <a:rect l="l" t="t" r="r" b="b"/>
              <a:pathLst>
                <a:path w="4836" h="4836" extrusionOk="0">
                  <a:moveTo>
                    <a:pt x="1" y="1"/>
                  </a:moveTo>
                  <a:lnTo>
                    <a:pt x="4836" y="4835"/>
                  </a:lnTo>
                  <a:lnTo>
                    <a:pt x="4836" y="1591"/>
                  </a:lnTo>
                  <a:cubicBezTo>
                    <a:pt x="4836" y="712"/>
                    <a:pt x="4124" y="1"/>
                    <a:pt x="32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1738;p33">
              <a:extLst>
                <a:ext uri="{FF2B5EF4-FFF2-40B4-BE49-F238E27FC236}">
                  <a16:creationId xmlns:a16="http://schemas.microsoft.com/office/drawing/2014/main" xmlns="" id="{AB11D22B-49A9-4B67-A327-05728EE9213B}"/>
                </a:ext>
              </a:extLst>
            </p:cNvPr>
            <p:cNvSpPr/>
            <p:nvPr/>
          </p:nvSpPr>
          <p:spPr>
            <a:xfrm>
              <a:off x="7462827" y="561123"/>
              <a:ext cx="1023659" cy="11231"/>
            </a:xfrm>
            <a:custGeom>
              <a:avLst/>
              <a:gdLst/>
              <a:ahLst/>
              <a:cxnLst/>
              <a:rect l="l" t="t" r="r" b="b"/>
              <a:pathLst>
                <a:path w="47762" h="524" extrusionOk="0">
                  <a:moveTo>
                    <a:pt x="1" y="0"/>
                  </a:moveTo>
                  <a:lnTo>
                    <a:pt x="1" y="523"/>
                  </a:lnTo>
                  <a:lnTo>
                    <a:pt x="47762" y="523"/>
                  </a:lnTo>
                  <a:lnTo>
                    <a:pt x="477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1739;p33">
              <a:extLst>
                <a:ext uri="{FF2B5EF4-FFF2-40B4-BE49-F238E27FC236}">
                  <a16:creationId xmlns:a16="http://schemas.microsoft.com/office/drawing/2014/main" xmlns="" id="{F1B3B6E1-58F7-429B-B7BB-C2382370A475}"/>
                </a:ext>
              </a:extLst>
            </p:cNvPr>
            <p:cNvSpPr/>
            <p:nvPr/>
          </p:nvSpPr>
          <p:spPr>
            <a:xfrm>
              <a:off x="7852621" y="565152"/>
              <a:ext cx="257940" cy="83008"/>
            </a:xfrm>
            <a:custGeom>
              <a:avLst/>
              <a:gdLst/>
              <a:ahLst/>
              <a:cxnLst/>
              <a:rect l="l" t="t" r="r" b="b"/>
              <a:pathLst>
                <a:path w="12035" h="3873" extrusionOk="0">
                  <a:moveTo>
                    <a:pt x="0" y="1"/>
                  </a:moveTo>
                  <a:lnTo>
                    <a:pt x="0" y="3872"/>
                  </a:lnTo>
                  <a:lnTo>
                    <a:pt x="12035" y="3872"/>
                  </a:lnTo>
                  <a:lnTo>
                    <a:pt x="12035" y="1"/>
                  </a:lnTo>
                  <a:lnTo>
                    <a:pt x="11512" y="1"/>
                  </a:lnTo>
                  <a:lnTo>
                    <a:pt x="11512" y="3349"/>
                  </a:lnTo>
                  <a:lnTo>
                    <a:pt x="524" y="3349"/>
                  </a:lnTo>
                  <a:lnTo>
                    <a:pt x="52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1740;p33">
              <a:extLst>
                <a:ext uri="{FF2B5EF4-FFF2-40B4-BE49-F238E27FC236}">
                  <a16:creationId xmlns:a16="http://schemas.microsoft.com/office/drawing/2014/main" xmlns="" id="{AF028F6E-E65A-4EA2-A622-BAF958B33924}"/>
                </a:ext>
              </a:extLst>
            </p:cNvPr>
            <p:cNvSpPr/>
            <p:nvPr/>
          </p:nvSpPr>
          <p:spPr>
            <a:xfrm>
              <a:off x="7539080" y="771045"/>
              <a:ext cx="1240320" cy="418084"/>
            </a:xfrm>
            <a:custGeom>
              <a:avLst/>
              <a:gdLst/>
              <a:ahLst/>
              <a:cxnLst/>
              <a:rect l="l" t="t" r="r" b="b"/>
              <a:pathLst>
                <a:path w="57871" h="19507" extrusionOk="0">
                  <a:moveTo>
                    <a:pt x="2407" y="0"/>
                  </a:moveTo>
                  <a:cubicBezTo>
                    <a:pt x="1068" y="0"/>
                    <a:pt x="1" y="1088"/>
                    <a:pt x="1" y="2428"/>
                  </a:cubicBezTo>
                  <a:lnTo>
                    <a:pt x="1" y="17099"/>
                  </a:lnTo>
                  <a:cubicBezTo>
                    <a:pt x="1" y="18439"/>
                    <a:pt x="1068" y="19506"/>
                    <a:pt x="2407" y="19506"/>
                  </a:cubicBezTo>
                  <a:lnTo>
                    <a:pt x="55464" y="19506"/>
                  </a:lnTo>
                  <a:cubicBezTo>
                    <a:pt x="56803" y="19506"/>
                    <a:pt x="57871" y="18439"/>
                    <a:pt x="57871" y="17099"/>
                  </a:cubicBezTo>
                  <a:lnTo>
                    <a:pt x="57871" y="2428"/>
                  </a:lnTo>
                  <a:cubicBezTo>
                    <a:pt x="57871" y="1088"/>
                    <a:pt x="56803" y="0"/>
                    <a:pt x="554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1741;p33">
              <a:extLst>
                <a:ext uri="{FF2B5EF4-FFF2-40B4-BE49-F238E27FC236}">
                  <a16:creationId xmlns:a16="http://schemas.microsoft.com/office/drawing/2014/main" xmlns="" id="{13CFB7E5-89C3-47D0-8326-4AD975D693CE}"/>
                </a:ext>
              </a:extLst>
            </p:cNvPr>
            <p:cNvSpPr/>
            <p:nvPr/>
          </p:nvSpPr>
          <p:spPr>
            <a:xfrm>
              <a:off x="7534601" y="934761"/>
              <a:ext cx="1244800" cy="5401"/>
            </a:xfrm>
            <a:custGeom>
              <a:avLst/>
              <a:gdLst/>
              <a:ahLst/>
              <a:cxnLst/>
              <a:rect l="l" t="t" r="r" b="b"/>
              <a:pathLst>
                <a:path w="58080" h="252" extrusionOk="0">
                  <a:moveTo>
                    <a:pt x="0" y="0"/>
                  </a:moveTo>
                  <a:lnTo>
                    <a:pt x="0" y="252"/>
                  </a:lnTo>
                  <a:lnTo>
                    <a:pt x="58080" y="252"/>
                  </a:lnTo>
                  <a:lnTo>
                    <a:pt x="5808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1742;p33">
              <a:extLst>
                <a:ext uri="{FF2B5EF4-FFF2-40B4-BE49-F238E27FC236}">
                  <a16:creationId xmlns:a16="http://schemas.microsoft.com/office/drawing/2014/main" xmlns="" id="{AC3629D1-8386-4B8C-80F2-D8B817130514}"/>
                </a:ext>
              </a:extLst>
            </p:cNvPr>
            <p:cNvSpPr/>
            <p:nvPr/>
          </p:nvSpPr>
          <p:spPr>
            <a:xfrm>
              <a:off x="7777268" y="766545"/>
              <a:ext cx="94217" cy="422585"/>
            </a:xfrm>
            <a:custGeom>
              <a:avLst/>
              <a:gdLst/>
              <a:ahLst/>
              <a:cxnLst/>
              <a:rect l="l" t="t" r="r" b="b"/>
              <a:pathLst>
                <a:path w="4396" h="19717" extrusionOk="0">
                  <a:moveTo>
                    <a:pt x="0" y="1"/>
                  </a:moveTo>
                  <a:lnTo>
                    <a:pt x="0" y="19716"/>
                  </a:lnTo>
                  <a:lnTo>
                    <a:pt x="4395" y="19716"/>
                  </a:lnTo>
                  <a:lnTo>
                    <a:pt x="439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1743;p33">
              <a:extLst>
                <a:ext uri="{FF2B5EF4-FFF2-40B4-BE49-F238E27FC236}">
                  <a16:creationId xmlns:a16="http://schemas.microsoft.com/office/drawing/2014/main" xmlns="" id="{91BF33AA-A8FA-4069-A76F-F51B5C05D05D}"/>
                </a:ext>
              </a:extLst>
            </p:cNvPr>
            <p:cNvSpPr/>
            <p:nvPr/>
          </p:nvSpPr>
          <p:spPr>
            <a:xfrm>
              <a:off x="8464893" y="766545"/>
              <a:ext cx="94217" cy="422585"/>
            </a:xfrm>
            <a:custGeom>
              <a:avLst/>
              <a:gdLst/>
              <a:ahLst/>
              <a:cxnLst/>
              <a:rect l="l" t="t" r="r" b="b"/>
              <a:pathLst>
                <a:path w="4396" h="19717" extrusionOk="0">
                  <a:moveTo>
                    <a:pt x="0" y="1"/>
                  </a:moveTo>
                  <a:lnTo>
                    <a:pt x="0" y="19716"/>
                  </a:lnTo>
                  <a:lnTo>
                    <a:pt x="4395" y="19716"/>
                  </a:lnTo>
                  <a:lnTo>
                    <a:pt x="439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1744;p33">
              <a:extLst>
                <a:ext uri="{FF2B5EF4-FFF2-40B4-BE49-F238E27FC236}">
                  <a16:creationId xmlns:a16="http://schemas.microsoft.com/office/drawing/2014/main" xmlns="" id="{8E8AF7C0-E965-4B6A-9C01-CF4477EA0475}"/>
                </a:ext>
              </a:extLst>
            </p:cNvPr>
            <p:cNvSpPr/>
            <p:nvPr/>
          </p:nvSpPr>
          <p:spPr>
            <a:xfrm>
              <a:off x="8009605" y="935211"/>
              <a:ext cx="311328" cy="100047"/>
            </a:xfrm>
            <a:custGeom>
              <a:avLst/>
              <a:gdLst/>
              <a:ahLst/>
              <a:cxnLst/>
              <a:rect l="l" t="t" r="r" b="b"/>
              <a:pathLst>
                <a:path w="14526" h="4668" extrusionOk="0">
                  <a:moveTo>
                    <a:pt x="1" y="0"/>
                  </a:moveTo>
                  <a:lnTo>
                    <a:pt x="1" y="4668"/>
                  </a:lnTo>
                  <a:lnTo>
                    <a:pt x="14526" y="4668"/>
                  </a:lnTo>
                  <a:lnTo>
                    <a:pt x="14526" y="0"/>
                  </a:lnTo>
                  <a:lnTo>
                    <a:pt x="14002" y="0"/>
                  </a:lnTo>
                  <a:lnTo>
                    <a:pt x="14002" y="4144"/>
                  </a:lnTo>
                  <a:lnTo>
                    <a:pt x="524" y="4144"/>
                  </a:lnTo>
                  <a:lnTo>
                    <a:pt x="5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1745;p33">
              <a:extLst>
                <a:ext uri="{FF2B5EF4-FFF2-40B4-BE49-F238E27FC236}">
                  <a16:creationId xmlns:a16="http://schemas.microsoft.com/office/drawing/2014/main" xmlns="" id="{6A784EFA-0460-429E-B720-9602756290BA}"/>
                </a:ext>
              </a:extLst>
            </p:cNvPr>
            <p:cNvSpPr/>
            <p:nvPr/>
          </p:nvSpPr>
          <p:spPr>
            <a:xfrm>
              <a:off x="6625847" y="651136"/>
              <a:ext cx="915103" cy="982230"/>
            </a:xfrm>
            <a:custGeom>
              <a:avLst/>
              <a:gdLst/>
              <a:ahLst/>
              <a:cxnLst/>
              <a:rect l="l" t="t" r="r" b="b"/>
              <a:pathLst>
                <a:path w="42697" h="45829" extrusionOk="0">
                  <a:moveTo>
                    <a:pt x="31084" y="0"/>
                  </a:moveTo>
                  <a:cubicBezTo>
                    <a:pt x="30511" y="0"/>
                    <a:pt x="29946" y="245"/>
                    <a:pt x="29553" y="719"/>
                  </a:cubicBezTo>
                  <a:lnTo>
                    <a:pt x="712" y="34520"/>
                  </a:lnTo>
                  <a:cubicBezTo>
                    <a:pt x="0" y="35378"/>
                    <a:pt x="84" y="36633"/>
                    <a:pt x="942" y="37366"/>
                  </a:cubicBezTo>
                  <a:lnTo>
                    <a:pt x="10298" y="45340"/>
                  </a:lnTo>
                  <a:cubicBezTo>
                    <a:pt x="10682" y="45668"/>
                    <a:pt x="11145" y="45828"/>
                    <a:pt x="11606" y="45828"/>
                  </a:cubicBezTo>
                  <a:cubicBezTo>
                    <a:pt x="12175" y="45828"/>
                    <a:pt x="12739" y="45584"/>
                    <a:pt x="13144" y="45110"/>
                  </a:cubicBezTo>
                  <a:lnTo>
                    <a:pt x="41964" y="11309"/>
                  </a:lnTo>
                  <a:cubicBezTo>
                    <a:pt x="42696" y="10451"/>
                    <a:pt x="42592" y="9174"/>
                    <a:pt x="41755" y="8462"/>
                  </a:cubicBezTo>
                  <a:lnTo>
                    <a:pt x="32399" y="488"/>
                  </a:lnTo>
                  <a:cubicBezTo>
                    <a:pt x="32015" y="161"/>
                    <a:pt x="31547" y="0"/>
                    <a:pt x="310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1746;p33">
              <a:extLst>
                <a:ext uri="{FF2B5EF4-FFF2-40B4-BE49-F238E27FC236}">
                  <a16:creationId xmlns:a16="http://schemas.microsoft.com/office/drawing/2014/main" xmlns="" id="{7EB7CD4F-F3A8-461C-AEFC-0DD93531EB20}"/>
                </a:ext>
              </a:extLst>
            </p:cNvPr>
            <p:cNvSpPr/>
            <p:nvPr/>
          </p:nvSpPr>
          <p:spPr>
            <a:xfrm>
              <a:off x="6767573" y="1539409"/>
              <a:ext cx="207274" cy="97239"/>
            </a:xfrm>
            <a:custGeom>
              <a:avLst/>
              <a:gdLst/>
              <a:ahLst/>
              <a:cxnLst/>
              <a:rect l="l" t="t" r="r" b="b"/>
              <a:pathLst>
                <a:path w="9671" h="4537" extrusionOk="0">
                  <a:moveTo>
                    <a:pt x="9670" y="0"/>
                  </a:moveTo>
                  <a:lnTo>
                    <a:pt x="1" y="754"/>
                  </a:lnTo>
                  <a:lnTo>
                    <a:pt x="3978" y="4144"/>
                  </a:lnTo>
                  <a:cubicBezTo>
                    <a:pt x="4288" y="4408"/>
                    <a:pt x="4667" y="4536"/>
                    <a:pt x="5043" y="4536"/>
                  </a:cubicBezTo>
                  <a:cubicBezTo>
                    <a:pt x="5502" y="4536"/>
                    <a:pt x="5958" y="4345"/>
                    <a:pt x="6280" y="3977"/>
                  </a:cubicBezTo>
                  <a:lnTo>
                    <a:pt x="96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1747;p33">
              <a:extLst>
                <a:ext uri="{FF2B5EF4-FFF2-40B4-BE49-F238E27FC236}">
                  <a16:creationId xmlns:a16="http://schemas.microsoft.com/office/drawing/2014/main" xmlns="" id="{6ED4F68E-B89B-4E1D-B076-7CA1B0AFBA96}"/>
                </a:ext>
              </a:extLst>
            </p:cNvPr>
            <p:cNvSpPr/>
            <p:nvPr/>
          </p:nvSpPr>
          <p:spPr>
            <a:xfrm>
              <a:off x="6623147" y="1329487"/>
              <a:ext cx="84358" cy="174953"/>
            </a:xfrm>
            <a:custGeom>
              <a:avLst/>
              <a:gdLst/>
              <a:ahLst/>
              <a:cxnLst/>
              <a:rect l="l" t="t" r="r" b="b"/>
              <a:pathLst>
                <a:path w="3936" h="8163" extrusionOk="0">
                  <a:moveTo>
                    <a:pt x="3287" y="0"/>
                  </a:moveTo>
                  <a:lnTo>
                    <a:pt x="587" y="3161"/>
                  </a:lnTo>
                  <a:cubicBezTo>
                    <a:pt x="1" y="3851"/>
                    <a:pt x="84" y="4877"/>
                    <a:pt x="775" y="5463"/>
                  </a:cubicBezTo>
                  <a:lnTo>
                    <a:pt x="3935" y="8163"/>
                  </a:lnTo>
                  <a:lnTo>
                    <a:pt x="328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1748;p33">
              <a:extLst>
                <a:ext uri="{FF2B5EF4-FFF2-40B4-BE49-F238E27FC236}">
                  <a16:creationId xmlns:a16="http://schemas.microsoft.com/office/drawing/2014/main" xmlns="" id="{A299A8E7-E615-4E7D-802B-0610D59B8562}"/>
                </a:ext>
              </a:extLst>
            </p:cNvPr>
            <p:cNvSpPr/>
            <p:nvPr/>
          </p:nvSpPr>
          <p:spPr>
            <a:xfrm>
              <a:off x="7456098" y="777325"/>
              <a:ext cx="87037" cy="180333"/>
            </a:xfrm>
            <a:custGeom>
              <a:avLst/>
              <a:gdLst/>
              <a:ahLst/>
              <a:cxnLst/>
              <a:rect l="l" t="t" r="r" b="b"/>
              <a:pathLst>
                <a:path w="4061" h="8414" extrusionOk="0">
                  <a:moveTo>
                    <a:pt x="1" y="0"/>
                  </a:moveTo>
                  <a:lnTo>
                    <a:pt x="670" y="8414"/>
                  </a:lnTo>
                  <a:lnTo>
                    <a:pt x="3496" y="5107"/>
                  </a:lnTo>
                  <a:cubicBezTo>
                    <a:pt x="4061" y="4437"/>
                    <a:pt x="3998" y="3412"/>
                    <a:pt x="3308" y="2826"/>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1749;p33">
              <a:extLst>
                <a:ext uri="{FF2B5EF4-FFF2-40B4-BE49-F238E27FC236}">
                  <a16:creationId xmlns:a16="http://schemas.microsoft.com/office/drawing/2014/main" xmlns="" id="{772DEBF8-8F2A-4528-9313-1989B1518AFD}"/>
                </a:ext>
              </a:extLst>
            </p:cNvPr>
            <p:cNvSpPr/>
            <p:nvPr/>
          </p:nvSpPr>
          <p:spPr>
            <a:xfrm>
              <a:off x="7218810" y="647578"/>
              <a:ext cx="148506" cy="66076"/>
            </a:xfrm>
            <a:custGeom>
              <a:avLst/>
              <a:gdLst/>
              <a:ahLst/>
              <a:cxnLst/>
              <a:rect l="l" t="t" r="r" b="b"/>
              <a:pathLst>
                <a:path w="6929" h="3083" extrusionOk="0">
                  <a:moveTo>
                    <a:pt x="3369" y="1"/>
                  </a:moveTo>
                  <a:cubicBezTo>
                    <a:pt x="2913" y="1"/>
                    <a:pt x="2458" y="191"/>
                    <a:pt x="2136" y="571"/>
                  </a:cubicBezTo>
                  <a:lnTo>
                    <a:pt x="1" y="3082"/>
                  </a:lnTo>
                  <a:lnTo>
                    <a:pt x="1" y="3082"/>
                  </a:lnTo>
                  <a:lnTo>
                    <a:pt x="6929" y="2538"/>
                  </a:lnTo>
                  <a:lnTo>
                    <a:pt x="4417" y="382"/>
                  </a:lnTo>
                  <a:cubicBezTo>
                    <a:pt x="4116" y="128"/>
                    <a:pt x="3742" y="1"/>
                    <a:pt x="33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1750;p33">
              <a:extLst>
                <a:ext uri="{FF2B5EF4-FFF2-40B4-BE49-F238E27FC236}">
                  <a16:creationId xmlns:a16="http://schemas.microsoft.com/office/drawing/2014/main" xmlns="" id="{87963C58-38BC-4B0A-9163-4139C9BDC3ED}"/>
                </a:ext>
              </a:extLst>
            </p:cNvPr>
            <p:cNvSpPr/>
            <p:nvPr/>
          </p:nvSpPr>
          <p:spPr>
            <a:xfrm>
              <a:off x="6716437" y="723489"/>
              <a:ext cx="676474" cy="793538"/>
            </a:xfrm>
            <a:custGeom>
              <a:avLst/>
              <a:gdLst/>
              <a:ahLst/>
              <a:cxnLst/>
              <a:rect l="l" t="t" r="r" b="b"/>
              <a:pathLst>
                <a:path w="31563" h="37025" extrusionOk="0">
                  <a:moveTo>
                    <a:pt x="31563" y="1"/>
                  </a:moveTo>
                  <a:lnTo>
                    <a:pt x="27586" y="4605"/>
                  </a:lnTo>
                  <a:lnTo>
                    <a:pt x="23609" y="9210"/>
                  </a:lnTo>
                  <a:lnTo>
                    <a:pt x="15698" y="18439"/>
                  </a:lnTo>
                  <a:lnTo>
                    <a:pt x="7829" y="27711"/>
                  </a:lnTo>
                  <a:lnTo>
                    <a:pt x="3915" y="32357"/>
                  </a:lnTo>
                  <a:lnTo>
                    <a:pt x="1" y="37025"/>
                  </a:lnTo>
                  <a:lnTo>
                    <a:pt x="3998" y="32441"/>
                  </a:lnTo>
                  <a:lnTo>
                    <a:pt x="7975" y="27837"/>
                  </a:lnTo>
                  <a:lnTo>
                    <a:pt x="15886" y="18607"/>
                  </a:lnTo>
                  <a:lnTo>
                    <a:pt x="23756" y="9335"/>
                  </a:lnTo>
                  <a:lnTo>
                    <a:pt x="27670" y="4689"/>
                  </a:lnTo>
                  <a:lnTo>
                    <a:pt x="3156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1751;p33">
              <a:extLst>
                <a:ext uri="{FF2B5EF4-FFF2-40B4-BE49-F238E27FC236}">
                  <a16:creationId xmlns:a16="http://schemas.microsoft.com/office/drawing/2014/main" xmlns="" id="{885DB99C-E53E-42C2-99A5-BE346DBAFA91}"/>
                </a:ext>
              </a:extLst>
            </p:cNvPr>
            <p:cNvSpPr/>
            <p:nvPr/>
          </p:nvSpPr>
          <p:spPr>
            <a:xfrm>
              <a:off x="6739776" y="1209278"/>
              <a:ext cx="320287" cy="289789"/>
            </a:xfrm>
            <a:custGeom>
              <a:avLst/>
              <a:gdLst/>
              <a:ahLst/>
              <a:cxnLst/>
              <a:rect l="l" t="t" r="r" b="b"/>
              <a:pathLst>
                <a:path w="14944" h="13521" extrusionOk="0">
                  <a:moveTo>
                    <a:pt x="2386" y="0"/>
                  </a:moveTo>
                  <a:lnTo>
                    <a:pt x="0" y="2826"/>
                  </a:lnTo>
                  <a:lnTo>
                    <a:pt x="12558" y="13521"/>
                  </a:lnTo>
                  <a:lnTo>
                    <a:pt x="14944" y="10716"/>
                  </a:lnTo>
                  <a:lnTo>
                    <a:pt x="238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1752;p33">
              <a:extLst>
                <a:ext uri="{FF2B5EF4-FFF2-40B4-BE49-F238E27FC236}">
                  <a16:creationId xmlns:a16="http://schemas.microsoft.com/office/drawing/2014/main" xmlns="" id="{C9B9314C-5323-4D7D-B91C-D41D27DBE975}"/>
                </a:ext>
              </a:extLst>
            </p:cNvPr>
            <p:cNvSpPr/>
            <p:nvPr/>
          </p:nvSpPr>
          <p:spPr>
            <a:xfrm>
              <a:off x="7113410" y="771495"/>
              <a:ext cx="320309" cy="289339"/>
            </a:xfrm>
            <a:custGeom>
              <a:avLst/>
              <a:gdLst/>
              <a:ahLst/>
              <a:cxnLst/>
              <a:rect l="l" t="t" r="r" b="b"/>
              <a:pathLst>
                <a:path w="14945" h="13500" extrusionOk="0">
                  <a:moveTo>
                    <a:pt x="2387" y="0"/>
                  </a:moveTo>
                  <a:lnTo>
                    <a:pt x="1" y="2805"/>
                  </a:lnTo>
                  <a:lnTo>
                    <a:pt x="12558" y="13500"/>
                  </a:lnTo>
                  <a:lnTo>
                    <a:pt x="14944" y="10695"/>
                  </a:lnTo>
                  <a:lnTo>
                    <a:pt x="238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1753;p33">
              <a:extLst>
                <a:ext uri="{FF2B5EF4-FFF2-40B4-BE49-F238E27FC236}">
                  <a16:creationId xmlns:a16="http://schemas.microsoft.com/office/drawing/2014/main" xmlns="" id="{51923707-51D5-4BCF-8695-177E76CBFA7F}"/>
                </a:ext>
              </a:extLst>
            </p:cNvPr>
            <p:cNvSpPr/>
            <p:nvPr/>
          </p:nvSpPr>
          <p:spPr>
            <a:xfrm>
              <a:off x="6973014" y="1014143"/>
              <a:ext cx="234622" cy="254361"/>
            </a:xfrm>
            <a:custGeom>
              <a:avLst/>
              <a:gdLst/>
              <a:ahLst/>
              <a:cxnLst/>
              <a:rect l="l" t="t" r="r" b="b"/>
              <a:pathLst>
                <a:path w="10947" h="11868" extrusionOk="0">
                  <a:moveTo>
                    <a:pt x="7933" y="1"/>
                  </a:moveTo>
                  <a:lnTo>
                    <a:pt x="7598" y="399"/>
                  </a:lnTo>
                  <a:lnTo>
                    <a:pt x="10214" y="2617"/>
                  </a:lnTo>
                  <a:lnTo>
                    <a:pt x="2931" y="11135"/>
                  </a:lnTo>
                  <a:lnTo>
                    <a:pt x="335" y="8917"/>
                  </a:lnTo>
                  <a:lnTo>
                    <a:pt x="1" y="9314"/>
                  </a:lnTo>
                  <a:lnTo>
                    <a:pt x="2994" y="11868"/>
                  </a:lnTo>
                  <a:lnTo>
                    <a:pt x="10947" y="2554"/>
                  </a:lnTo>
                  <a:lnTo>
                    <a:pt x="793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1754;p33">
            <a:extLst>
              <a:ext uri="{FF2B5EF4-FFF2-40B4-BE49-F238E27FC236}">
                <a16:creationId xmlns:a16="http://schemas.microsoft.com/office/drawing/2014/main" xmlns="" id="{35CEE228-14E5-4B8D-9391-2566C55B42F3}"/>
              </a:ext>
            </a:extLst>
          </p:cNvPr>
          <p:cNvGrpSpPr/>
          <p:nvPr/>
        </p:nvGrpSpPr>
        <p:grpSpPr>
          <a:xfrm>
            <a:off x="4219031" y="1682820"/>
            <a:ext cx="798237" cy="447038"/>
            <a:chOff x="4680600" y="2664088"/>
            <a:chExt cx="1405100" cy="786900"/>
          </a:xfrm>
        </p:grpSpPr>
        <p:sp>
          <p:nvSpPr>
            <p:cNvPr id="89" name="Google Shape;1755;p33">
              <a:extLst>
                <a:ext uri="{FF2B5EF4-FFF2-40B4-BE49-F238E27FC236}">
                  <a16:creationId xmlns:a16="http://schemas.microsoft.com/office/drawing/2014/main" xmlns="" id="{FB0B2F56-AA07-4329-9311-3401E666003A}"/>
                </a:ext>
              </a:extLst>
            </p:cNvPr>
            <p:cNvSpPr/>
            <p:nvPr/>
          </p:nvSpPr>
          <p:spPr>
            <a:xfrm flipH="1">
              <a:off x="4939875" y="2774713"/>
              <a:ext cx="314150" cy="387150"/>
            </a:xfrm>
            <a:custGeom>
              <a:avLst/>
              <a:gdLst/>
              <a:ahLst/>
              <a:cxnLst/>
              <a:rect l="l" t="t" r="r" b="b"/>
              <a:pathLst>
                <a:path w="12566" h="15486" extrusionOk="0">
                  <a:moveTo>
                    <a:pt x="650" y="0"/>
                  </a:moveTo>
                  <a:lnTo>
                    <a:pt x="1" y="519"/>
                  </a:lnTo>
                  <a:lnTo>
                    <a:pt x="11774" y="15329"/>
                  </a:lnTo>
                  <a:cubicBezTo>
                    <a:pt x="11855" y="15433"/>
                    <a:pt x="11974" y="15486"/>
                    <a:pt x="12095" y="15486"/>
                  </a:cubicBezTo>
                  <a:cubicBezTo>
                    <a:pt x="12187" y="15486"/>
                    <a:pt x="12279" y="15456"/>
                    <a:pt x="12358" y="15394"/>
                  </a:cubicBezTo>
                  <a:cubicBezTo>
                    <a:pt x="12526" y="15251"/>
                    <a:pt x="12565" y="14992"/>
                    <a:pt x="12423" y="14810"/>
                  </a:cubicBezTo>
                  <a:lnTo>
                    <a:pt x="65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1756;p33">
              <a:extLst>
                <a:ext uri="{FF2B5EF4-FFF2-40B4-BE49-F238E27FC236}">
                  <a16:creationId xmlns:a16="http://schemas.microsoft.com/office/drawing/2014/main" xmlns="" id="{764D59F3-1909-4AEE-900E-22D0A8A766BA}"/>
                </a:ext>
              </a:extLst>
            </p:cNvPr>
            <p:cNvSpPr/>
            <p:nvPr/>
          </p:nvSpPr>
          <p:spPr>
            <a:xfrm flipH="1">
              <a:off x="5228350" y="2786063"/>
              <a:ext cx="6850" cy="25800"/>
            </a:xfrm>
            <a:custGeom>
              <a:avLst/>
              <a:gdLst/>
              <a:ahLst/>
              <a:cxnLst/>
              <a:rect l="l" t="t" r="r" b="b"/>
              <a:pathLst>
                <a:path w="274" h="1032" extrusionOk="0">
                  <a:moveTo>
                    <a:pt x="260" y="1"/>
                  </a:moveTo>
                  <a:cubicBezTo>
                    <a:pt x="260" y="1"/>
                    <a:pt x="247" y="1"/>
                    <a:pt x="247" y="14"/>
                  </a:cubicBezTo>
                  <a:lnTo>
                    <a:pt x="1" y="1013"/>
                  </a:lnTo>
                  <a:cubicBezTo>
                    <a:pt x="1" y="1026"/>
                    <a:pt x="1" y="1026"/>
                    <a:pt x="14" y="1026"/>
                  </a:cubicBezTo>
                  <a:cubicBezTo>
                    <a:pt x="14" y="1030"/>
                    <a:pt x="15" y="1032"/>
                    <a:pt x="17" y="1032"/>
                  </a:cubicBezTo>
                  <a:cubicBezTo>
                    <a:pt x="21" y="1032"/>
                    <a:pt x="27" y="1026"/>
                    <a:pt x="27" y="1026"/>
                  </a:cubicBezTo>
                  <a:lnTo>
                    <a:pt x="273" y="14"/>
                  </a:lnTo>
                  <a:cubicBezTo>
                    <a:pt x="273" y="14"/>
                    <a:pt x="273" y="1"/>
                    <a:pt x="2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1757;p33">
              <a:extLst>
                <a:ext uri="{FF2B5EF4-FFF2-40B4-BE49-F238E27FC236}">
                  <a16:creationId xmlns:a16="http://schemas.microsoft.com/office/drawing/2014/main" xmlns="" id="{C286E594-BEE2-4EAE-A14C-C43DB35AC77D}"/>
                </a:ext>
              </a:extLst>
            </p:cNvPr>
            <p:cNvSpPr/>
            <p:nvPr/>
          </p:nvSpPr>
          <p:spPr>
            <a:xfrm flipH="1">
              <a:off x="4939875" y="3150788"/>
              <a:ext cx="333925" cy="27625"/>
            </a:xfrm>
            <a:custGeom>
              <a:avLst/>
              <a:gdLst/>
              <a:ahLst/>
              <a:cxnLst/>
              <a:rect l="l" t="t" r="r" b="b"/>
              <a:pathLst>
                <a:path w="13357" h="1105" extrusionOk="0">
                  <a:moveTo>
                    <a:pt x="13" y="1"/>
                  </a:moveTo>
                  <a:lnTo>
                    <a:pt x="0" y="857"/>
                  </a:lnTo>
                  <a:lnTo>
                    <a:pt x="13343" y="1104"/>
                  </a:lnTo>
                  <a:lnTo>
                    <a:pt x="13356" y="260"/>
                  </a:lnTo>
                  <a:lnTo>
                    <a:pt x="1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1758;p33">
              <a:extLst>
                <a:ext uri="{FF2B5EF4-FFF2-40B4-BE49-F238E27FC236}">
                  <a16:creationId xmlns:a16="http://schemas.microsoft.com/office/drawing/2014/main" xmlns="" id="{3D15D49D-1B0F-4670-AD8E-BC1FE90E3212}"/>
                </a:ext>
              </a:extLst>
            </p:cNvPr>
            <p:cNvSpPr/>
            <p:nvPr/>
          </p:nvSpPr>
          <p:spPr>
            <a:xfrm flipH="1">
              <a:off x="5252375" y="3209913"/>
              <a:ext cx="147350" cy="54150"/>
            </a:xfrm>
            <a:custGeom>
              <a:avLst/>
              <a:gdLst/>
              <a:ahLst/>
              <a:cxnLst/>
              <a:rect l="l" t="t" r="r" b="b"/>
              <a:pathLst>
                <a:path w="5894" h="2166" extrusionOk="0">
                  <a:moveTo>
                    <a:pt x="5341" y="0"/>
                  </a:moveTo>
                  <a:cubicBezTo>
                    <a:pt x="5309" y="0"/>
                    <a:pt x="5277" y="4"/>
                    <a:pt x="5245" y="11"/>
                  </a:cubicBezTo>
                  <a:lnTo>
                    <a:pt x="715" y="933"/>
                  </a:lnTo>
                  <a:cubicBezTo>
                    <a:pt x="286" y="1024"/>
                    <a:pt x="1" y="1452"/>
                    <a:pt x="92" y="1893"/>
                  </a:cubicBezTo>
                  <a:lnTo>
                    <a:pt x="144" y="2166"/>
                  </a:lnTo>
                  <a:lnTo>
                    <a:pt x="5894" y="985"/>
                  </a:lnTo>
                  <a:lnTo>
                    <a:pt x="5751" y="336"/>
                  </a:lnTo>
                  <a:cubicBezTo>
                    <a:pt x="5717" y="134"/>
                    <a:pt x="5539" y="0"/>
                    <a:pt x="53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1759;p33">
              <a:extLst>
                <a:ext uri="{FF2B5EF4-FFF2-40B4-BE49-F238E27FC236}">
                  <a16:creationId xmlns:a16="http://schemas.microsoft.com/office/drawing/2014/main" xmlns="" id="{7D7EB528-C37A-4DBB-A78A-258EF62F8CCA}"/>
                </a:ext>
              </a:extLst>
            </p:cNvPr>
            <p:cNvSpPr/>
            <p:nvPr/>
          </p:nvSpPr>
          <p:spPr>
            <a:xfrm flipH="1">
              <a:off x="5319875" y="3162063"/>
              <a:ext cx="13825" cy="69875"/>
            </a:xfrm>
            <a:custGeom>
              <a:avLst/>
              <a:gdLst/>
              <a:ahLst/>
              <a:cxnLst/>
              <a:rect l="l" t="t" r="r" b="b"/>
              <a:pathLst>
                <a:path w="553" h="2795" extrusionOk="0">
                  <a:moveTo>
                    <a:pt x="58" y="0"/>
                  </a:moveTo>
                  <a:cubicBezTo>
                    <a:pt x="29" y="0"/>
                    <a:pt x="1" y="20"/>
                    <a:pt x="8" y="56"/>
                  </a:cubicBezTo>
                  <a:lnTo>
                    <a:pt x="449" y="2756"/>
                  </a:lnTo>
                  <a:cubicBezTo>
                    <a:pt x="449" y="2782"/>
                    <a:pt x="475" y="2795"/>
                    <a:pt x="501" y="2795"/>
                  </a:cubicBezTo>
                  <a:lnTo>
                    <a:pt x="514" y="2795"/>
                  </a:lnTo>
                  <a:cubicBezTo>
                    <a:pt x="540" y="2795"/>
                    <a:pt x="553" y="2769"/>
                    <a:pt x="553" y="2743"/>
                  </a:cubicBezTo>
                  <a:lnTo>
                    <a:pt x="112" y="43"/>
                  </a:lnTo>
                  <a:cubicBezTo>
                    <a:pt x="106" y="14"/>
                    <a:pt x="82" y="0"/>
                    <a:pt x="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1760;p33">
              <a:extLst>
                <a:ext uri="{FF2B5EF4-FFF2-40B4-BE49-F238E27FC236}">
                  <a16:creationId xmlns:a16="http://schemas.microsoft.com/office/drawing/2014/main" xmlns="" id="{32FA472A-3CE0-45CB-9B49-617BA004B08C}"/>
                </a:ext>
              </a:extLst>
            </p:cNvPr>
            <p:cNvSpPr/>
            <p:nvPr/>
          </p:nvSpPr>
          <p:spPr>
            <a:xfrm flipH="1">
              <a:off x="5212775" y="2715638"/>
              <a:ext cx="111325" cy="364775"/>
            </a:xfrm>
            <a:custGeom>
              <a:avLst/>
              <a:gdLst/>
              <a:ahLst/>
              <a:cxnLst/>
              <a:rect l="l" t="t" r="r" b="b"/>
              <a:pathLst>
                <a:path w="4453" h="14591" extrusionOk="0">
                  <a:moveTo>
                    <a:pt x="3635" y="1"/>
                  </a:moveTo>
                  <a:lnTo>
                    <a:pt x="0" y="14383"/>
                  </a:lnTo>
                  <a:lnTo>
                    <a:pt x="818" y="14590"/>
                  </a:lnTo>
                  <a:lnTo>
                    <a:pt x="4452" y="209"/>
                  </a:lnTo>
                  <a:lnTo>
                    <a:pt x="363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1761;p33">
              <a:extLst>
                <a:ext uri="{FF2B5EF4-FFF2-40B4-BE49-F238E27FC236}">
                  <a16:creationId xmlns:a16="http://schemas.microsoft.com/office/drawing/2014/main" xmlns="" id="{55BFCADE-FEC4-432C-BAE7-28A75F069FFC}"/>
                </a:ext>
              </a:extLst>
            </p:cNvPr>
            <p:cNvSpPr/>
            <p:nvPr/>
          </p:nvSpPr>
          <p:spPr>
            <a:xfrm flipH="1">
              <a:off x="5589850" y="2695538"/>
              <a:ext cx="86000" cy="184325"/>
            </a:xfrm>
            <a:custGeom>
              <a:avLst/>
              <a:gdLst/>
              <a:ahLst/>
              <a:cxnLst/>
              <a:rect l="l" t="t" r="r" b="b"/>
              <a:pathLst>
                <a:path w="3440" h="7373" extrusionOk="0">
                  <a:moveTo>
                    <a:pt x="2207" y="0"/>
                  </a:moveTo>
                  <a:lnTo>
                    <a:pt x="0" y="6931"/>
                  </a:lnTo>
                  <a:lnTo>
                    <a:pt x="1389" y="7373"/>
                  </a:lnTo>
                  <a:lnTo>
                    <a:pt x="3258" y="1467"/>
                  </a:lnTo>
                  <a:cubicBezTo>
                    <a:pt x="3440" y="896"/>
                    <a:pt x="3128" y="299"/>
                    <a:pt x="2557" y="117"/>
                  </a:cubicBezTo>
                  <a:lnTo>
                    <a:pt x="220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1762;p33">
              <a:extLst>
                <a:ext uri="{FF2B5EF4-FFF2-40B4-BE49-F238E27FC236}">
                  <a16:creationId xmlns:a16="http://schemas.microsoft.com/office/drawing/2014/main" xmlns="" id="{CB95C913-A243-4742-B352-290EC1D3C3FB}"/>
                </a:ext>
              </a:extLst>
            </p:cNvPr>
            <p:cNvSpPr/>
            <p:nvPr/>
          </p:nvSpPr>
          <p:spPr>
            <a:xfrm flipH="1">
              <a:off x="5641125" y="2867513"/>
              <a:ext cx="146350" cy="335250"/>
            </a:xfrm>
            <a:custGeom>
              <a:avLst/>
              <a:gdLst/>
              <a:ahLst/>
              <a:cxnLst/>
              <a:rect l="l" t="t" r="r" b="b"/>
              <a:pathLst>
                <a:path w="5854" h="13410" extrusionOk="0">
                  <a:moveTo>
                    <a:pt x="4491" y="0"/>
                  </a:moveTo>
                  <a:lnTo>
                    <a:pt x="130" y="12448"/>
                  </a:lnTo>
                  <a:cubicBezTo>
                    <a:pt x="0" y="12824"/>
                    <a:pt x="195" y="13240"/>
                    <a:pt x="571" y="13370"/>
                  </a:cubicBezTo>
                  <a:cubicBezTo>
                    <a:pt x="650" y="13397"/>
                    <a:pt x="731" y="13410"/>
                    <a:pt x="810" y="13410"/>
                  </a:cubicBezTo>
                  <a:cubicBezTo>
                    <a:pt x="1109" y="13410"/>
                    <a:pt x="1390" y="13226"/>
                    <a:pt x="1493" y="12928"/>
                  </a:cubicBezTo>
                  <a:lnTo>
                    <a:pt x="5854" y="481"/>
                  </a:lnTo>
                  <a:lnTo>
                    <a:pt x="449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1763;p33">
              <a:extLst>
                <a:ext uri="{FF2B5EF4-FFF2-40B4-BE49-F238E27FC236}">
                  <a16:creationId xmlns:a16="http://schemas.microsoft.com/office/drawing/2014/main" xmlns="" id="{E5E979BC-54B5-4860-BEC5-44447361FBBD}"/>
                </a:ext>
              </a:extLst>
            </p:cNvPr>
            <p:cNvSpPr/>
            <p:nvPr/>
          </p:nvSpPr>
          <p:spPr>
            <a:xfrm flipH="1">
              <a:off x="5512300" y="2859413"/>
              <a:ext cx="450100" cy="204125"/>
            </a:xfrm>
            <a:custGeom>
              <a:avLst/>
              <a:gdLst/>
              <a:ahLst/>
              <a:cxnLst/>
              <a:rect l="l" t="t" r="r" b="b"/>
              <a:pathLst>
                <a:path w="18004" h="8165" extrusionOk="0">
                  <a:moveTo>
                    <a:pt x="6312" y="1"/>
                  </a:moveTo>
                  <a:cubicBezTo>
                    <a:pt x="4837" y="1"/>
                    <a:pt x="3549" y="226"/>
                    <a:pt x="2597" y="493"/>
                  </a:cubicBezTo>
                  <a:cubicBezTo>
                    <a:pt x="1636" y="766"/>
                    <a:pt x="1" y="1428"/>
                    <a:pt x="183" y="2661"/>
                  </a:cubicBezTo>
                  <a:lnTo>
                    <a:pt x="520" y="3829"/>
                  </a:lnTo>
                  <a:cubicBezTo>
                    <a:pt x="520" y="3829"/>
                    <a:pt x="3652" y="2173"/>
                    <a:pt x="7186" y="2173"/>
                  </a:cubicBezTo>
                  <a:cubicBezTo>
                    <a:pt x="7987" y="2173"/>
                    <a:pt x="8809" y="2258"/>
                    <a:pt x="9619" y="2466"/>
                  </a:cubicBezTo>
                  <a:cubicBezTo>
                    <a:pt x="13552" y="3466"/>
                    <a:pt x="16459" y="8164"/>
                    <a:pt x="16459" y="8164"/>
                  </a:cubicBezTo>
                  <a:cubicBezTo>
                    <a:pt x="17666" y="7905"/>
                    <a:pt x="18004" y="7113"/>
                    <a:pt x="17459" y="6139"/>
                  </a:cubicBezTo>
                  <a:cubicBezTo>
                    <a:pt x="16148" y="3764"/>
                    <a:pt x="14603" y="2752"/>
                    <a:pt x="14603" y="2752"/>
                  </a:cubicBezTo>
                  <a:cubicBezTo>
                    <a:pt x="11776" y="631"/>
                    <a:pt x="8781" y="1"/>
                    <a:pt x="63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1764;p33">
              <a:extLst>
                <a:ext uri="{FF2B5EF4-FFF2-40B4-BE49-F238E27FC236}">
                  <a16:creationId xmlns:a16="http://schemas.microsoft.com/office/drawing/2014/main" xmlns="" id="{28F6C035-DDB8-43D3-B209-FD15490AFEF9}"/>
                </a:ext>
              </a:extLst>
            </p:cNvPr>
            <p:cNvSpPr/>
            <p:nvPr/>
          </p:nvSpPr>
          <p:spPr>
            <a:xfrm flipH="1">
              <a:off x="5788100" y="2910663"/>
              <a:ext cx="2950" cy="522475"/>
            </a:xfrm>
            <a:custGeom>
              <a:avLst/>
              <a:gdLst/>
              <a:ahLst/>
              <a:cxnLst/>
              <a:rect l="l" t="t" r="r" b="b"/>
              <a:pathLst>
                <a:path w="118" h="20899" extrusionOk="0">
                  <a:moveTo>
                    <a:pt x="0" y="1"/>
                  </a:moveTo>
                  <a:lnTo>
                    <a:pt x="0" y="20898"/>
                  </a:lnTo>
                  <a:lnTo>
                    <a:pt x="117" y="20898"/>
                  </a:lnTo>
                  <a:lnTo>
                    <a:pt x="1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1765;p33">
              <a:extLst>
                <a:ext uri="{FF2B5EF4-FFF2-40B4-BE49-F238E27FC236}">
                  <a16:creationId xmlns:a16="http://schemas.microsoft.com/office/drawing/2014/main" xmlns="" id="{CFCDC7EC-42B1-4CAE-8F53-DD0427462F2C}"/>
                </a:ext>
              </a:extLst>
            </p:cNvPr>
            <p:cNvSpPr/>
            <p:nvPr/>
          </p:nvSpPr>
          <p:spPr>
            <a:xfrm flipH="1">
              <a:off x="5526575" y="3168638"/>
              <a:ext cx="526025" cy="3275"/>
            </a:xfrm>
            <a:custGeom>
              <a:avLst/>
              <a:gdLst/>
              <a:ahLst/>
              <a:cxnLst/>
              <a:rect l="l" t="t" r="r" b="b"/>
              <a:pathLst>
                <a:path w="21041" h="131" extrusionOk="0">
                  <a:moveTo>
                    <a:pt x="1" y="1"/>
                  </a:moveTo>
                  <a:lnTo>
                    <a:pt x="1" y="130"/>
                  </a:lnTo>
                  <a:lnTo>
                    <a:pt x="21041" y="130"/>
                  </a:lnTo>
                  <a:lnTo>
                    <a:pt x="210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766;p33">
              <a:extLst>
                <a:ext uri="{FF2B5EF4-FFF2-40B4-BE49-F238E27FC236}">
                  <a16:creationId xmlns:a16="http://schemas.microsoft.com/office/drawing/2014/main" xmlns="" id="{4088FF7D-5FD4-49C9-8949-9D98EE52A48A}"/>
                </a:ext>
              </a:extLst>
            </p:cNvPr>
            <p:cNvSpPr/>
            <p:nvPr/>
          </p:nvSpPr>
          <p:spPr>
            <a:xfrm flipH="1">
              <a:off x="5624900" y="2962913"/>
              <a:ext cx="332950" cy="411475"/>
            </a:xfrm>
            <a:custGeom>
              <a:avLst/>
              <a:gdLst/>
              <a:ahLst/>
              <a:cxnLst/>
              <a:rect l="l" t="t" r="r" b="b"/>
              <a:pathLst>
                <a:path w="13318" h="16459" extrusionOk="0">
                  <a:moveTo>
                    <a:pt x="13214" y="1"/>
                  </a:moveTo>
                  <a:lnTo>
                    <a:pt x="1" y="16381"/>
                  </a:lnTo>
                  <a:lnTo>
                    <a:pt x="105" y="16459"/>
                  </a:lnTo>
                  <a:lnTo>
                    <a:pt x="13318" y="78"/>
                  </a:lnTo>
                  <a:lnTo>
                    <a:pt x="1321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767;p33">
              <a:extLst>
                <a:ext uri="{FF2B5EF4-FFF2-40B4-BE49-F238E27FC236}">
                  <a16:creationId xmlns:a16="http://schemas.microsoft.com/office/drawing/2014/main" xmlns="" id="{C578222D-CB63-4090-9A73-65458B330690}"/>
                </a:ext>
              </a:extLst>
            </p:cNvPr>
            <p:cNvSpPr/>
            <p:nvPr/>
          </p:nvSpPr>
          <p:spPr>
            <a:xfrm flipH="1">
              <a:off x="5621325" y="2965838"/>
              <a:ext cx="336525" cy="408550"/>
            </a:xfrm>
            <a:custGeom>
              <a:avLst/>
              <a:gdLst/>
              <a:ahLst/>
              <a:cxnLst/>
              <a:rect l="l" t="t" r="r" b="b"/>
              <a:pathLst>
                <a:path w="13461" h="16342" extrusionOk="0">
                  <a:moveTo>
                    <a:pt x="105" y="0"/>
                  </a:moveTo>
                  <a:lnTo>
                    <a:pt x="1" y="78"/>
                  </a:lnTo>
                  <a:lnTo>
                    <a:pt x="13357" y="16342"/>
                  </a:lnTo>
                  <a:lnTo>
                    <a:pt x="13461" y="16264"/>
                  </a:lnTo>
                  <a:lnTo>
                    <a:pt x="10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768;p33">
              <a:extLst>
                <a:ext uri="{FF2B5EF4-FFF2-40B4-BE49-F238E27FC236}">
                  <a16:creationId xmlns:a16="http://schemas.microsoft.com/office/drawing/2014/main" xmlns="" id="{30CA1B87-F951-421B-A337-41A0610545C8}"/>
                </a:ext>
              </a:extLst>
            </p:cNvPr>
            <p:cNvSpPr/>
            <p:nvPr/>
          </p:nvSpPr>
          <p:spPr>
            <a:xfrm flipH="1">
              <a:off x="5698225" y="3089913"/>
              <a:ext cx="185600" cy="160350"/>
            </a:xfrm>
            <a:custGeom>
              <a:avLst/>
              <a:gdLst/>
              <a:ahLst/>
              <a:cxnLst/>
              <a:rect l="l" t="t" r="r" b="b"/>
              <a:pathLst>
                <a:path w="7424" h="6414" extrusionOk="0">
                  <a:moveTo>
                    <a:pt x="3761" y="1"/>
                  </a:moveTo>
                  <a:cubicBezTo>
                    <a:pt x="1724" y="1"/>
                    <a:pt x="0" y="2032"/>
                    <a:pt x="739" y="4227"/>
                  </a:cubicBezTo>
                  <a:cubicBezTo>
                    <a:pt x="1215" y="5669"/>
                    <a:pt x="2494" y="6414"/>
                    <a:pt x="3778" y="6414"/>
                  </a:cubicBezTo>
                  <a:cubicBezTo>
                    <a:pt x="4911" y="6414"/>
                    <a:pt x="6049" y="5834"/>
                    <a:pt x="6645" y="4642"/>
                  </a:cubicBezTo>
                  <a:cubicBezTo>
                    <a:pt x="7424" y="3046"/>
                    <a:pt x="6775" y="1125"/>
                    <a:pt x="5191" y="346"/>
                  </a:cubicBezTo>
                  <a:cubicBezTo>
                    <a:pt x="4715" y="108"/>
                    <a:pt x="4230" y="1"/>
                    <a:pt x="376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769;p33">
              <a:extLst>
                <a:ext uri="{FF2B5EF4-FFF2-40B4-BE49-F238E27FC236}">
                  <a16:creationId xmlns:a16="http://schemas.microsoft.com/office/drawing/2014/main" xmlns="" id="{1EEE258E-4BC8-4DAD-86FC-6AD5738E5406}"/>
                </a:ext>
              </a:extLst>
            </p:cNvPr>
            <p:cNvSpPr/>
            <p:nvPr/>
          </p:nvSpPr>
          <p:spPr>
            <a:xfrm flipH="1">
              <a:off x="5740725" y="3127088"/>
              <a:ext cx="99375" cy="85925"/>
            </a:xfrm>
            <a:custGeom>
              <a:avLst/>
              <a:gdLst/>
              <a:ahLst/>
              <a:cxnLst/>
              <a:rect l="l" t="t" r="r" b="b"/>
              <a:pathLst>
                <a:path w="3975" h="3437" extrusionOk="0">
                  <a:moveTo>
                    <a:pt x="2018" y="1"/>
                  </a:moveTo>
                  <a:cubicBezTo>
                    <a:pt x="926" y="1"/>
                    <a:pt x="1" y="1089"/>
                    <a:pt x="392" y="2273"/>
                  </a:cubicBezTo>
                  <a:cubicBezTo>
                    <a:pt x="654" y="3038"/>
                    <a:pt x="1337" y="3437"/>
                    <a:pt x="2022" y="3437"/>
                  </a:cubicBezTo>
                  <a:cubicBezTo>
                    <a:pt x="2628" y="3437"/>
                    <a:pt x="3236" y="3126"/>
                    <a:pt x="3559" y="2480"/>
                  </a:cubicBezTo>
                  <a:cubicBezTo>
                    <a:pt x="3974" y="1637"/>
                    <a:pt x="3637" y="611"/>
                    <a:pt x="2780" y="183"/>
                  </a:cubicBezTo>
                  <a:cubicBezTo>
                    <a:pt x="2527" y="57"/>
                    <a:pt x="2268" y="1"/>
                    <a:pt x="201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770;p33">
              <a:extLst>
                <a:ext uri="{FF2B5EF4-FFF2-40B4-BE49-F238E27FC236}">
                  <a16:creationId xmlns:a16="http://schemas.microsoft.com/office/drawing/2014/main" xmlns="" id="{21E57151-4D28-43AC-89C3-F7111ECE184B}"/>
                </a:ext>
              </a:extLst>
            </p:cNvPr>
            <p:cNvSpPr/>
            <p:nvPr/>
          </p:nvSpPr>
          <p:spPr>
            <a:xfrm flipH="1">
              <a:off x="5516175" y="2903088"/>
              <a:ext cx="569525" cy="547900"/>
            </a:xfrm>
            <a:custGeom>
              <a:avLst/>
              <a:gdLst/>
              <a:ahLst/>
              <a:cxnLst/>
              <a:rect l="l" t="t" r="r" b="b"/>
              <a:pathLst>
                <a:path w="22781" h="21916" extrusionOk="0">
                  <a:moveTo>
                    <a:pt x="11812" y="511"/>
                  </a:moveTo>
                  <a:cubicBezTo>
                    <a:pt x="17588" y="524"/>
                    <a:pt x="22261" y="5197"/>
                    <a:pt x="22261" y="10960"/>
                  </a:cubicBezTo>
                  <a:cubicBezTo>
                    <a:pt x="22261" y="15179"/>
                    <a:pt x="19717" y="18995"/>
                    <a:pt x="15810" y="20604"/>
                  </a:cubicBezTo>
                  <a:cubicBezTo>
                    <a:pt x="14519" y="21142"/>
                    <a:pt x="13163" y="21403"/>
                    <a:pt x="11817" y="21403"/>
                  </a:cubicBezTo>
                  <a:cubicBezTo>
                    <a:pt x="9102" y="21403"/>
                    <a:pt x="6431" y="20341"/>
                    <a:pt x="4427" y="18346"/>
                  </a:cubicBezTo>
                  <a:cubicBezTo>
                    <a:pt x="1441" y="15360"/>
                    <a:pt x="546" y="10869"/>
                    <a:pt x="2168" y="6962"/>
                  </a:cubicBezTo>
                  <a:cubicBezTo>
                    <a:pt x="3778" y="3055"/>
                    <a:pt x="7594" y="511"/>
                    <a:pt x="11812" y="511"/>
                  </a:cubicBezTo>
                  <a:close/>
                  <a:moveTo>
                    <a:pt x="11823" y="1"/>
                  </a:moveTo>
                  <a:cubicBezTo>
                    <a:pt x="8971" y="1"/>
                    <a:pt x="6166" y="1118"/>
                    <a:pt x="4063" y="3211"/>
                  </a:cubicBezTo>
                  <a:cubicBezTo>
                    <a:pt x="935" y="6339"/>
                    <a:pt x="1" y="11064"/>
                    <a:pt x="1688" y="15153"/>
                  </a:cubicBezTo>
                  <a:cubicBezTo>
                    <a:pt x="3388" y="19254"/>
                    <a:pt x="7386" y="21915"/>
                    <a:pt x="11812" y="21915"/>
                  </a:cubicBezTo>
                  <a:cubicBezTo>
                    <a:pt x="17861" y="21915"/>
                    <a:pt x="22767" y="17009"/>
                    <a:pt x="22780" y="10960"/>
                  </a:cubicBezTo>
                  <a:cubicBezTo>
                    <a:pt x="22780" y="6534"/>
                    <a:pt x="20106" y="2536"/>
                    <a:pt x="16005" y="836"/>
                  </a:cubicBezTo>
                  <a:cubicBezTo>
                    <a:pt x="14652" y="274"/>
                    <a:pt x="13232" y="1"/>
                    <a:pt x="118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771;p33">
              <a:extLst>
                <a:ext uri="{FF2B5EF4-FFF2-40B4-BE49-F238E27FC236}">
                  <a16:creationId xmlns:a16="http://schemas.microsoft.com/office/drawing/2014/main" xmlns="" id="{6D60E7A7-CAE4-4625-8B62-37EFBE554A81}"/>
                </a:ext>
              </a:extLst>
            </p:cNvPr>
            <p:cNvSpPr/>
            <p:nvPr/>
          </p:nvSpPr>
          <p:spPr>
            <a:xfrm flipH="1">
              <a:off x="4680600" y="2861588"/>
              <a:ext cx="444600" cy="201950"/>
            </a:xfrm>
            <a:custGeom>
              <a:avLst/>
              <a:gdLst/>
              <a:ahLst/>
              <a:cxnLst/>
              <a:rect l="l" t="t" r="r" b="b"/>
              <a:pathLst>
                <a:path w="17784" h="8078" extrusionOk="0">
                  <a:moveTo>
                    <a:pt x="6678" y="1"/>
                  </a:moveTo>
                  <a:cubicBezTo>
                    <a:pt x="5209" y="1"/>
                    <a:pt x="3921" y="255"/>
                    <a:pt x="2921" y="536"/>
                  </a:cubicBezTo>
                  <a:cubicBezTo>
                    <a:pt x="2246" y="731"/>
                    <a:pt x="1156" y="1380"/>
                    <a:pt x="494" y="1951"/>
                  </a:cubicBezTo>
                  <a:cubicBezTo>
                    <a:pt x="144" y="2249"/>
                    <a:pt x="1" y="2730"/>
                    <a:pt x="144" y="3184"/>
                  </a:cubicBezTo>
                  <a:lnTo>
                    <a:pt x="299" y="3742"/>
                  </a:lnTo>
                  <a:cubicBezTo>
                    <a:pt x="299" y="3742"/>
                    <a:pt x="3431" y="2086"/>
                    <a:pt x="6966" y="2086"/>
                  </a:cubicBezTo>
                  <a:cubicBezTo>
                    <a:pt x="7766" y="2086"/>
                    <a:pt x="8588" y="2171"/>
                    <a:pt x="9398" y="2379"/>
                  </a:cubicBezTo>
                  <a:cubicBezTo>
                    <a:pt x="13344" y="3379"/>
                    <a:pt x="16239" y="8077"/>
                    <a:pt x="16239" y="8077"/>
                  </a:cubicBezTo>
                  <a:cubicBezTo>
                    <a:pt x="17459" y="7818"/>
                    <a:pt x="17783" y="7026"/>
                    <a:pt x="17251" y="6052"/>
                  </a:cubicBezTo>
                  <a:cubicBezTo>
                    <a:pt x="15940" y="3677"/>
                    <a:pt x="14382" y="2665"/>
                    <a:pt x="14382" y="2665"/>
                  </a:cubicBezTo>
                  <a:cubicBezTo>
                    <a:pt x="11648" y="608"/>
                    <a:pt x="8948" y="1"/>
                    <a:pt x="667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772;p33">
              <a:extLst>
                <a:ext uri="{FF2B5EF4-FFF2-40B4-BE49-F238E27FC236}">
                  <a16:creationId xmlns:a16="http://schemas.microsoft.com/office/drawing/2014/main" xmlns="" id="{7CFE78F5-15DB-41CE-B59C-B0722BCE1665}"/>
                </a:ext>
              </a:extLst>
            </p:cNvPr>
            <p:cNvSpPr/>
            <p:nvPr/>
          </p:nvSpPr>
          <p:spPr>
            <a:xfrm flipH="1">
              <a:off x="4956100" y="2910663"/>
              <a:ext cx="3275" cy="522475"/>
            </a:xfrm>
            <a:custGeom>
              <a:avLst/>
              <a:gdLst/>
              <a:ahLst/>
              <a:cxnLst/>
              <a:rect l="l" t="t" r="r" b="b"/>
              <a:pathLst>
                <a:path w="131" h="20899" extrusionOk="0">
                  <a:moveTo>
                    <a:pt x="1" y="1"/>
                  </a:moveTo>
                  <a:lnTo>
                    <a:pt x="1" y="20898"/>
                  </a:lnTo>
                  <a:lnTo>
                    <a:pt x="130" y="20898"/>
                  </a:lnTo>
                  <a:lnTo>
                    <a:pt x="1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773;p33">
              <a:extLst>
                <a:ext uri="{FF2B5EF4-FFF2-40B4-BE49-F238E27FC236}">
                  <a16:creationId xmlns:a16="http://schemas.microsoft.com/office/drawing/2014/main" xmlns="" id="{4946B567-9DF5-48C2-B74E-CDD751EB3FD4}"/>
                </a:ext>
              </a:extLst>
            </p:cNvPr>
            <p:cNvSpPr/>
            <p:nvPr/>
          </p:nvSpPr>
          <p:spPr>
            <a:xfrm flipH="1">
              <a:off x="4694900" y="3168638"/>
              <a:ext cx="526025" cy="3275"/>
            </a:xfrm>
            <a:custGeom>
              <a:avLst/>
              <a:gdLst/>
              <a:ahLst/>
              <a:cxnLst/>
              <a:rect l="l" t="t" r="r" b="b"/>
              <a:pathLst>
                <a:path w="21041" h="131" extrusionOk="0">
                  <a:moveTo>
                    <a:pt x="1" y="1"/>
                  </a:moveTo>
                  <a:lnTo>
                    <a:pt x="1" y="130"/>
                  </a:lnTo>
                  <a:lnTo>
                    <a:pt x="21041" y="130"/>
                  </a:lnTo>
                  <a:lnTo>
                    <a:pt x="210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774;p33">
              <a:extLst>
                <a:ext uri="{FF2B5EF4-FFF2-40B4-BE49-F238E27FC236}">
                  <a16:creationId xmlns:a16="http://schemas.microsoft.com/office/drawing/2014/main" xmlns="" id="{02B4BBF2-4A23-47AE-AC6A-E1CEA0CBF6EF}"/>
                </a:ext>
              </a:extLst>
            </p:cNvPr>
            <p:cNvSpPr/>
            <p:nvPr/>
          </p:nvSpPr>
          <p:spPr>
            <a:xfrm flipH="1">
              <a:off x="4793200" y="2962913"/>
              <a:ext cx="332650" cy="411475"/>
            </a:xfrm>
            <a:custGeom>
              <a:avLst/>
              <a:gdLst/>
              <a:ahLst/>
              <a:cxnLst/>
              <a:rect l="l" t="t" r="r" b="b"/>
              <a:pathLst>
                <a:path w="13306" h="16459" extrusionOk="0">
                  <a:moveTo>
                    <a:pt x="13201" y="1"/>
                  </a:moveTo>
                  <a:lnTo>
                    <a:pt x="1" y="16381"/>
                  </a:lnTo>
                  <a:lnTo>
                    <a:pt x="92" y="16459"/>
                  </a:lnTo>
                  <a:lnTo>
                    <a:pt x="13305" y="78"/>
                  </a:lnTo>
                  <a:lnTo>
                    <a:pt x="132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775;p33">
              <a:extLst>
                <a:ext uri="{FF2B5EF4-FFF2-40B4-BE49-F238E27FC236}">
                  <a16:creationId xmlns:a16="http://schemas.microsoft.com/office/drawing/2014/main" xmlns="" id="{9A32F123-783D-4CA8-9101-64F2FD1A043B}"/>
                </a:ext>
              </a:extLst>
            </p:cNvPr>
            <p:cNvSpPr/>
            <p:nvPr/>
          </p:nvSpPr>
          <p:spPr>
            <a:xfrm flipH="1">
              <a:off x="4789650" y="2965838"/>
              <a:ext cx="336200" cy="408550"/>
            </a:xfrm>
            <a:custGeom>
              <a:avLst/>
              <a:gdLst/>
              <a:ahLst/>
              <a:cxnLst/>
              <a:rect l="l" t="t" r="r" b="b"/>
              <a:pathLst>
                <a:path w="13448" h="16342" extrusionOk="0">
                  <a:moveTo>
                    <a:pt x="92" y="0"/>
                  </a:moveTo>
                  <a:lnTo>
                    <a:pt x="1" y="78"/>
                  </a:lnTo>
                  <a:lnTo>
                    <a:pt x="13344" y="16342"/>
                  </a:lnTo>
                  <a:lnTo>
                    <a:pt x="13448" y="16264"/>
                  </a:lnTo>
                  <a:lnTo>
                    <a:pt x="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776;p33">
              <a:extLst>
                <a:ext uri="{FF2B5EF4-FFF2-40B4-BE49-F238E27FC236}">
                  <a16:creationId xmlns:a16="http://schemas.microsoft.com/office/drawing/2014/main" xmlns="" id="{93C98A67-A35A-4BC3-B543-7587397C0BC5}"/>
                </a:ext>
              </a:extLst>
            </p:cNvPr>
            <p:cNvSpPr/>
            <p:nvPr/>
          </p:nvSpPr>
          <p:spPr>
            <a:xfrm flipH="1">
              <a:off x="4870125" y="3089713"/>
              <a:ext cx="182375" cy="160400"/>
            </a:xfrm>
            <a:custGeom>
              <a:avLst/>
              <a:gdLst/>
              <a:ahLst/>
              <a:cxnLst/>
              <a:rect l="l" t="t" r="r" b="b"/>
              <a:pathLst>
                <a:path w="7295" h="6416" extrusionOk="0">
                  <a:moveTo>
                    <a:pt x="3797" y="1"/>
                  </a:moveTo>
                  <a:cubicBezTo>
                    <a:pt x="1776" y="1"/>
                    <a:pt x="1" y="1998"/>
                    <a:pt x="753" y="4235"/>
                  </a:cubicBezTo>
                  <a:cubicBezTo>
                    <a:pt x="1181" y="5533"/>
                    <a:pt x="2402" y="6416"/>
                    <a:pt x="3777" y="6416"/>
                  </a:cubicBezTo>
                  <a:cubicBezTo>
                    <a:pt x="3788" y="6416"/>
                    <a:pt x="3798" y="6416"/>
                    <a:pt x="3808" y="6416"/>
                  </a:cubicBezTo>
                  <a:cubicBezTo>
                    <a:pt x="5171" y="6416"/>
                    <a:pt x="6377" y="5549"/>
                    <a:pt x="6815" y="4261"/>
                  </a:cubicBezTo>
                  <a:cubicBezTo>
                    <a:pt x="7295" y="2885"/>
                    <a:pt x="6776" y="1366"/>
                    <a:pt x="5582" y="562"/>
                  </a:cubicBezTo>
                  <a:cubicBezTo>
                    <a:pt x="5004" y="173"/>
                    <a:pt x="4390" y="1"/>
                    <a:pt x="3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777;p33">
              <a:extLst>
                <a:ext uri="{FF2B5EF4-FFF2-40B4-BE49-F238E27FC236}">
                  <a16:creationId xmlns:a16="http://schemas.microsoft.com/office/drawing/2014/main" xmlns="" id="{39805714-C1B3-4C68-8D63-3AEB993D3C97}"/>
                </a:ext>
              </a:extLst>
            </p:cNvPr>
            <p:cNvSpPr/>
            <p:nvPr/>
          </p:nvSpPr>
          <p:spPr>
            <a:xfrm flipH="1">
              <a:off x="4911325" y="3127013"/>
              <a:ext cx="97800" cy="85975"/>
            </a:xfrm>
            <a:custGeom>
              <a:avLst/>
              <a:gdLst/>
              <a:ahLst/>
              <a:cxnLst/>
              <a:rect l="l" t="t" r="r" b="b"/>
              <a:pathLst>
                <a:path w="3912" h="3439" extrusionOk="0">
                  <a:moveTo>
                    <a:pt x="2056" y="1"/>
                  </a:moveTo>
                  <a:cubicBezTo>
                    <a:pt x="960" y="1"/>
                    <a:pt x="1" y="1110"/>
                    <a:pt x="446" y="2315"/>
                  </a:cubicBezTo>
                  <a:cubicBezTo>
                    <a:pt x="718" y="3068"/>
                    <a:pt x="1385" y="3438"/>
                    <a:pt x="2051" y="3438"/>
                  </a:cubicBezTo>
                  <a:cubicBezTo>
                    <a:pt x="2752" y="3438"/>
                    <a:pt x="3451" y="3029"/>
                    <a:pt x="3691" y="2224"/>
                  </a:cubicBezTo>
                  <a:cubicBezTo>
                    <a:pt x="3912" y="1484"/>
                    <a:pt x="3626" y="705"/>
                    <a:pt x="2990" y="290"/>
                  </a:cubicBezTo>
                  <a:cubicBezTo>
                    <a:pt x="2687" y="90"/>
                    <a:pt x="2366" y="1"/>
                    <a:pt x="205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778;p33">
              <a:extLst>
                <a:ext uri="{FF2B5EF4-FFF2-40B4-BE49-F238E27FC236}">
                  <a16:creationId xmlns:a16="http://schemas.microsoft.com/office/drawing/2014/main" xmlns="" id="{309AD5D9-5317-496A-BCCF-1BFDC43B7AF9}"/>
                </a:ext>
              </a:extLst>
            </p:cNvPr>
            <p:cNvSpPr/>
            <p:nvPr/>
          </p:nvSpPr>
          <p:spPr>
            <a:xfrm flipH="1">
              <a:off x="4684500" y="2903088"/>
              <a:ext cx="569525" cy="547900"/>
            </a:xfrm>
            <a:custGeom>
              <a:avLst/>
              <a:gdLst/>
              <a:ahLst/>
              <a:cxnLst/>
              <a:rect l="l" t="t" r="r" b="b"/>
              <a:pathLst>
                <a:path w="22781" h="21916" extrusionOk="0">
                  <a:moveTo>
                    <a:pt x="11825" y="511"/>
                  </a:moveTo>
                  <a:cubicBezTo>
                    <a:pt x="17588" y="524"/>
                    <a:pt x="22261" y="5197"/>
                    <a:pt x="22261" y="10960"/>
                  </a:cubicBezTo>
                  <a:cubicBezTo>
                    <a:pt x="22261" y="15179"/>
                    <a:pt x="19717" y="18995"/>
                    <a:pt x="15823" y="20604"/>
                  </a:cubicBezTo>
                  <a:cubicBezTo>
                    <a:pt x="14528" y="21142"/>
                    <a:pt x="13169" y="21403"/>
                    <a:pt x="11821" y="21403"/>
                  </a:cubicBezTo>
                  <a:cubicBezTo>
                    <a:pt x="9104" y="21403"/>
                    <a:pt x="6436" y="20341"/>
                    <a:pt x="4440" y="18346"/>
                  </a:cubicBezTo>
                  <a:cubicBezTo>
                    <a:pt x="1442" y="15360"/>
                    <a:pt x="559" y="10869"/>
                    <a:pt x="2168" y="6962"/>
                  </a:cubicBezTo>
                  <a:cubicBezTo>
                    <a:pt x="3791" y="3055"/>
                    <a:pt x="7594" y="511"/>
                    <a:pt x="11825" y="511"/>
                  </a:cubicBezTo>
                  <a:close/>
                  <a:moveTo>
                    <a:pt x="11828" y="1"/>
                  </a:moveTo>
                  <a:cubicBezTo>
                    <a:pt x="8973" y="1"/>
                    <a:pt x="6170" y="1118"/>
                    <a:pt x="4077" y="3211"/>
                  </a:cubicBezTo>
                  <a:cubicBezTo>
                    <a:pt x="935" y="6339"/>
                    <a:pt x="1" y="11064"/>
                    <a:pt x="1701" y="15153"/>
                  </a:cubicBezTo>
                  <a:cubicBezTo>
                    <a:pt x="3389" y="19254"/>
                    <a:pt x="7386" y="21915"/>
                    <a:pt x="11825" y="21915"/>
                  </a:cubicBezTo>
                  <a:cubicBezTo>
                    <a:pt x="17874" y="21915"/>
                    <a:pt x="22767" y="17009"/>
                    <a:pt x="22780" y="10960"/>
                  </a:cubicBezTo>
                  <a:cubicBezTo>
                    <a:pt x="22780" y="6534"/>
                    <a:pt x="20107" y="2536"/>
                    <a:pt x="16018" y="836"/>
                  </a:cubicBezTo>
                  <a:cubicBezTo>
                    <a:pt x="14661" y="274"/>
                    <a:pt x="13238" y="1"/>
                    <a:pt x="11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779;p33">
              <a:extLst>
                <a:ext uri="{FF2B5EF4-FFF2-40B4-BE49-F238E27FC236}">
                  <a16:creationId xmlns:a16="http://schemas.microsoft.com/office/drawing/2014/main" xmlns="" id="{74C0D9C8-8CC8-4D9B-ACF8-36007716A516}"/>
                </a:ext>
              </a:extLst>
            </p:cNvPr>
            <p:cNvSpPr/>
            <p:nvPr/>
          </p:nvSpPr>
          <p:spPr>
            <a:xfrm flipH="1">
              <a:off x="5317275" y="3133913"/>
              <a:ext cx="34750" cy="29475"/>
            </a:xfrm>
            <a:custGeom>
              <a:avLst/>
              <a:gdLst/>
              <a:ahLst/>
              <a:cxnLst/>
              <a:rect l="l" t="t" r="r" b="b"/>
              <a:pathLst>
                <a:path w="1390" h="1179" extrusionOk="0">
                  <a:moveTo>
                    <a:pt x="793" y="1"/>
                  </a:moveTo>
                  <a:cubicBezTo>
                    <a:pt x="261" y="1"/>
                    <a:pt x="1" y="637"/>
                    <a:pt x="377" y="1000"/>
                  </a:cubicBezTo>
                  <a:cubicBezTo>
                    <a:pt x="496" y="1123"/>
                    <a:pt x="645" y="1178"/>
                    <a:pt x="792" y="1178"/>
                  </a:cubicBezTo>
                  <a:cubicBezTo>
                    <a:pt x="1095" y="1178"/>
                    <a:pt x="1390" y="943"/>
                    <a:pt x="1390" y="585"/>
                  </a:cubicBezTo>
                  <a:cubicBezTo>
                    <a:pt x="1390" y="260"/>
                    <a:pt x="1117" y="1"/>
                    <a:pt x="7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780;p33">
              <a:extLst>
                <a:ext uri="{FF2B5EF4-FFF2-40B4-BE49-F238E27FC236}">
                  <a16:creationId xmlns:a16="http://schemas.microsoft.com/office/drawing/2014/main" xmlns="" id="{07A3B3D7-F837-4140-B76D-E6FA571D9F14}"/>
                </a:ext>
              </a:extLst>
            </p:cNvPr>
            <p:cNvSpPr/>
            <p:nvPr/>
          </p:nvSpPr>
          <p:spPr>
            <a:xfrm flipH="1">
              <a:off x="5256900" y="3070313"/>
              <a:ext cx="182075" cy="156025"/>
            </a:xfrm>
            <a:custGeom>
              <a:avLst/>
              <a:gdLst/>
              <a:ahLst/>
              <a:cxnLst/>
              <a:rect l="l" t="t" r="r" b="b"/>
              <a:pathLst>
                <a:path w="7283" h="6241" extrusionOk="0">
                  <a:moveTo>
                    <a:pt x="4154" y="773"/>
                  </a:moveTo>
                  <a:cubicBezTo>
                    <a:pt x="5360" y="773"/>
                    <a:pt x="6516" y="1708"/>
                    <a:pt x="6516" y="3129"/>
                  </a:cubicBezTo>
                  <a:cubicBezTo>
                    <a:pt x="6516" y="4414"/>
                    <a:pt x="5465" y="5465"/>
                    <a:pt x="4167" y="5478"/>
                  </a:cubicBezTo>
                  <a:cubicBezTo>
                    <a:pt x="2077" y="5478"/>
                    <a:pt x="1026" y="2947"/>
                    <a:pt x="2505" y="1468"/>
                  </a:cubicBezTo>
                  <a:cubicBezTo>
                    <a:pt x="2985" y="988"/>
                    <a:pt x="3575" y="773"/>
                    <a:pt x="4154" y="773"/>
                  </a:cubicBezTo>
                  <a:close/>
                  <a:moveTo>
                    <a:pt x="4167" y="1"/>
                  </a:moveTo>
                  <a:cubicBezTo>
                    <a:pt x="1389" y="1"/>
                    <a:pt x="0" y="3363"/>
                    <a:pt x="1960" y="5323"/>
                  </a:cubicBezTo>
                  <a:cubicBezTo>
                    <a:pt x="2594" y="5956"/>
                    <a:pt x="3375" y="6240"/>
                    <a:pt x="4141" y="6240"/>
                  </a:cubicBezTo>
                  <a:cubicBezTo>
                    <a:pt x="5743" y="6240"/>
                    <a:pt x="7282" y="4999"/>
                    <a:pt x="7282" y="3129"/>
                  </a:cubicBezTo>
                  <a:cubicBezTo>
                    <a:pt x="7282" y="1403"/>
                    <a:pt x="5893" y="14"/>
                    <a:pt x="416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781;p33">
              <a:extLst>
                <a:ext uri="{FF2B5EF4-FFF2-40B4-BE49-F238E27FC236}">
                  <a16:creationId xmlns:a16="http://schemas.microsoft.com/office/drawing/2014/main" xmlns="" id="{2CEE5440-D24C-4CC8-988E-BA6208293EDA}"/>
                </a:ext>
              </a:extLst>
            </p:cNvPr>
            <p:cNvSpPr/>
            <p:nvPr/>
          </p:nvSpPr>
          <p:spPr>
            <a:xfrm flipH="1">
              <a:off x="5292275" y="3087513"/>
              <a:ext cx="77575" cy="121725"/>
            </a:xfrm>
            <a:custGeom>
              <a:avLst/>
              <a:gdLst/>
              <a:ahLst/>
              <a:cxnLst/>
              <a:rect l="l" t="t" r="r" b="b"/>
              <a:pathLst>
                <a:path w="3103" h="4869" extrusionOk="0">
                  <a:moveTo>
                    <a:pt x="299" y="1"/>
                  </a:moveTo>
                  <a:lnTo>
                    <a:pt x="0" y="182"/>
                  </a:lnTo>
                  <a:lnTo>
                    <a:pt x="2804" y="4868"/>
                  </a:lnTo>
                  <a:lnTo>
                    <a:pt x="3102" y="4699"/>
                  </a:lnTo>
                  <a:lnTo>
                    <a:pt x="29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782;p33">
              <a:extLst>
                <a:ext uri="{FF2B5EF4-FFF2-40B4-BE49-F238E27FC236}">
                  <a16:creationId xmlns:a16="http://schemas.microsoft.com/office/drawing/2014/main" xmlns="" id="{1DAD9CE9-6B8D-43FE-B8F2-58D635446748}"/>
                </a:ext>
              </a:extLst>
            </p:cNvPr>
            <p:cNvSpPr/>
            <p:nvPr/>
          </p:nvSpPr>
          <p:spPr>
            <a:xfrm flipH="1">
              <a:off x="5283850" y="3098563"/>
              <a:ext cx="101575" cy="107100"/>
            </a:xfrm>
            <a:custGeom>
              <a:avLst/>
              <a:gdLst/>
              <a:ahLst/>
              <a:cxnLst/>
              <a:rect l="l" t="t" r="r" b="b"/>
              <a:pathLst>
                <a:path w="4063" h="4284" extrusionOk="0">
                  <a:moveTo>
                    <a:pt x="3803" y="0"/>
                  </a:moveTo>
                  <a:lnTo>
                    <a:pt x="0" y="4037"/>
                  </a:lnTo>
                  <a:lnTo>
                    <a:pt x="260" y="4283"/>
                  </a:lnTo>
                  <a:lnTo>
                    <a:pt x="4063" y="247"/>
                  </a:lnTo>
                  <a:lnTo>
                    <a:pt x="380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783;p33">
              <a:extLst>
                <a:ext uri="{FF2B5EF4-FFF2-40B4-BE49-F238E27FC236}">
                  <a16:creationId xmlns:a16="http://schemas.microsoft.com/office/drawing/2014/main" xmlns="" id="{FBC21A85-7D5C-4CA8-B32C-039F78D42DC5}"/>
                </a:ext>
              </a:extLst>
            </p:cNvPr>
            <p:cNvSpPr/>
            <p:nvPr/>
          </p:nvSpPr>
          <p:spPr>
            <a:xfrm flipH="1">
              <a:off x="5263075" y="3143988"/>
              <a:ext cx="139225" cy="8775"/>
            </a:xfrm>
            <a:custGeom>
              <a:avLst/>
              <a:gdLst/>
              <a:ahLst/>
              <a:cxnLst/>
              <a:rect l="l" t="t" r="r" b="b"/>
              <a:pathLst>
                <a:path w="5569" h="351" extrusionOk="0">
                  <a:moveTo>
                    <a:pt x="0" y="0"/>
                  </a:moveTo>
                  <a:lnTo>
                    <a:pt x="0" y="351"/>
                  </a:lnTo>
                  <a:lnTo>
                    <a:pt x="5568" y="351"/>
                  </a:lnTo>
                  <a:lnTo>
                    <a:pt x="55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784;p33">
              <a:extLst>
                <a:ext uri="{FF2B5EF4-FFF2-40B4-BE49-F238E27FC236}">
                  <a16:creationId xmlns:a16="http://schemas.microsoft.com/office/drawing/2014/main" xmlns="" id="{DC36ADB4-FDCC-465C-ADE9-883073F52ED7}"/>
                </a:ext>
              </a:extLst>
            </p:cNvPr>
            <p:cNvSpPr/>
            <p:nvPr/>
          </p:nvSpPr>
          <p:spPr>
            <a:xfrm flipH="1">
              <a:off x="5300400" y="3050288"/>
              <a:ext cx="116825" cy="118700"/>
            </a:xfrm>
            <a:custGeom>
              <a:avLst/>
              <a:gdLst/>
              <a:ahLst/>
              <a:cxnLst/>
              <a:rect l="l" t="t" r="r" b="b"/>
              <a:pathLst>
                <a:path w="4673" h="4748" extrusionOk="0">
                  <a:moveTo>
                    <a:pt x="3894" y="0"/>
                  </a:moveTo>
                  <a:cubicBezTo>
                    <a:pt x="3780" y="0"/>
                    <a:pt x="3667" y="43"/>
                    <a:pt x="3582" y="127"/>
                  </a:cubicBezTo>
                  <a:lnTo>
                    <a:pt x="325" y="3398"/>
                  </a:lnTo>
                  <a:cubicBezTo>
                    <a:pt x="0" y="3709"/>
                    <a:pt x="0" y="4228"/>
                    <a:pt x="325" y="4540"/>
                  </a:cubicBezTo>
                  <a:lnTo>
                    <a:pt x="519" y="4748"/>
                  </a:lnTo>
                  <a:lnTo>
                    <a:pt x="4673" y="594"/>
                  </a:lnTo>
                  <a:lnTo>
                    <a:pt x="4205" y="127"/>
                  </a:lnTo>
                  <a:cubicBezTo>
                    <a:pt x="4121" y="43"/>
                    <a:pt x="4008" y="0"/>
                    <a:pt x="3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785;p33">
              <a:extLst>
                <a:ext uri="{FF2B5EF4-FFF2-40B4-BE49-F238E27FC236}">
                  <a16:creationId xmlns:a16="http://schemas.microsoft.com/office/drawing/2014/main" xmlns="" id="{96DBF8C0-14A0-466E-B8CD-C237817C28D3}"/>
                </a:ext>
              </a:extLst>
            </p:cNvPr>
            <p:cNvSpPr/>
            <p:nvPr/>
          </p:nvSpPr>
          <p:spPr>
            <a:xfrm flipH="1">
              <a:off x="5328625" y="3107763"/>
              <a:ext cx="27650" cy="43375"/>
            </a:xfrm>
            <a:custGeom>
              <a:avLst/>
              <a:gdLst/>
              <a:ahLst/>
              <a:cxnLst/>
              <a:rect l="l" t="t" r="r" b="b"/>
              <a:pathLst>
                <a:path w="1106" h="1735" extrusionOk="0">
                  <a:moveTo>
                    <a:pt x="77" y="0"/>
                  </a:moveTo>
                  <a:cubicBezTo>
                    <a:pt x="39" y="0"/>
                    <a:pt x="0" y="40"/>
                    <a:pt x="28" y="86"/>
                  </a:cubicBezTo>
                  <a:lnTo>
                    <a:pt x="1002" y="1709"/>
                  </a:lnTo>
                  <a:cubicBezTo>
                    <a:pt x="1002" y="1722"/>
                    <a:pt x="1028" y="1735"/>
                    <a:pt x="1041" y="1735"/>
                  </a:cubicBezTo>
                  <a:cubicBezTo>
                    <a:pt x="1054" y="1735"/>
                    <a:pt x="1067" y="1722"/>
                    <a:pt x="1067" y="1722"/>
                  </a:cubicBezTo>
                  <a:cubicBezTo>
                    <a:pt x="1093" y="1709"/>
                    <a:pt x="1106" y="1683"/>
                    <a:pt x="1080" y="1657"/>
                  </a:cubicBezTo>
                  <a:lnTo>
                    <a:pt x="119" y="21"/>
                  </a:lnTo>
                  <a:cubicBezTo>
                    <a:pt x="108" y="7"/>
                    <a:pt x="93" y="0"/>
                    <a:pt x="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786;p33">
              <a:extLst>
                <a:ext uri="{FF2B5EF4-FFF2-40B4-BE49-F238E27FC236}">
                  <a16:creationId xmlns:a16="http://schemas.microsoft.com/office/drawing/2014/main" xmlns="" id="{228ED063-706C-47CD-9B26-A2335EFF4611}"/>
                </a:ext>
              </a:extLst>
            </p:cNvPr>
            <p:cNvSpPr/>
            <p:nvPr/>
          </p:nvSpPr>
          <p:spPr>
            <a:xfrm flipH="1">
              <a:off x="5375350" y="2800988"/>
              <a:ext cx="257675" cy="295000"/>
            </a:xfrm>
            <a:custGeom>
              <a:avLst/>
              <a:gdLst/>
              <a:ahLst/>
              <a:cxnLst/>
              <a:rect l="l" t="t" r="r" b="b"/>
              <a:pathLst>
                <a:path w="10307" h="11800" extrusionOk="0">
                  <a:moveTo>
                    <a:pt x="636" y="1"/>
                  </a:moveTo>
                  <a:lnTo>
                    <a:pt x="0" y="546"/>
                  </a:lnTo>
                  <a:lnTo>
                    <a:pt x="9670" y="11799"/>
                  </a:lnTo>
                  <a:lnTo>
                    <a:pt x="10306" y="11241"/>
                  </a:lnTo>
                  <a:lnTo>
                    <a:pt x="63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787;p33">
              <a:extLst>
                <a:ext uri="{FF2B5EF4-FFF2-40B4-BE49-F238E27FC236}">
                  <a16:creationId xmlns:a16="http://schemas.microsoft.com/office/drawing/2014/main" xmlns="" id="{440066E5-0676-4B1A-A449-BFA84AF49B42}"/>
                </a:ext>
              </a:extLst>
            </p:cNvPr>
            <p:cNvSpPr/>
            <p:nvPr/>
          </p:nvSpPr>
          <p:spPr>
            <a:xfrm flipH="1">
              <a:off x="5615800" y="2801638"/>
              <a:ext cx="8150" cy="24050"/>
            </a:xfrm>
            <a:custGeom>
              <a:avLst/>
              <a:gdLst/>
              <a:ahLst/>
              <a:cxnLst/>
              <a:rect l="l" t="t" r="r" b="b"/>
              <a:pathLst>
                <a:path w="326" h="962" extrusionOk="0">
                  <a:moveTo>
                    <a:pt x="312" y="1"/>
                  </a:moveTo>
                  <a:cubicBezTo>
                    <a:pt x="299" y="1"/>
                    <a:pt x="299" y="1"/>
                    <a:pt x="299" y="14"/>
                  </a:cubicBezTo>
                  <a:lnTo>
                    <a:pt x="1" y="935"/>
                  </a:lnTo>
                  <a:cubicBezTo>
                    <a:pt x="1" y="948"/>
                    <a:pt x="1" y="948"/>
                    <a:pt x="14" y="961"/>
                  </a:cubicBezTo>
                  <a:cubicBezTo>
                    <a:pt x="14" y="961"/>
                    <a:pt x="27" y="948"/>
                    <a:pt x="27" y="948"/>
                  </a:cubicBezTo>
                  <a:lnTo>
                    <a:pt x="312" y="27"/>
                  </a:lnTo>
                  <a:cubicBezTo>
                    <a:pt x="325" y="14"/>
                    <a:pt x="312" y="1"/>
                    <a:pt x="3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788;p33">
              <a:extLst>
                <a:ext uri="{FF2B5EF4-FFF2-40B4-BE49-F238E27FC236}">
                  <a16:creationId xmlns:a16="http://schemas.microsoft.com/office/drawing/2014/main" xmlns="" id="{8F7D9D08-9F25-4A04-97F2-69AEA94F1D57}"/>
                </a:ext>
              </a:extLst>
            </p:cNvPr>
            <p:cNvSpPr/>
            <p:nvPr/>
          </p:nvSpPr>
          <p:spPr>
            <a:xfrm flipH="1">
              <a:off x="5247175" y="2770163"/>
              <a:ext cx="370925" cy="21125"/>
            </a:xfrm>
            <a:custGeom>
              <a:avLst/>
              <a:gdLst/>
              <a:ahLst/>
              <a:cxnLst/>
              <a:rect l="l" t="t" r="r" b="b"/>
              <a:pathLst>
                <a:path w="14837" h="845" extrusionOk="0">
                  <a:moveTo>
                    <a:pt x="1" y="1"/>
                  </a:moveTo>
                  <a:lnTo>
                    <a:pt x="1" y="844"/>
                  </a:lnTo>
                  <a:lnTo>
                    <a:pt x="14836" y="844"/>
                  </a:lnTo>
                  <a:lnTo>
                    <a:pt x="1483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789;p33">
              <a:extLst>
                <a:ext uri="{FF2B5EF4-FFF2-40B4-BE49-F238E27FC236}">
                  <a16:creationId xmlns:a16="http://schemas.microsoft.com/office/drawing/2014/main" xmlns="" id="{DFC87C9B-BC12-4BA5-B6D8-F383FE0EF1E5}"/>
                </a:ext>
              </a:extLst>
            </p:cNvPr>
            <p:cNvSpPr/>
            <p:nvPr/>
          </p:nvSpPr>
          <p:spPr>
            <a:xfrm flipH="1">
              <a:off x="5605425" y="2770163"/>
              <a:ext cx="7475" cy="21125"/>
            </a:xfrm>
            <a:custGeom>
              <a:avLst/>
              <a:gdLst/>
              <a:ahLst/>
              <a:cxnLst/>
              <a:rect l="l" t="t" r="r" b="b"/>
              <a:pathLst>
                <a:path w="299" h="845" extrusionOk="0">
                  <a:moveTo>
                    <a:pt x="286" y="1"/>
                  </a:moveTo>
                  <a:cubicBezTo>
                    <a:pt x="273" y="1"/>
                    <a:pt x="273" y="1"/>
                    <a:pt x="260" y="13"/>
                  </a:cubicBezTo>
                  <a:lnTo>
                    <a:pt x="0" y="831"/>
                  </a:lnTo>
                  <a:cubicBezTo>
                    <a:pt x="0" y="831"/>
                    <a:pt x="0" y="844"/>
                    <a:pt x="13" y="844"/>
                  </a:cubicBezTo>
                  <a:cubicBezTo>
                    <a:pt x="26" y="844"/>
                    <a:pt x="26" y="844"/>
                    <a:pt x="26" y="831"/>
                  </a:cubicBezTo>
                  <a:lnTo>
                    <a:pt x="286" y="13"/>
                  </a:lnTo>
                  <a:cubicBezTo>
                    <a:pt x="299" y="13"/>
                    <a:pt x="286" y="1"/>
                    <a:pt x="2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790;p33">
              <a:extLst>
                <a:ext uri="{FF2B5EF4-FFF2-40B4-BE49-F238E27FC236}">
                  <a16:creationId xmlns:a16="http://schemas.microsoft.com/office/drawing/2014/main" xmlns="" id="{1F881E91-E4D0-40C2-AA44-F07B75DD227F}"/>
                </a:ext>
              </a:extLst>
            </p:cNvPr>
            <p:cNvSpPr/>
            <p:nvPr/>
          </p:nvSpPr>
          <p:spPr>
            <a:xfrm flipH="1">
              <a:off x="5246850" y="2769688"/>
              <a:ext cx="6200" cy="22250"/>
            </a:xfrm>
            <a:custGeom>
              <a:avLst/>
              <a:gdLst/>
              <a:ahLst/>
              <a:cxnLst/>
              <a:rect l="l" t="t" r="r" b="b"/>
              <a:pathLst>
                <a:path w="248" h="890" extrusionOk="0">
                  <a:moveTo>
                    <a:pt x="231" y="1"/>
                  </a:moveTo>
                  <a:cubicBezTo>
                    <a:pt x="227" y="1"/>
                    <a:pt x="221" y="7"/>
                    <a:pt x="221" y="7"/>
                  </a:cubicBezTo>
                  <a:lnTo>
                    <a:pt x="14" y="876"/>
                  </a:lnTo>
                  <a:cubicBezTo>
                    <a:pt x="1" y="889"/>
                    <a:pt x="14" y="889"/>
                    <a:pt x="14" y="889"/>
                  </a:cubicBezTo>
                  <a:lnTo>
                    <a:pt x="40" y="889"/>
                  </a:lnTo>
                  <a:lnTo>
                    <a:pt x="247" y="20"/>
                  </a:lnTo>
                  <a:cubicBezTo>
                    <a:pt x="247" y="7"/>
                    <a:pt x="247" y="7"/>
                    <a:pt x="234" y="7"/>
                  </a:cubicBezTo>
                  <a:cubicBezTo>
                    <a:pt x="234" y="2"/>
                    <a:pt x="233" y="1"/>
                    <a:pt x="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791;p33">
              <a:extLst>
                <a:ext uri="{FF2B5EF4-FFF2-40B4-BE49-F238E27FC236}">
                  <a16:creationId xmlns:a16="http://schemas.microsoft.com/office/drawing/2014/main" xmlns="" id="{379D9693-3FA2-443F-A088-9CB8395F6685}"/>
                </a:ext>
              </a:extLst>
            </p:cNvPr>
            <p:cNvSpPr/>
            <p:nvPr/>
          </p:nvSpPr>
          <p:spPr>
            <a:xfrm flipH="1">
              <a:off x="5119975" y="2664088"/>
              <a:ext cx="217100" cy="62025"/>
            </a:xfrm>
            <a:custGeom>
              <a:avLst/>
              <a:gdLst/>
              <a:ahLst/>
              <a:cxnLst/>
              <a:rect l="l" t="t" r="r" b="b"/>
              <a:pathLst>
                <a:path w="8684" h="2481" extrusionOk="0">
                  <a:moveTo>
                    <a:pt x="7135" y="0"/>
                  </a:moveTo>
                  <a:cubicBezTo>
                    <a:pt x="6444" y="0"/>
                    <a:pt x="5687" y="203"/>
                    <a:pt x="5062" y="311"/>
                  </a:cubicBezTo>
                  <a:cubicBezTo>
                    <a:pt x="3803" y="531"/>
                    <a:pt x="2583" y="869"/>
                    <a:pt x="1350" y="1141"/>
                  </a:cubicBezTo>
                  <a:cubicBezTo>
                    <a:pt x="1129" y="1167"/>
                    <a:pt x="922" y="1258"/>
                    <a:pt x="753" y="1388"/>
                  </a:cubicBezTo>
                  <a:cubicBezTo>
                    <a:pt x="0" y="2089"/>
                    <a:pt x="1519" y="2439"/>
                    <a:pt x="1921" y="2465"/>
                  </a:cubicBezTo>
                  <a:cubicBezTo>
                    <a:pt x="2064" y="2476"/>
                    <a:pt x="2204" y="2480"/>
                    <a:pt x="2332" y="2480"/>
                  </a:cubicBezTo>
                  <a:cubicBezTo>
                    <a:pt x="2507" y="2480"/>
                    <a:pt x="2660" y="2473"/>
                    <a:pt x="2765" y="2465"/>
                  </a:cubicBezTo>
                  <a:cubicBezTo>
                    <a:pt x="3518" y="2439"/>
                    <a:pt x="4257" y="2374"/>
                    <a:pt x="5010" y="2323"/>
                  </a:cubicBezTo>
                  <a:cubicBezTo>
                    <a:pt x="5828" y="2271"/>
                    <a:pt x="8684" y="2232"/>
                    <a:pt x="8619" y="947"/>
                  </a:cubicBezTo>
                  <a:cubicBezTo>
                    <a:pt x="8593" y="531"/>
                    <a:pt x="8177" y="181"/>
                    <a:pt x="7788" y="77"/>
                  </a:cubicBezTo>
                  <a:cubicBezTo>
                    <a:pt x="7582" y="22"/>
                    <a:pt x="7362" y="0"/>
                    <a:pt x="71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792;p33">
              <a:extLst>
                <a:ext uri="{FF2B5EF4-FFF2-40B4-BE49-F238E27FC236}">
                  <a16:creationId xmlns:a16="http://schemas.microsoft.com/office/drawing/2014/main" xmlns="" id="{A4B02D92-EE1C-4EE5-9A0E-37E4B036DF46}"/>
                </a:ext>
              </a:extLst>
            </p:cNvPr>
            <p:cNvSpPr/>
            <p:nvPr/>
          </p:nvSpPr>
          <p:spPr>
            <a:xfrm flipH="1">
              <a:off x="5618400" y="2678338"/>
              <a:ext cx="73025" cy="62525"/>
            </a:xfrm>
            <a:custGeom>
              <a:avLst/>
              <a:gdLst/>
              <a:ahLst/>
              <a:cxnLst/>
              <a:rect l="l" t="t" r="r" b="b"/>
              <a:pathLst>
                <a:path w="2921" h="2501" extrusionOk="0">
                  <a:moveTo>
                    <a:pt x="1674" y="0"/>
                  </a:moveTo>
                  <a:cubicBezTo>
                    <a:pt x="558" y="0"/>
                    <a:pt x="0" y="1350"/>
                    <a:pt x="792" y="2129"/>
                  </a:cubicBezTo>
                  <a:cubicBezTo>
                    <a:pt x="1044" y="2386"/>
                    <a:pt x="1357" y="2500"/>
                    <a:pt x="1664" y="2500"/>
                  </a:cubicBezTo>
                  <a:cubicBezTo>
                    <a:pt x="2304" y="2500"/>
                    <a:pt x="2921" y="2001"/>
                    <a:pt x="2921" y="1246"/>
                  </a:cubicBezTo>
                  <a:cubicBezTo>
                    <a:pt x="2921" y="558"/>
                    <a:pt x="2362" y="0"/>
                    <a:pt x="16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 name="Google Shape;1714;p33">
            <a:extLst>
              <a:ext uri="{FF2B5EF4-FFF2-40B4-BE49-F238E27FC236}">
                <a16:creationId xmlns:a16="http://schemas.microsoft.com/office/drawing/2014/main" xmlns="" id="{1645C892-DBD4-45D2-9287-A5235BCEF8C3}"/>
              </a:ext>
            </a:extLst>
          </p:cNvPr>
          <p:cNvGrpSpPr/>
          <p:nvPr/>
        </p:nvGrpSpPr>
        <p:grpSpPr>
          <a:xfrm>
            <a:off x="6895850" y="1699162"/>
            <a:ext cx="611092" cy="486468"/>
            <a:chOff x="180000" y="2419175"/>
            <a:chExt cx="1560900" cy="1242575"/>
          </a:xfrm>
        </p:grpSpPr>
        <p:sp>
          <p:nvSpPr>
            <p:cNvPr id="128" name="Google Shape;1715;p33">
              <a:extLst>
                <a:ext uri="{FF2B5EF4-FFF2-40B4-BE49-F238E27FC236}">
                  <a16:creationId xmlns:a16="http://schemas.microsoft.com/office/drawing/2014/main" xmlns="" id="{38D81B9B-2E6E-4CF9-A7E8-FB16678CC201}"/>
                </a:ext>
              </a:extLst>
            </p:cNvPr>
            <p:cNvSpPr/>
            <p:nvPr/>
          </p:nvSpPr>
          <p:spPr>
            <a:xfrm>
              <a:off x="302400" y="3023300"/>
              <a:ext cx="1438500" cy="407825"/>
            </a:xfrm>
            <a:custGeom>
              <a:avLst/>
              <a:gdLst/>
              <a:ahLst/>
              <a:cxnLst/>
              <a:rect l="l" t="t" r="r" b="b"/>
              <a:pathLst>
                <a:path w="57540" h="16313" extrusionOk="0">
                  <a:moveTo>
                    <a:pt x="49302" y="0"/>
                  </a:moveTo>
                  <a:cubicBezTo>
                    <a:pt x="49207" y="0"/>
                    <a:pt x="49111" y="3"/>
                    <a:pt x="49016" y="8"/>
                  </a:cubicBezTo>
                  <a:cubicBezTo>
                    <a:pt x="40834" y="431"/>
                    <a:pt x="32083" y="2754"/>
                    <a:pt x="24252" y="4814"/>
                  </a:cubicBezTo>
                  <a:cubicBezTo>
                    <a:pt x="16246" y="6903"/>
                    <a:pt x="8430" y="9621"/>
                    <a:pt x="1081" y="13156"/>
                  </a:cubicBezTo>
                  <a:cubicBezTo>
                    <a:pt x="0" y="13682"/>
                    <a:pt x="234" y="15128"/>
                    <a:pt x="1447" y="15333"/>
                  </a:cubicBezTo>
                  <a:cubicBezTo>
                    <a:pt x="2835" y="15567"/>
                    <a:pt x="4252" y="15742"/>
                    <a:pt x="5669" y="15874"/>
                  </a:cubicBezTo>
                  <a:cubicBezTo>
                    <a:pt x="8776" y="16167"/>
                    <a:pt x="11890" y="16313"/>
                    <a:pt x="15004" y="16313"/>
                  </a:cubicBezTo>
                  <a:cubicBezTo>
                    <a:pt x="20266" y="16313"/>
                    <a:pt x="25526" y="15896"/>
                    <a:pt x="30739" y="15070"/>
                  </a:cubicBezTo>
                  <a:cubicBezTo>
                    <a:pt x="34932" y="14413"/>
                    <a:pt x="39096" y="13478"/>
                    <a:pt x="43172" y="12294"/>
                  </a:cubicBezTo>
                  <a:cubicBezTo>
                    <a:pt x="46327" y="11359"/>
                    <a:pt x="51382" y="10410"/>
                    <a:pt x="53822" y="8320"/>
                  </a:cubicBezTo>
                  <a:cubicBezTo>
                    <a:pt x="57539" y="5132"/>
                    <a:pt x="53646" y="0"/>
                    <a:pt x="49302" y="0"/>
                  </a:cubicBezTo>
                  <a:close/>
                </a:path>
              </a:pathLst>
            </a:custGeom>
            <a:solidFill>
              <a:srgbClr val="EB99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716;p33">
              <a:extLst>
                <a:ext uri="{FF2B5EF4-FFF2-40B4-BE49-F238E27FC236}">
                  <a16:creationId xmlns:a16="http://schemas.microsoft.com/office/drawing/2014/main" xmlns="" id="{8060A6A2-9454-4F9D-9186-B3BB52447178}"/>
                </a:ext>
              </a:extLst>
            </p:cNvPr>
            <p:cNvSpPr/>
            <p:nvPr/>
          </p:nvSpPr>
          <p:spPr>
            <a:xfrm>
              <a:off x="949975" y="3106025"/>
              <a:ext cx="382425" cy="234875"/>
            </a:xfrm>
            <a:custGeom>
              <a:avLst/>
              <a:gdLst/>
              <a:ahLst/>
              <a:cxnLst/>
              <a:rect l="l" t="t" r="r" b="b"/>
              <a:pathLst>
                <a:path w="15297" h="9395" extrusionOk="0">
                  <a:moveTo>
                    <a:pt x="13222" y="0"/>
                  </a:moveTo>
                  <a:cubicBezTo>
                    <a:pt x="8766" y="979"/>
                    <a:pt x="4354" y="2163"/>
                    <a:pt x="0" y="3565"/>
                  </a:cubicBezTo>
                  <a:cubicBezTo>
                    <a:pt x="409" y="5537"/>
                    <a:pt x="1037" y="7466"/>
                    <a:pt x="1636" y="9394"/>
                  </a:cubicBezTo>
                  <a:cubicBezTo>
                    <a:pt x="1636" y="9394"/>
                    <a:pt x="1651" y="9380"/>
                    <a:pt x="1651" y="9380"/>
                  </a:cubicBezTo>
                  <a:cubicBezTo>
                    <a:pt x="2411" y="9263"/>
                    <a:pt x="3170" y="9146"/>
                    <a:pt x="3930" y="9014"/>
                  </a:cubicBezTo>
                  <a:cubicBezTo>
                    <a:pt x="7670" y="8196"/>
                    <a:pt x="11352" y="7188"/>
                    <a:pt x="14975" y="5976"/>
                  </a:cubicBezTo>
                  <a:cubicBezTo>
                    <a:pt x="15296" y="4383"/>
                    <a:pt x="13660" y="833"/>
                    <a:pt x="132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717;p33">
              <a:extLst>
                <a:ext uri="{FF2B5EF4-FFF2-40B4-BE49-F238E27FC236}">
                  <a16:creationId xmlns:a16="http://schemas.microsoft.com/office/drawing/2014/main" xmlns="" id="{6814792F-FF3B-4394-9ED0-9119106BF66A}"/>
                </a:ext>
              </a:extLst>
            </p:cNvPr>
            <p:cNvSpPr/>
            <p:nvPr/>
          </p:nvSpPr>
          <p:spPr>
            <a:xfrm>
              <a:off x="323950" y="3489650"/>
              <a:ext cx="1150175" cy="172100"/>
            </a:xfrm>
            <a:custGeom>
              <a:avLst/>
              <a:gdLst/>
              <a:ahLst/>
              <a:cxnLst/>
              <a:rect l="l" t="t" r="r" b="b"/>
              <a:pathLst>
                <a:path w="46007" h="6884" extrusionOk="0">
                  <a:moveTo>
                    <a:pt x="43420" y="0"/>
                  </a:moveTo>
                  <a:cubicBezTo>
                    <a:pt x="43079" y="0"/>
                    <a:pt x="42737" y="13"/>
                    <a:pt x="42397" y="25"/>
                  </a:cubicBezTo>
                  <a:cubicBezTo>
                    <a:pt x="42134" y="25"/>
                    <a:pt x="41872" y="54"/>
                    <a:pt x="41623" y="127"/>
                  </a:cubicBezTo>
                  <a:cubicBezTo>
                    <a:pt x="41156" y="288"/>
                    <a:pt x="40820" y="682"/>
                    <a:pt x="40425" y="974"/>
                  </a:cubicBezTo>
                  <a:cubicBezTo>
                    <a:pt x="40367" y="1033"/>
                    <a:pt x="40294" y="1076"/>
                    <a:pt x="40235" y="1120"/>
                  </a:cubicBezTo>
                  <a:cubicBezTo>
                    <a:pt x="39052" y="1895"/>
                    <a:pt x="37547" y="1895"/>
                    <a:pt x="36174" y="2011"/>
                  </a:cubicBezTo>
                  <a:cubicBezTo>
                    <a:pt x="34318" y="2172"/>
                    <a:pt x="32478" y="2333"/>
                    <a:pt x="30622" y="2479"/>
                  </a:cubicBezTo>
                  <a:cubicBezTo>
                    <a:pt x="26911" y="2757"/>
                    <a:pt x="23200" y="3005"/>
                    <a:pt x="19490" y="3209"/>
                  </a:cubicBezTo>
                  <a:cubicBezTo>
                    <a:pt x="15939" y="3399"/>
                    <a:pt x="12375" y="3560"/>
                    <a:pt x="8824" y="3692"/>
                  </a:cubicBezTo>
                  <a:cubicBezTo>
                    <a:pt x="8348" y="3712"/>
                    <a:pt x="7781" y="3802"/>
                    <a:pt x="7258" y="3802"/>
                  </a:cubicBezTo>
                  <a:cubicBezTo>
                    <a:pt x="7027" y="3802"/>
                    <a:pt x="6805" y="3785"/>
                    <a:pt x="6604" y="3735"/>
                  </a:cubicBezTo>
                  <a:cubicBezTo>
                    <a:pt x="5932" y="3589"/>
                    <a:pt x="5318" y="3078"/>
                    <a:pt x="4602" y="2917"/>
                  </a:cubicBezTo>
                  <a:cubicBezTo>
                    <a:pt x="4098" y="2795"/>
                    <a:pt x="3582" y="2735"/>
                    <a:pt x="3065" y="2735"/>
                  </a:cubicBezTo>
                  <a:cubicBezTo>
                    <a:pt x="2161" y="2735"/>
                    <a:pt x="1256" y="2920"/>
                    <a:pt x="409" y="3282"/>
                  </a:cubicBezTo>
                  <a:cubicBezTo>
                    <a:pt x="307" y="3326"/>
                    <a:pt x="205" y="3370"/>
                    <a:pt x="103" y="3429"/>
                  </a:cubicBezTo>
                  <a:cubicBezTo>
                    <a:pt x="0" y="4217"/>
                    <a:pt x="15" y="5021"/>
                    <a:pt x="176" y="5795"/>
                  </a:cubicBezTo>
                  <a:cubicBezTo>
                    <a:pt x="205" y="6117"/>
                    <a:pt x="336" y="6424"/>
                    <a:pt x="555" y="6643"/>
                  </a:cubicBezTo>
                  <a:cubicBezTo>
                    <a:pt x="792" y="6845"/>
                    <a:pt x="1106" y="6883"/>
                    <a:pt x="1419" y="6883"/>
                  </a:cubicBezTo>
                  <a:cubicBezTo>
                    <a:pt x="1512" y="6883"/>
                    <a:pt x="1604" y="6880"/>
                    <a:pt x="1695" y="6876"/>
                  </a:cubicBezTo>
                  <a:cubicBezTo>
                    <a:pt x="2177" y="6847"/>
                    <a:pt x="2659" y="6803"/>
                    <a:pt x="3127" y="6701"/>
                  </a:cubicBezTo>
                  <a:cubicBezTo>
                    <a:pt x="3653" y="6584"/>
                    <a:pt x="4149" y="6409"/>
                    <a:pt x="4632" y="6175"/>
                  </a:cubicBezTo>
                  <a:cubicBezTo>
                    <a:pt x="5727" y="5678"/>
                    <a:pt x="6823" y="4802"/>
                    <a:pt x="8021" y="4670"/>
                  </a:cubicBezTo>
                  <a:cubicBezTo>
                    <a:pt x="8730" y="4583"/>
                    <a:pt x="9467" y="4568"/>
                    <a:pt x="10209" y="4568"/>
                  </a:cubicBezTo>
                  <a:cubicBezTo>
                    <a:pt x="10579" y="4568"/>
                    <a:pt x="10951" y="4572"/>
                    <a:pt x="11320" y="4572"/>
                  </a:cubicBezTo>
                  <a:cubicBezTo>
                    <a:pt x="11690" y="4572"/>
                    <a:pt x="12057" y="4568"/>
                    <a:pt x="12418" y="4553"/>
                  </a:cubicBezTo>
                  <a:cubicBezTo>
                    <a:pt x="15545" y="4422"/>
                    <a:pt x="18671" y="4261"/>
                    <a:pt x="21812" y="4071"/>
                  </a:cubicBezTo>
                  <a:cubicBezTo>
                    <a:pt x="24997" y="3881"/>
                    <a:pt x="28197" y="3662"/>
                    <a:pt x="31382" y="3414"/>
                  </a:cubicBezTo>
                  <a:cubicBezTo>
                    <a:pt x="33207" y="3264"/>
                    <a:pt x="35339" y="2808"/>
                    <a:pt x="37331" y="2808"/>
                  </a:cubicBezTo>
                  <a:cubicBezTo>
                    <a:pt x="38256" y="2808"/>
                    <a:pt x="39152" y="2907"/>
                    <a:pt x="39972" y="3180"/>
                  </a:cubicBezTo>
                  <a:cubicBezTo>
                    <a:pt x="40834" y="3472"/>
                    <a:pt x="41667" y="3954"/>
                    <a:pt x="42573" y="4057"/>
                  </a:cubicBezTo>
                  <a:cubicBezTo>
                    <a:pt x="42747" y="4080"/>
                    <a:pt x="42921" y="4089"/>
                    <a:pt x="43096" y="4089"/>
                  </a:cubicBezTo>
                  <a:cubicBezTo>
                    <a:pt x="43832" y="4089"/>
                    <a:pt x="44571" y="3925"/>
                    <a:pt x="45301" y="3925"/>
                  </a:cubicBezTo>
                  <a:cubicBezTo>
                    <a:pt x="45503" y="3925"/>
                    <a:pt x="45704" y="3937"/>
                    <a:pt x="45904" y="3969"/>
                  </a:cubicBezTo>
                  <a:cubicBezTo>
                    <a:pt x="46006" y="2976"/>
                    <a:pt x="45977" y="1968"/>
                    <a:pt x="45801" y="974"/>
                  </a:cubicBezTo>
                  <a:cubicBezTo>
                    <a:pt x="45787" y="784"/>
                    <a:pt x="45728" y="609"/>
                    <a:pt x="45612" y="448"/>
                  </a:cubicBezTo>
                  <a:cubicBezTo>
                    <a:pt x="45465" y="302"/>
                    <a:pt x="45261" y="200"/>
                    <a:pt x="45056" y="171"/>
                  </a:cubicBezTo>
                  <a:cubicBezTo>
                    <a:pt x="44523" y="35"/>
                    <a:pt x="43973" y="0"/>
                    <a:pt x="434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718;p33">
              <a:extLst>
                <a:ext uri="{FF2B5EF4-FFF2-40B4-BE49-F238E27FC236}">
                  <a16:creationId xmlns:a16="http://schemas.microsoft.com/office/drawing/2014/main" xmlns="" id="{7C11FC2E-6171-4F43-9E8E-262D3A310CD7}"/>
                </a:ext>
              </a:extLst>
            </p:cNvPr>
            <p:cNvSpPr/>
            <p:nvPr/>
          </p:nvSpPr>
          <p:spPr>
            <a:xfrm>
              <a:off x="180000" y="2419175"/>
              <a:ext cx="1503750" cy="426225"/>
            </a:xfrm>
            <a:custGeom>
              <a:avLst/>
              <a:gdLst/>
              <a:ahLst/>
              <a:cxnLst/>
              <a:rect l="l" t="t" r="r" b="b"/>
              <a:pathLst>
                <a:path w="60150" h="17049" extrusionOk="0">
                  <a:moveTo>
                    <a:pt x="8609" y="0"/>
                  </a:moveTo>
                  <a:cubicBezTo>
                    <a:pt x="4054" y="0"/>
                    <a:pt x="1" y="5371"/>
                    <a:pt x="3874" y="8701"/>
                  </a:cubicBezTo>
                  <a:cubicBezTo>
                    <a:pt x="6430" y="10892"/>
                    <a:pt x="11719" y="11886"/>
                    <a:pt x="15021" y="12850"/>
                  </a:cubicBezTo>
                  <a:cubicBezTo>
                    <a:pt x="19287" y="14092"/>
                    <a:pt x="23626" y="15071"/>
                    <a:pt x="28023" y="15757"/>
                  </a:cubicBezTo>
                  <a:cubicBezTo>
                    <a:pt x="33453" y="16618"/>
                    <a:pt x="38933" y="17048"/>
                    <a:pt x="44419" y="17048"/>
                  </a:cubicBezTo>
                  <a:cubicBezTo>
                    <a:pt x="47687" y="17048"/>
                    <a:pt x="50957" y="16896"/>
                    <a:pt x="54218" y="16590"/>
                  </a:cubicBezTo>
                  <a:cubicBezTo>
                    <a:pt x="55694" y="16444"/>
                    <a:pt x="57170" y="16283"/>
                    <a:pt x="58631" y="16035"/>
                  </a:cubicBezTo>
                  <a:cubicBezTo>
                    <a:pt x="59902" y="15816"/>
                    <a:pt x="60150" y="14296"/>
                    <a:pt x="59010" y="13756"/>
                  </a:cubicBezTo>
                  <a:cubicBezTo>
                    <a:pt x="51340" y="10060"/>
                    <a:pt x="43159" y="7225"/>
                    <a:pt x="34802" y="5034"/>
                  </a:cubicBezTo>
                  <a:cubicBezTo>
                    <a:pt x="26621" y="2886"/>
                    <a:pt x="17461" y="461"/>
                    <a:pt x="8914" y="8"/>
                  </a:cubicBezTo>
                  <a:cubicBezTo>
                    <a:pt x="8812" y="3"/>
                    <a:pt x="8710" y="0"/>
                    <a:pt x="8609" y="0"/>
                  </a:cubicBezTo>
                  <a:close/>
                </a:path>
              </a:pathLst>
            </a:custGeom>
            <a:solidFill>
              <a:srgbClr val="E34B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719;p33">
              <a:extLst>
                <a:ext uri="{FF2B5EF4-FFF2-40B4-BE49-F238E27FC236}">
                  <a16:creationId xmlns:a16="http://schemas.microsoft.com/office/drawing/2014/main" xmlns="" id="{67A0A177-58BE-4AC9-A8FC-3534D1B552BA}"/>
                </a:ext>
              </a:extLst>
            </p:cNvPr>
            <p:cNvSpPr/>
            <p:nvPr/>
          </p:nvSpPr>
          <p:spPr>
            <a:xfrm>
              <a:off x="439725" y="2796150"/>
              <a:ext cx="982525" cy="363225"/>
            </a:xfrm>
            <a:custGeom>
              <a:avLst/>
              <a:gdLst/>
              <a:ahLst/>
              <a:cxnLst/>
              <a:rect l="l" t="t" r="r" b="b"/>
              <a:pathLst>
                <a:path w="39301" h="14529" extrusionOk="0">
                  <a:moveTo>
                    <a:pt x="37978" y="0"/>
                  </a:moveTo>
                  <a:cubicBezTo>
                    <a:pt x="36813" y="0"/>
                    <a:pt x="35660" y="349"/>
                    <a:pt x="34684" y="1000"/>
                  </a:cubicBezTo>
                  <a:cubicBezTo>
                    <a:pt x="34143" y="1350"/>
                    <a:pt x="33778" y="1964"/>
                    <a:pt x="33281" y="2300"/>
                  </a:cubicBezTo>
                  <a:cubicBezTo>
                    <a:pt x="32785" y="2622"/>
                    <a:pt x="31996" y="2738"/>
                    <a:pt x="31440" y="2928"/>
                  </a:cubicBezTo>
                  <a:cubicBezTo>
                    <a:pt x="28460" y="3922"/>
                    <a:pt x="25480" y="4871"/>
                    <a:pt x="22485" y="5806"/>
                  </a:cubicBezTo>
                  <a:cubicBezTo>
                    <a:pt x="19344" y="6771"/>
                    <a:pt x="16203" y="7706"/>
                    <a:pt x="13062" y="8597"/>
                  </a:cubicBezTo>
                  <a:cubicBezTo>
                    <a:pt x="11484" y="9050"/>
                    <a:pt x="9906" y="9488"/>
                    <a:pt x="8328" y="9926"/>
                  </a:cubicBezTo>
                  <a:cubicBezTo>
                    <a:pt x="7418" y="10176"/>
                    <a:pt x="6464" y="10515"/>
                    <a:pt x="5507" y="10515"/>
                  </a:cubicBezTo>
                  <a:cubicBezTo>
                    <a:pt x="5235" y="10515"/>
                    <a:pt x="4962" y="10488"/>
                    <a:pt x="4690" y="10423"/>
                  </a:cubicBezTo>
                  <a:cubicBezTo>
                    <a:pt x="4632" y="10408"/>
                    <a:pt x="4573" y="10394"/>
                    <a:pt x="4500" y="10379"/>
                  </a:cubicBezTo>
                  <a:cubicBezTo>
                    <a:pt x="4091" y="10248"/>
                    <a:pt x="3682" y="10029"/>
                    <a:pt x="3258" y="10029"/>
                  </a:cubicBezTo>
                  <a:cubicBezTo>
                    <a:pt x="3025" y="10058"/>
                    <a:pt x="2791" y="10102"/>
                    <a:pt x="2572" y="10189"/>
                  </a:cubicBezTo>
                  <a:cubicBezTo>
                    <a:pt x="1827" y="10438"/>
                    <a:pt x="1082" y="10686"/>
                    <a:pt x="424" y="11124"/>
                  </a:cubicBezTo>
                  <a:cubicBezTo>
                    <a:pt x="263" y="11212"/>
                    <a:pt x="132" y="11358"/>
                    <a:pt x="44" y="11533"/>
                  </a:cubicBezTo>
                  <a:cubicBezTo>
                    <a:pt x="1" y="11694"/>
                    <a:pt x="1" y="11855"/>
                    <a:pt x="44" y="12015"/>
                  </a:cubicBezTo>
                  <a:cubicBezTo>
                    <a:pt x="220" y="12892"/>
                    <a:pt x="497" y="13725"/>
                    <a:pt x="892" y="14528"/>
                  </a:cubicBezTo>
                  <a:cubicBezTo>
                    <a:pt x="1739" y="14046"/>
                    <a:pt x="2791" y="14032"/>
                    <a:pt x="3668" y="13579"/>
                  </a:cubicBezTo>
                  <a:cubicBezTo>
                    <a:pt x="4383" y="13213"/>
                    <a:pt x="4924" y="12571"/>
                    <a:pt x="5552" y="12059"/>
                  </a:cubicBezTo>
                  <a:cubicBezTo>
                    <a:pt x="7422" y="10540"/>
                    <a:pt x="10432" y="10262"/>
                    <a:pt x="12711" y="9605"/>
                  </a:cubicBezTo>
                  <a:cubicBezTo>
                    <a:pt x="15414" y="8845"/>
                    <a:pt x="18131" y="8042"/>
                    <a:pt x="20819" y="7224"/>
                  </a:cubicBezTo>
                  <a:cubicBezTo>
                    <a:pt x="23464" y="6420"/>
                    <a:pt x="26108" y="5587"/>
                    <a:pt x="28723" y="4740"/>
                  </a:cubicBezTo>
                  <a:cubicBezTo>
                    <a:pt x="29936" y="4345"/>
                    <a:pt x="31178" y="3776"/>
                    <a:pt x="32405" y="3483"/>
                  </a:cubicBezTo>
                  <a:cubicBezTo>
                    <a:pt x="32650" y="3424"/>
                    <a:pt x="32904" y="3400"/>
                    <a:pt x="33162" y="3400"/>
                  </a:cubicBezTo>
                  <a:cubicBezTo>
                    <a:pt x="33982" y="3400"/>
                    <a:pt x="34852" y="3636"/>
                    <a:pt x="35663" y="3703"/>
                  </a:cubicBezTo>
                  <a:cubicBezTo>
                    <a:pt x="35847" y="3720"/>
                    <a:pt x="36031" y="3728"/>
                    <a:pt x="36216" y="3728"/>
                  </a:cubicBezTo>
                  <a:cubicBezTo>
                    <a:pt x="36499" y="3728"/>
                    <a:pt x="36782" y="3709"/>
                    <a:pt x="37065" y="3673"/>
                  </a:cubicBezTo>
                  <a:cubicBezTo>
                    <a:pt x="37474" y="3615"/>
                    <a:pt x="37883" y="3513"/>
                    <a:pt x="38292" y="3381"/>
                  </a:cubicBezTo>
                  <a:cubicBezTo>
                    <a:pt x="38628" y="3279"/>
                    <a:pt x="38994" y="3147"/>
                    <a:pt x="39169" y="2841"/>
                  </a:cubicBezTo>
                  <a:cubicBezTo>
                    <a:pt x="39271" y="2578"/>
                    <a:pt x="39300" y="2300"/>
                    <a:pt x="39227" y="2023"/>
                  </a:cubicBezTo>
                  <a:cubicBezTo>
                    <a:pt x="39111" y="1336"/>
                    <a:pt x="38877" y="664"/>
                    <a:pt x="38555" y="36"/>
                  </a:cubicBezTo>
                  <a:cubicBezTo>
                    <a:pt x="38453" y="21"/>
                    <a:pt x="38351" y="21"/>
                    <a:pt x="38249" y="6"/>
                  </a:cubicBezTo>
                  <a:cubicBezTo>
                    <a:pt x="38158" y="2"/>
                    <a:pt x="38068" y="0"/>
                    <a:pt x="379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720;p33">
              <a:extLst>
                <a:ext uri="{FF2B5EF4-FFF2-40B4-BE49-F238E27FC236}">
                  <a16:creationId xmlns:a16="http://schemas.microsoft.com/office/drawing/2014/main" xmlns="" id="{1F1A19DB-3E7C-4EEB-88E1-662F6E562E64}"/>
                </a:ext>
              </a:extLst>
            </p:cNvPr>
            <p:cNvSpPr/>
            <p:nvPr/>
          </p:nvSpPr>
          <p:spPr>
            <a:xfrm>
              <a:off x="606650" y="2505575"/>
              <a:ext cx="399950" cy="245450"/>
            </a:xfrm>
            <a:custGeom>
              <a:avLst/>
              <a:gdLst/>
              <a:ahLst/>
              <a:cxnLst/>
              <a:rect l="l" t="t" r="r" b="b"/>
              <a:pathLst>
                <a:path w="15998" h="9818" extrusionOk="0">
                  <a:moveTo>
                    <a:pt x="2177" y="0"/>
                  </a:moveTo>
                  <a:cubicBezTo>
                    <a:pt x="1724" y="877"/>
                    <a:pt x="0" y="4588"/>
                    <a:pt x="351" y="6253"/>
                  </a:cubicBezTo>
                  <a:cubicBezTo>
                    <a:pt x="4135" y="7510"/>
                    <a:pt x="7992" y="8576"/>
                    <a:pt x="11892" y="9438"/>
                  </a:cubicBezTo>
                  <a:cubicBezTo>
                    <a:pt x="12681" y="9569"/>
                    <a:pt x="13470" y="9686"/>
                    <a:pt x="14274" y="9818"/>
                  </a:cubicBezTo>
                  <a:lnTo>
                    <a:pt x="14288" y="9818"/>
                  </a:lnTo>
                  <a:cubicBezTo>
                    <a:pt x="14917" y="7802"/>
                    <a:pt x="15559" y="5800"/>
                    <a:pt x="15998" y="3726"/>
                  </a:cubicBezTo>
                  <a:cubicBezTo>
                    <a:pt x="11439" y="2265"/>
                    <a:pt x="6837" y="1023"/>
                    <a:pt x="21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693;p33">
            <a:extLst>
              <a:ext uri="{FF2B5EF4-FFF2-40B4-BE49-F238E27FC236}">
                <a16:creationId xmlns:a16="http://schemas.microsoft.com/office/drawing/2014/main" xmlns="" id="{D1E8C318-3F00-473F-BB99-52DD44610888}"/>
              </a:ext>
            </a:extLst>
          </p:cNvPr>
          <p:cNvGrpSpPr/>
          <p:nvPr/>
        </p:nvGrpSpPr>
        <p:grpSpPr>
          <a:xfrm>
            <a:off x="1533684" y="3507810"/>
            <a:ext cx="746312" cy="360528"/>
            <a:chOff x="4591250" y="2784825"/>
            <a:chExt cx="2803575" cy="1354350"/>
          </a:xfrm>
        </p:grpSpPr>
        <p:sp>
          <p:nvSpPr>
            <p:cNvPr id="135" name="Google Shape;1694;p33">
              <a:extLst>
                <a:ext uri="{FF2B5EF4-FFF2-40B4-BE49-F238E27FC236}">
                  <a16:creationId xmlns:a16="http://schemas.microsoft.com/office/drawing/2014/main" xmlns="" id="{05B47B9A-6C2C-4D11-9ED8-E3693ECED2DB}"/>
                </a:ext>
              </a:extLst>
            </p:cNvPr>
            <p:cNvSpPr/>
            <p:nvPr/>
          </p:nvSpPr>
          <p:spPr>
            <a:xfrm>
              <a:off x="4591250" y="2784825"/>
              <a:ext cx="2803575" cy="1354350"/>
            </a:xfrm>
            <a:custGeom>
              <a:avLst/>
              <a:gdLst/>
              <a:ahLst/>
              <a:cxnLst/>
              <a:rect l="l" t="t" r="r" b="b"/>
              <a:pathLst>
                <a:path w="112143" h="54174" extrusionOk="0">
                  <a:moveTo>
                    <a:pt x="100968" y="0"/>
                  </a:moveTo>
                  <a:cubicBezTo>
                    <a:pt x="98182" y="0"/>
                    <a:pt x="95330" y="1236"/>
                    <a:pt x="93003" y="3254"/>
                  </a:cubicBezTo>
                  <a:cubicBezTo>
                    <a:pt x="86941" y="8540"/>
                    <a:pt x="81846" y="12613"/>
                    <a:pt x="73849" y="14793"/>
                  </a:cubicBezTo>
                  <a:cubicBezTo>
                    <a:pt x="65376" y="17109"/>
                    <a:pt x="56521" y="17504"/>
                    <a:pt x="47857" y="18934"/>
                  </a:cubicBezTo>
                  <a:cubicBezTo>
                    <a:pt x="31537" y="21631"/>
                    <a:pt x="15530" y="28320"/>
                    <a:pt x="3801" y="39995"/>
                  </a:cubicBezTo>
                  <a:cubicBezTo>
                    <a:pt x="2344" y="41439"/>
                    <a:pt x="872" y="43101"/>
                    <a:pt x="614" y="45144"/>
                  </a:cubicBezTo>
                  <a:cubicBezTo>
                    <a:pt x="1" y="49885"/>
                    <a:pt x="5708" y="52745"/>
                    <a:pt x="10422" y="53481"/>
                  </a:cubicBezTo>
                  <a:cubicBezTo>
                    <a:pt x="13536" y="53964"/>
                    <a:pt x="16666" y="54174"/>
                    <a:pt x="19800" y="54174"/>
                  </a:cubicBezTo>
                  <a:cubicBezTo>
                    <a:pt x="29209" y="54174"/>
                    <a:pt x="38664" y="52286"/>
                    <a:pt x="47912" y="50252"/>
                  </a:cubicBezTo>
                  <a:cubicBezTo>
                    <a:pt x="63959" y="46724"/>
                    <a:pt x="80157" y="42651"/>
                    <a:pt x="94420" y="34491"/>
                  </a:cubicBezTo>
                  <a:cubicBezTo>
                    <a:pt x="99909" y="31344"/>
                    <a:pt x="105222" y="27448"/>
                    <a:pt x="108383" y="21972"/>
                  </a:cubicBezTo>
                  <a:cubicBezTo>
                    <a:pt x="111557" y="16496"/>
                    <a:pt x="112143" y="9153"/>
                    <a:pt x="108437" y="4031"/>
                  </a:cubicBezTo>
                  <a:cubicBezTo>
                    <a:pt x="106389" y="1199"/>
                    <a:pt x="103711" y="0"/>
                    <a:pt x="100968" y="0"/>
                  </a:cubicBezTo>
                  <a:close/>
                </a:path>
              </a:pathLst>
            </a:custGeom>
            <a:solidFill>
              <a:srgbClr val="E34B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695;p33">
              <a:extLst>
                <a:ext uri="{FF2B5EF4-FFF2-40B4-BE49-F238E27FC236}">
                  <a16:creationId xmlns:a16="http://schemas.microsoft.com/office/drawing/2014/main" xmlns="" id="{61CF7926-ED45-44C1-8834-E70005D48349}"/>
                </a:ext>
              </a:extLst>
            </p:cNvPr>
            <p:cNvSpPr/>
            <p:nvPr/>
          </p:nvSpPr>
          <p:spPr>
            <a:xfrm>
              <a:off x="4998225" y="3506425"/>
              <a:ext cx="508150" cy="607600"/>
            </a:xfrm>
            <a:custGeom>
              <a:avLst/>
              <a:gdLst/>
              <a:ahLst/>
              <a:cxnLst/>
              <a:rect l="l" t="t" r="r" b="b"/>
              <a:pathLst>
                <a:path w="20326" h="24304" extrusionOk="0">
                  <a:moveTo>
                    <a:pt x="2398" y="1"/>
                  </a:moveTo>
                  <a:cubicBezTo>
                    <a:pt x="1595" y="450"/>
                    <a:pt x="791" y="927"/>
                    <a:pt x="1" y="1404"/>
                  </a:cubicBezTo>
                  <a:cubicBezTo>
                    <a:pt x="96" y="1731"/>
                    <a:pt x="314" y="2017"/>
                    <a:pt x="600" y="2194"/>
                  </a:cubicBezTo>
                  <a:cubicBezTo>
                    <a:pt x="4401" y="4687"/>
                    <a:pt x="7984" y="7507"/>
                    <a:pt x="10899" y="10994"/>
                  </a:cubicBezTo>
                  <a:cubicBezTo>
                    <a:pt x="12288" y="12643"/>
                    <a:pt x="13487" y="14455"/>
                    <a:pt x="14468" y="16375"/>
                  </a:cubicBezTo>
                  <a:cubicBezTo>
                    <a:pt x="14672" y="16784"/>
                    <a:pt x="16743" y="21348"/>
                    <a:pt x="16811" y="22696"/>
                  </a:cubicBezTo>
                  <a:cubicBezTo>
                    <a:pt x="16307" y="23064"/>
                    <a:pt x="16171" y="23704"/>
                    <a:pt x="16348" y="24304"/>
                  </a:cubicBezTo>
                  <a:cubicBezTo>
                    <a:pt x="17383" y="24154"/>
                    <a:pt x="18405" y="23990"/>
                    <a:pt x="19440" y="23827"/>
                  </a:cubicBezTo>
                  <a:cubicBezTo>
                    <a:pt x="20326" y="20639"/>
                    <a:pt x="16866" y="14632"/>
                    <a:pt x="15558" y="12602"/>
                  </a:cubicBezTo>
                  <a:cubicBezTo>
                    <a:pt x="12247" y="7398"/>
                    <a:pt x="7480" y="3379"/>
                    <a:pt x="2398" y="1"/>
                  </a:cubicBezTo>
                  <a:close/>
                </a:path>
              </a:pathLst>
            </a:custGeom>
            <a:solidFill>
              <a:srgbClr val="C240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696;p33">
              <a:extLst>
                <a:ext uri="{FF2B5EF4-FFF2-40B4-BE49-F238E27FC236}">
                  <a16:creationId xmlns:a16="http://schemas.microsoft.com/office/drawing/2014/main" xmlns="" id="{C77C76A0-23D3-4D1F-86A4-B3A4C74E7400}"/>
                </a:ext>
              </a:extLst>
            </p:cNvPr>
            <p:cNvSpPr/>
            <p:nvPr/>
          </p:nvSpPr>
          <p:spPr>
            <a:xfrm>
              <a:off x="5488975" y="3309600"/>
              <a:ext cx="516000" cy="700225"/>
            </a:xfrm>
            <a:custGeom>
              <a:avLst/>
              <a:gdLst/>
              <a:ahLst/>
              <a:cxnLst/>
              <a:rect l="l" t="t" r="r" b="b"/>
              <a:pathLst>
                <a:path w="20640" h="28009" extrusionOk="0">
                  <a:moveTo>
                    <a:pt x="2412" y="0"/>
                  </a:moveTo>
                  <a:cubicBezTo>
                    <a:pt x="1690" y="204"/>
                    <a:pt x="968" y="395"/>
                    <a:pt x="260" y="613"/>
                  </a:cubicBezTo>
                  <a:cubicBezTo>
                    <a:pt x="1" y="1076"/>
                    <a:pt x="28" y="1662"/>
                    <a:pt x="573" y="2112"/>
                  </a:cubicBezTo>
                  <a:cubicBezTo>
                    <a:pt x="8937" y="8868"/>
                    <a:pt x="14741" y="17669"/>
                    <a:pt x="17602" y="28008"/>
                  </a:cubicBezTo>
                  <a:cubicBezTo>
                    <a:pt x="18582" y="27777"/>
                    <a:pt x="19563" y="27545"/>
                    <a:pt x="20558" y="27313"/>
                  </a:cubicBezTo>
                  <a:cubicBezTo>
                    <a:pt x="20571" y="26986"/>
                    <a:pt x="20571" y="26646"/>
                    <a:pt x="20585" y="26319"/>
                  </a:cubicBezTo>
                  <a:cubicBezTo>
                    <a:pt x="20639" y="25706"/>
                    <a:pt x="20244" y="25147"/>
                    <a:pt x="19645" y="25011"/>
                  </a:cubicBezTo>
                  <a:cubicBezTo>
                    <a:pt x="16525" y="15217"/>
                    <a:pt x="10586" y="6566"/>
                    <a:pt x="2576" y="109"/>
                  </a:cubicBezTo>
                  <a:cubicBezTo>
                    <a:pt x="2521" y="68"/>
                    <a:pt x="2467" y="41"/>
                    <a:pt x="2412" y="0"/>
                  </a:cubicBezTo>
                  <a:close/>
                </a:path>
              </a:pathLst>
            </a:custGeom>
            <a:solidFill>
              <a:srgbClr val="C240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697;p33">
              <a:extLst>
                <a:ext uri="{FF2B5EF4-FFF2-40B4-BE49-F238E27FC236}">
                  <a16:creationId xmlns:a16="http://schemas.microsoft.com/office/drawing/2014/main" xmlns="" id="{832414E6-30D8-420B-8E49-CF81140B6CB9}"/>
                </a:ext>
              </a:extLst>
            </p:cNvPr>
            <p:cNvSpPr/>
            <p:nvPr/>
          </p:nvSpPr>
          <p:spPr>
            <a:xfrm>
              <a:off x="5893925" y="3231950"/>
              <a:ext cx="559925" cy="655600"/>
            </a:xfrm>
            <a:custGeom>
              <a:avLst/>
              <a:gdLst/>
              <a:ahLst/>
              <a:cxnLst/>
              <a:rect l="l" t="t" r="r" b="b"/>
              <a:pathLst>
                <a:path w="22397" h="26224" extrusionOk="0">
                  <a:moveTo>
                    <a:pt x="3324" y="0"/>
                  </a:moveTo>
                  <a:cubicBezTo>
                    <a:pt x="2221" y="136"/>
                    <a:pt x="1104" y="273"/>
                    <a:pt x="0" y="422"/>
                  </a:cubicBezTo>
                  <a:cubicBezTo>
                    <a:pt x="28" y="763"/>
                    <a:pt x="205" y="1063"/>
                    <a:pt x="477" y="1267"/>
                  </a:cubicBezTo>
                  <a:cubicBezTo>
                    <a:pt x="8787" y="8092"/>
                    <a:pt x="15312" y="16497"/>
                    <a:pt x="19726" y="26224"/>
                  </a:cubicBezTo>
                  <a:cubicBezTo>
                    <a:pt x="20612" y="25951"/>
                    <a:pt x="21511" y="25651"/>
                    <a:pt x="22396" y="25352"/>
                  </a:cubicBezTo>
                  <a:cubicBezTo>
                    <a:pt x="18023" y="15571"/>
                    <a:pt x="11512" y="6907"/>
                    <a:pt x="3324" y="0"/>
                  </a:cubicBezTo>
                  <a:close/>
                </a:path>
              </a:pathLst>
            </a:custGeom>
            <a:solidFill>
              <a:srgbClr val="C240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698;p33">
              <a:extLst>
                <a:ext uri="{FF2B5EF4-FFF2-40B4-BE49-F238E27FC236}">
                  <a16:creationId xmlns:a16="http://schemas.microsoft.com/office/drawing/2014/main" xmlns="" id="{D9D580EF-E962-4713-91FB-538C82483971}"/>
                </a:ext>
              </a:extLst>
            </p:cNvPr>
            <p:cNvSpPr/>
            <p:nvPr/>
          </p:nvSpPr>
          <p:spPr>
            <a:xfrm>
              <a:off x="6283200" y="3171650"/>
              <a:ext cx="505750" cy="589900"/>
            </a:xfrm>
            <a:custGeom>
              <a:avLst/>
              <a:gdLst/>
              <a:ahLst/>
              <a:cxnLst/>
              <a:rect l="l" t="t" r="r" b="b"/>
              <a:pathLst>
                <a:path w="20230" h="23596" extrusionOk="0">
                  <a:moveTo>
                    <a:pt x="3419" y="1"/>
                  </a:moveTo>
                  <a:cubicBezTo>
                    <a:pt x="2289" y="260"/>
                    <a:pt x="1144" y="491"/>
                    <a:pt x="0" y="696"/>
                  </a:cubicBezTo>
                  <a:cubicBezTo>
                    <a:pt x="3651" y="4033"/>
                    <a:pt x="7479" y="7330"/>
                    <a:pt x="10599" y="11144"/>
                  </a:cubicBezTo>
                  <a:cubicBezTo>
                    <a:pt x="13677" y="14904"/>
                    <a:pt x="14944" y="19631"/>
                    <a:pt x="17655" y="23595"/>
                  </a:cubicBezTo>
                  <a:cubicBezTo>
                    <a:pt x="18513" y="23214"/>
                    <a:pt x="19385" y="22819"/>
                    <a:pt x="20230" y="22410"/>
                  </a:cubicBezTo>
                  <a:cubicBezTo>
                    <a:pt x="17138" y="18323"/>
                    <a:pt x="15925" y="13160"/>
                    <a:pt x="12588" y="9142"/>
                  </a:cubicBezTo>
                  <a:cubicBezTo>
                    <a:pt x="9849" y="5845"/>
                    <a:pt x="6621" y="2916"/>
                    <a:pt x="3419" y="1"/>
                  </a:cubicBezTo>
                  <a:close/>
                </a:path>
              </a:pathLst>
            </a:custGeom>
            <a:solidFill>
              <a:srgbClr val="C240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699;p33">
              <a:extLst>
                <a:ext uri="{FF2B5EF4-FFF2-40B4-BE49-F238E27FC236}">
                  <a16:creationId xmlns:a16="http://schemas.microsoft.com/office/drawing/2014/main" xmlns="" id="{52622B46-5C82-4002-A3CB-7C7B8D89A488}"/>
                </a:ext>
              </a:extLst>
            </p:cNvPr>
            <p:cNvSpPr/>
            <p:nvPr/>
          </p:nvSpPr>
          <p:spPr>
            <a:xfrm>
              <a:off x="6788925" y="3025175"/>
              <a:ext cx="371525" cy="331550"/>
            </a:xfrm>
            <a:custGeom>
              <a:avLst/>
              <a:gdLst/>
              <a:ahLst/>
              <a:cxnLst/>
              <a:rect l="l" t="t" r="r" b="b"/>
              <a:pathLst>
                <a:path w="14861" h="13262" extrusionOk="0">
                  <a:moveTo>
                    <a:pt x="10501" y="1"/>
                  </a:moveTo>
                  <a:cubicBezTo>
                    <a:pt x="7627" y="1"/>
                    <a:pt x="3883" y="1994"/>
                    <a:pt x="2371" y="4429"/>
                  </a:cubicBezTo>
                  <a:cubicBezTo>
                    <a:pt x="886" y="6827"/>
                    <a:pt x="1" y="10301"/>
                    <a:pt x="2099" y="12194"/>
                  </a:cubicBezTo>
                  <a:cubicBezTo>
                    <a:pt x="2984" y="12992"/>
                    <a:pt x="4181" y="13262"/>
                    <a:pt x="5393" y="13262"/>
                  </a:cubicBezTo>
                  <a:cubicBezTo>
                    <a:pt x="5879" y="13262"/>
                    <a:pt x="6368" y="13218"/>
                    <a:pt x="6839" y="13148"/>
                  </a:cubicBezTo>
                  <a:cubicBezTo>
                    <a:pt x="11716" y="12399"/>
                    <a:pt x="13038" y="9919"/>
                    <a:pt x="13978" y="5601"/>
                  </a:cubicBezTo>
                  <a:cubicBezTo>
                    <a:pt x="14861" y="1523"/>
                    <a:pt x="13012" y="1"/>
                    <a:pt x="105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700;p33">
              <a:extLst>
                <a:ext uri="{FF2B5EF4-FFF2-40B4-BE49-F238E27FC236}">
                  <a16:creationId xmlns:a16="http://schemas.microsoft.com/office/drawing/2014/main" xmlns="" id="{EBC4979B-E0D8-4EA5-9C15-7CE4464ACC8B}"/>
                </a:ext>
              </a:extLst>
            </p:cNvPr>
            <p:cNvSpPr/>
            <p:nvPr/>
          </p:nvSpPr>
          <p:spPr>
            <a:xfrm>
              <a:off x="4737025" y="3193125"/>
              <a:ext cx="2223575" cy="758450"/>
            </a:xfrm>
            <a:custGeom>
              <a:avLst/>
              <a:gdLst/>
              <a:ahLst/>
              <a:cxnLst/>
              <a:rect l="l" t="t" r="r" b="b"/>
              <a:pathLst>
                <a:path w="88943" h="30338" extrusionOk="0">
                  <a:moveTo>
                    <a:pt x="88629" y="0"/>
                  </a:moveTo>
                  <a:cubicBezTo>
                    <a:pt x="79366" y="8569"/>
                    <a:pt x="66356" y="11062"/>
                    <a:pt x="53769" y="13459"/>
                  </a:cubicBezTo>
                  <a:cubicBezTo>
                    <a:pt x="52066" y="13786"/>
                    <a:pt x="50322" y="14113"/>
                    <a:pt x="48606" y="14454"/>
                  </a:cubicBezTo>
                  <a:cubicBezTo>
                    <a:pt x="32654" y="17669"/>
                    <a:pt x="16306" y="22859"/>
                    <a:pt x="0" y="29902"/>
                  </a:cubicBezTo>
                  <a:lnTo>
                    <a:pt x="191" y="30338"/>
                  </a:lnTo>
                  <a:cubicBezTo>
                    <a:pt x="16456" y="23308"/>
                    <a:pt x="32790" y="18118"/>
                    <a:pt x="48701" y="14917"/>
                  </a:cubicBezTo>
                  <a:cubicBezTo>
                    <a:pt x="50404" y="14576"/>
                    <a:pt x="52161" y="14236"/>
                    <a:pt x="53851" y="13922"/>
                  </a:cubicBezTo>
                  <a:cubicBezTo>
                    <a:pt x="66506" y="11498"/>
                    <a:pt x="79584" y="9005"/>
                    <a:pt x="88943" y="341"/>
                  </a:cubicBezTo>
                  <a:lnTo>
                    <a:pt x="886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674;p33">
            <a:extLst>
              <a:ext uri="{FF2B5EF4-FFF2-40B4-BE49-F238E27FC236}">
                <a16:creationId xmlns:a16="http://schemas.microsoft.com/office/drawing/2014/main" xmlns="" id="{0A7F2287-252D-429A-A1D5-65BC56C99B4C}"/>
              </a:ext>
            </a:extLst>
          </p:cNvPr>
          <p:cNvGrpSpPr/>
          <p:nvPr/>
        </p:nvGrpSpPr>
        <p:grpSpPr>
          <a:xfrm>
            <a:off x="4093209" y="3472939"/>
            <a:ext cx="955859" cy="473510"/>
            <a:chOff x="228925" y="2669800"/>
            <a:chExt cx="3933575" cy="1948600"/>
          </a:xfrm>
        </p:grpSpPr>
        <p:sp>
          <p:nvSpPr>
            <p:cNvPr id="143" name="Google Shape;1675;p33">
              <a:extLst>
                <a:ext uri="{FF2B5EF4-FFF2-40B4-BE49-F238E27FC236}">
                  <a16:creationId xmlns:a16="http://schemas.microsoft.com/office/drawing/2014/main" xmlns="" id="{1B3B8D3C-4B72-45B6-AE84-07F934C8875B}"/>
                </a:ext>
              </a:extLst>
            </p:cNvPr>
            <p:cNvSpPr/>
            <p:nvPr/>
          </p:nvSpPr>
          <p:spPr>
            <a:xfrm>
              <a:off x="3338975" y="3148775"/>
              <a:ext cx="521950" cy="544350"/>
            </a:xfrm>
            <a:custGeom>
              <a:avLst/>
              <a:gdLst/>
              <a:ahLst/>
              <a:cxnLst/>
              <a:rect l="l" t="t" r="r" b="b"/>
              <a:pathLst>
                <a:path w="20878" h="21774" extrusionOk="0">
                  <a:moveTo>
                    <a:pt x="1750" y="1"/>
                  </a:moveTo>
                  <a:cubicBezTo>
                    <a:pt x="1547" y="1"/>
                    <a:pt x="1346" y="2"/>
                    <a:pt x="1145" y="3"/>
                  </a:cubicBezTo>
                  <a:cubicBezTo>
                    <a:pt x="19" y="3"/>
                    <a:pt x="1" y="1761"/>
                    <a:pt x="1132" y="1761"/>
                  </a:cubicBezTo>
                  <a:cubicBezTo>
                    <a:pt x="1136" y="1761"/>
                    <a:pt x="1141" y="1761"/>
                    <a:pt x="1145" y="1760"/>
                  </a:cubicBezTo>
                  <a:cubicBezTo>
                    <a:pt x="1384" y="1759"/>
                    <a:pt x="1626" y="1757"/>
                    <a:pt x="1868" y="1757"/>
                  </a:cubicBezTo>
                  <a:cubicBezTo>
                    <a:pt x="6657" y="1757"/>
                    <a:pt x="12060" y="2216"/>
                    <a:pt x="15354" y="6092"/>
                  </a:cubicBezTo>
                  <a:cubicBezTo>
                    <a:pt x="18705" y="10057"/>
                    <a:pt x="18569" y="16023"/>
                    <a:pt x="19059" y="20941"/>
                  </a:cubicBezTo>
                  <a:cubicBezTo>
                    <a:pt x="19120" y="21495"/>
                    <a:pt x="19593" y="21774"/>
                    <a:pt x="20034" y="21774"/>
                  </a:cubicBezTo>
                  <a:cubicBezTo>
                    <a:pt x="20471" y="21774"/>
                    <a:pt x="20877" y="21498"/>
                    <a:pt x="20816" y="20941"/>
                  </a:cubicBezTo>
                  <a:cubicBezTo>
                    <a:pt x="20271" y="15451"/>
                    <a:pt x="20353" y="8749"/>
                    <a:pt x="16307" y="4471"/>
                  </a:cubicBezTo>
                  <a:cubicBezTo>
                    <a:pt x="12599" y="553"/>
                    <a:pt x="6873" y="1"/>
                    <a:pt x="17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676;p33">
              <a:extLst>
                <a:ext uri="{FF2B5EF4-FFF2-40B4-BE49-F238E27FC236}">
                  <a16:creationId xmlns:a16="http://schemas.microsoft.com/office/drawing/2014/main" xmlns="" id="{636C9A4B-E4D6-42E5-8FAE-D85DF77430E9}"/>
                </a:ext>
              </a:extLst>
            </p:cNvPr>
            <p:cNvSpPr/>
            <p:nvPr/>
          </p:nvSpPr>
          <p:spPr>
            <a:xfrm>
              <a:off x="3053925" y="3660750"/>
              <a:ext cx="133525" cy="895675"/>
            </a:xfrm>
            <a:custGeom>
              <a:avLst/>
              <a:gdLst/>
              <a:ahLst/>
              <a:cxnLst/>
              <a:rect l="l" t="t" r="r" b="b"/>
              <a:pathLst>
                <a:path w="5341" h="35827" extrusionOk="0">
                  <a:moveTo>
                    <a:pt x="855" y="1"/>
                  </a:moveTo>
                  <a:cubicBezTo>
                    <a:pt x="417" y="1"/>
                    <a:pt x="1" y="280"/>
                    <a:pt x="41" y="844"/>
                  </a:cubicBezTo>
                  <a:cubicBezTo>
                    <a:pt x="913" y="12532"/>
                    <a:pt x="2098" y="24193"/>
                    <a:pt x="3583" y="35826"/>
                  </a:cubicBezTo>
                  <a:lnTo>
                    <a:pt x="5341" y="35826"/>
                  </a:lnTo>
                  <a:cubicBezTo>
                    <a:pt x="3856" y="24193"/>
                    <a:pt x="2671" y="12532"/>
                    <a:pt x="1799" y="844"/>
                  </a:cubicBezTo>
                  <a:cubicBezTo>
                    <a:pt x="1758" y="283"/>
                    <a:pt x="1295" y="1"/>
                    <a:pt x="8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677;p33">
              <a:extLst>
                <a:ext uri="{FF2B5EF4-FFF2-40B4-BE49-F238E27FC236}">
                  <a16:creationId xmlns:a16="http://schemas.microsoft.com/office/drawing/2014/main" xmlns="" id="{D2C715D1-0210-4944-AEB8-B8A34583202E}"/>
                </a:ext>
              </a:extLst>
            </p:cNvPr>
            <p:cNvSpPr/>
            <p:nvPr/>
          </p:nvSpPr>
          <p:spPr>
            <a:xfrm>
              <a:off x="3524925" y="3822400"/>
              <a:ext cx="101850" cy="796000"/>
            </a:xfrm>
            <a:custGeom>
              <a:avLst/>
              <a:gdLst/>
              <a:ahLst/>
              <a:cxnLst/>
              <a:rect l="l" t="t" r="r" b="b"/>
              <a:pathLst>
                <a:path w="4074" h="31840" extrusionOk="0">
                  <a:moveTo>
                    <a:pt x="1239" y="0"/>
                  </a:moveTo>
                  <a:cubicBezTo>
                    <a:pt x="798" y="0"/>
                    <a:pt x="341" y="283"/>
                    <a:pt x="314" y="848"/>
                  </a:cubicBezTo>
                  <a:cubicBezTo>
                    <a:pt x="1" y="6951"/>
                    <a:pt x="668" y="12959"/>
                    <a:pt x="1349" y="19021"/>
                  </a:cubicBezTo>
                  <a:cubicBezTo>
                    <a:pt x="1663" y="21773"/>
                    <a:pt x="1976" y="24524"/>
                    <a:pt x="2153" y="27276"/>
                  </a:cubicBezTo>
                  <a:cubicBezTo>
                    <a:pt x="2249" y="28747"/>
                    <a:pt x="2071" y="30355"/>
                    <a:pt x="2289" y="31840"/>
                  </a:cubicBezTo>
                  <a:lnTo>
                    <a:pt x="4074" y="31840"/>
                  </a:lnTo>
                  <a:cubicBezTo>
                    <a:pt x="4047" y="31813"/>
                    <a:pt x="4033" y="31785"/>
                    <a:pt x="4006" y="31772"/>
                  </a:cubicBezTo>
                  <a:cubicBezTo>
                    <a:pt x="3475" y="29756"/>
                    <a:pt x="3883" y="26786"/>
                    <a:pt x="3720" y="24797"/>
                  </a:cubicBezTo>
                  <a:cubicBezTo>
                    <a:pt x="3475" y="22045"/>
                    <a:pt x="3134" y="19293"/>
                    <a:pt x="2821" y="16542"/>
                  </a:cubicBezTo>
                  <a:cubicBezTo>
                    <a:pt x="2235" y="11310"/>
                    <a:pt x="1799" y="6120"/>
                    <a:pt x="2071" y="848"/>
                  </a:cubicBezTo>
                  <a:cubicBezTo>
                    <a:pt x="2106" y="283"/>
                    <a:pt x="1680" y="0"/>
                    <a:pt x="12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678;p33">
              <a:extLst>
                <a:ext uri="{FF2B5EF4-FFF2-40B4-BE49-F238E27FC236}">
                  <a16:creationId xmlns:a16="http://schemas.microsoft.com/office/drawing/2014/main" xmlns="" id="{4A792997-D3D5-4ACC-B9D0-3381D686E2E9}"/>
                </a:ext>
              </a:extLst>
            </p:cNvPr>
            <p:cNvSpPr/>
            <p:nvPr/>
          </p:nvSpPr>
          <p:spPr>
            <a:xfrm>
              <a:off x="3052750" y="3669725"/>
              <a:ext cx="968750" cy="824725"/>
            </a:xfrm>
            <a:custGeom>
              <a:avLst/>
              <a:gdLst/>
              <a:ahLst/>
              <a:cxnLst/>
              <a:rect l="l" t="t" r="r" b="b"/>
              <a:pathLst>
                <a:path w="38750" h="32989" extrusionOk="0">
                  <a:moveTo>
                    <a:pt x="35371" y="13072"/>
                  </a:moveTo>
                  <a:lnTo>
                    <a:pt x="36121" y="22376"/>
                  </a:lnTo>
                  <a:cubicBezTo>
                    <a:pt x="33015" y="21096"/>
                    <a:pt x="29977" y="19706"/>
                    <a:pt x="26980" y="18235"/>
                  </a:cubicBezTo>
                  <a:cubicBezTo>
                    <a:pt x="28873" y="17104"/>
                    <a:pt x="30753" y="15973"/>
                    <a:pt x="32619" y="14802"/>
                  </a:cubicBezTo>
                  <a:cubicBezTo>
                    <a:pt x="33369" y="14325"/>
                    <a:pt x="34568" y="13821"/>
                    <a:pt x="35371" y="13072"/>
                  </a:cubicBezTo>
                  <a:close/>
                  <a:moveTo>
                    <a:pt x="25168" y="19297"/>
                  </a:moveTo>
                  <a:cubicBezTo>
                    <a:pt x="28247" y="20850"/>
                    <a:pt x="31393" y="22267"/>
                    <a:pt x="34581" y="23602"/>
                  </a:cubicBezTo>
                  <a:cubicBezTo>
                    <a:pt x="30783" y="23794"/>
                    <a:pt x="26936" y="24086"/>
                    <a:pt x="23129" y="24086"/>
                  </a:cubicBezTo>
                  <a:cubicBezTo>
                    <a:pt x="22075" y="24086"/>
                    <a:pt x="21024" y="24064"/>
                    <a:pt x="19978" y="24011"/>
                  </a:cubicBezTo>
                  <a:cubicBezTo>
                    <a:pt x="19106" y="23956"/>
                    <a:pt x="18234" y="23875"/>
                    <a:pt x="17362" y="23752"/>
                  </a:cubicBezTo>
                  <a:cubicBezTo>
                    <a:pt x="19474" y="22567"/>
                    <a:pt x="21599" y="21382"/>
                    <a:pt x="23683" y="20169"/>
                  </a:cubicBezTo>
                  <a:cubicBezTo>
                    <a:pt x="24187" y="19883"/>
                    <a:pt x="24677" y="19583"/>
                    <a:pt x="25168" y="19297"/>
                  </a:cubicBezTo>
                  <a:close/>
                  <a:moveTo>
                    <a:pt x="35184" y="1"/>
                  </a:moveTo>
                  <a:cubicBezTo>
                    <a:pt x="34745" y="1"/>
                    <a:pt x="34329" y="280"/>
                    <a:pt x="34377" y="839"/>
                  </a:cubicBezTo>
                  <a:cubicBezTo>
                    <a:pt x="34636" y="4122"/>
                    <a:pt x="34908" y="7405"/>
                    <a:pt x="35167" y="10688"/>
                  </a:cubicBezTo>
                  <a:lnTo>
                    <a:pt x="34976" y="10674"/>
                  </a:lnTo>
                  <a:cubicBezTo>
                    <a:pt x="34956" y="10673"/>
                    <a:pt x="34936" y="10672"/>
                    <a:pt x="34916" y="10672"/>
                  </a:cubicBezTo>
                  <a:cubicBezTo>
                    <a:pt x="34455" y="10672"/>
                    <a:pt x="34104" y="11115"/>
                    <a:pt x="34091" y="11546"/>
                  </a:cubicBezTo>
                  <a:cubicBezTo>
                    <a:pt x="34091" y="11628"/>
                    <a:pt x="34091" y="11696"/>
                    <a:pt x="34091" y="11778"/>
                  </a:cubicBezTo>
                  <a:cubicBezTo>
                    <a:pt x="34091" y="11832"/>
                    <a:pt x="34104" y="11873"/>
                    <a:pt x="34118" y="11928"/>
                  </a:cubicBezTo>
                  <a:cubicBezTo>
                    <a:pt x="32783" y="13426"/>
                    <a:pt x="28042" y="15551"/>
                    <a:pt x="26952" y="16219"/>
                  </a:cubicBezTo>
                  <a:cubicBezTo>
                    <a:pt x="26339" y="16573"/>
                    <a:pt x="25713" y="16927"/>
                    <a:pt x="25100" y="17281"/>
                  </a:cubicBezTo>
                  <a:cubicBezTo>
                    <a:pt x="22198" y="15796"/>
                    <a:pt x="19351" y="14230"/>
                    <a:pt x="16545" y="12554"/>
                  </a:cubicBezTo>
                  <a:cubicBezTo>
                    <a:pt x="16391" y="12463"/>
                    <a:pt x="16240" y="12423"/>
                    <a:pt x="16098" y="12423"/>
                  </a:cubicBezTo>
                  <a:cubicBezTo>
                    <a:pt x="15332" y="12423"/>
                    <a:pt x="14832" y="13584"/>
                    <a:pt x="15659" y="14066"/>
                  </a:cubicBezTo>
                  <a:cubicBezTo>
                    <a:pt x="18166" y="15578"/>
                    <a:pt x="20727" y="16982"/>
                    <a:pt x="23315" y="18330"/>
                  </a:cubicBezTo>
                  <a:cubicBezTo>
                    <a:pt x="21980" y="19093"/>
                    <a:pt x="20659" y="19883"/>
                    <a:pt x="19324" y="20632"/>
                  </a:cubicBezTo>
                  <a:cubicBezTo>
                    <a:pt x="17757" y="21518"/>
                    <a:pt x="16191" y="22390"/>
                    <a:pt x="14624" y="23262"/>
                  </a:cubicBezTo>
                  <a:cubicBezTo>
                    <a:pt x="10183" y="22335"/>
                    <a:pt x="5769" y="20755"/>
                    <a:pt x="1505" y="19570"/>
                  </a:cubicBezTo>
                  <a:cubicBezTo>
                    <a:pt x="1437" y="19551"/>
                    <a:pt x="1368" y="19542"/>
                    <a:pt x="1300" y="19542"/>
                  </a:cubicBezTo>
                  <a:cubicBezTo>
                    <a:pt x="591" y="19542"/>
                    <a:pt x="0" y="20519"/>
                    <a:pt x="647" y="21041"/>
                  </a:cubicBezTo>
                  <a:lnTo>
                    <a:pt x="1587" y="21790"/>
                  </a:lnTo>
                  <a:cubicBezTo>
                    <a:pt x="1753" y="21930"/>
                    <a:pt x="1958" y="21998"/>
                    <a:pt x="2164" y="21998"/>
                  </a:cubicBezTo>
                  <a:cubicBezTo>
                    <a:pt x="2381" y="21998"/>
                    <a:pt x="2598" y="21923"/>
                    <a:pt x="2772" y="21777"/>
                  </a:cubicBezTo>
                  <a:cubicBezTo>
                    <a:pt x="5905" y="22703"/>
                    <a:pt x="9093" y="23752"/>
                    <a:pt x="12308" y="24556"/>
                  </a:cubicBezTo>
                  <a:cubicBezTo>
                    <a:pt x="9583" y="26068"/>
                    <a:pt x="6859" y="27594"/>
                    <a:pt x="4148" y="29119"/>
                  </a:cubicBezTo>
                  <a:cubicBezTo>
                    <a:pt x="3303" y="29582"/>
                    <a:pt x="3815" y="30752"/>
                    <a:pt x="4597" y="30752"/>
                  </a:cubicBezTo>
                  <a:cubicBezTo>
                    <a:pt x="4736" y="30752"/>
                    <a:pt x="4884" y="30716"/>
                    <a:pt x="5033" y="30631"/>
                  </a:cubicBezTo>
                  <a:cubicBezTo>
                    <a:pt x="8330" y="28792"/>
                    <a:pt x="11627" y="26967"/>
                    <a:pt x="14910" y="25142"/>
                  </a:cubicBezTo>
                  <a:cubicBezTo>
                    <a:pt x="16095" y="25373"/>
                    <a:pt x="17280" y="25564"/>
                    <a:pt x="18465" y="25673"/>
                  </a:cubicBezTo>
                  <a:cubicBezTo>
                    <a:pt x="20042" y="25819"/>
                    <a:pt x="21639" y="25876"/>
                    <a:pt x="23247" y="25876"/>
                  </a:cubicBezTo>
                  <a:cubicBezTo>
                    <a:pt x="27611" y="25876"/>
                    <a:pt x="32051" y="25457"/>
                    <a:pt x="36352" y="25278"/>
                  </a:cubicBezTo>
                  <a:cubicBezTo>
                    <a:pt x="36556" y="27689"/>
                    <a:pt x="36747" y="30114"/>
                    <a:pt x="36952" y="32539"/>
                  </a:cubicBezTo>
                  <a:cubicBezTo>
                    <a:pt x="36761" y="32634"/>
                    <a:pt x="36611" y="32784"/>
                    <a:pt x="36516" y="32988"/>
                  </a:cubicBezTo>
                  <a:lnTo>
                    <a:pt x="38750" y="32988"/>
                  </a:lnTo>
                  <a:cubicBezTo>
                    <a:pt x="37878" y="22267"/>
                    <a:pt x="37006" y="11560"/>
                    <a:pt x="36134" y="839"/>
                  </a:cubicBezTo>
                  <a:cubicBezTo>
                    <a:pt x="36086" y="280"/>
                    <a:pt x="35623" y="1"/>
                    <a:pt x="351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679;p33">
              <a:extLst>
                <a:ext uri="{FF2B5EF4-FFF2-40B4-BE49-F238E27FC236}">
                  <a16:creationId xmlns:a16="http://schemas.microsoft.com/office/drawing/2014/main" xmlns="" id="{C186AB0D-10C9-43C9-9D61-A2524DC9C685}"/>
                </a:ext>
              </a:extLst>
            </p:cNvPr>
            <p:cNvSpPr/>
            <p:nvPr/>
          </p:nvSpPr>
          <p:spPr>
            <a:xfrm>
              <a:off x="2823025" y="2741525"/>
              <a:ext cx="1339475" cy="1350700"/>
            </a:xfrm>
            <a:custGeom>
              <a:avLst/>
              <a:gdLst/>
              <a:ahLst/>
              <a:cxnLst/>
              <a:rect l="l" t="t" r="r" b="b"/>
              <a:pathLst>
                <a:path w="53579" h="54028" extrusionOk="0">
                  <a:moveTo>
                    <a:pt x="25884" y="1"/>
                  </a:moveTo>
                  <a:lnTo>
                    <a:pt x="25884" y="1"/>
                  </a:lnTo>
                  <a:cubicBezTo>
                    <a:pt x="21038" y="711"/>
                    <a:pt x="16173" y="1232"/>
                    <a:pt x="11347" y="1232"/>
                  </a:cubicBezTo>
                  <a:cubicBezTo>
                    <a:pt x="10529" y="1232"/>
                    <a:pt x="9712" y="1217"/>
                    <a:pt x="8896" y="1186"/>
                  </a:cubicBezTo>
                  <a:cubicBezTo>
                    <a:pt x="6866" y="1363"/>
                    <a:pt x="4836" y="1526"/>
                    <a:pt x="2807" y="1662"/>
                  </a:cubicBezTo>
                  <a:cubicBezTo>
                    <a:pt x="0" y="9632"/>
                    <a:pt x="2493" y="25666"/>
                    <a:pt x="2480" y="31864"/>
                  </a:cubicBezTo>
                  <a:cubicBezTo>
                    <a:pt x="2480" y="33853"/>
                    <a:pt x="2480" y="35910"/>
                    <a:pt x="3270" y="37749"/>
                  </a:cubicBezTo>
                  <a:cubicBezTo>
                    <a:pt x="3937" y="39329"/>
                    <a:pt x="5136" y="40623"/>
                    <a:pt x="6349" y="41863"/>
                  </a:cubicBezTo>
                  <a:cubicBezTo>
                    <a:pt x="7561" y="43089"/>
                    <a:pt x="8869" y="44478"/>
                    <a:pt x="10258" y="45909"/>
                  </a:cubicBezTo>
                  <a:cubicBezTo>
                    <a:pt x="13868" y="48306"/>
                    <a:pt x="17805" y="50295"/>
                    <a:pt x="21483" y="52080"/>
                  </a:cubicBezTo>
                  <a:cubicBezTo>
                    <a:pt x="22887" y="52761"/>
                    <a:pt x="24317" y="53401"/>
                    <a:pt x="25747" y="54028"/>
                  </a:cubicBezTo>
                  <a:cubicBezTo>
                    <a:pt x="34221" y="47843"/>
                    <a:pt x="43089" y="42217"/>
                    <a:pt x="52080" y="36768"/>
                  </a:cubicBezTo>
                  <a:cubicBezTo>
                    <a:pt x="52666" y="36318"/>
                    <a:pt x="53143" y="36019"/>
                    <a:pt x="53456" y="35923"/>
                  </a:cubicBezTo>
                  <a:lnTo>
                    <a:pt x="53579" y="35855"/>
                  </a:lnTo>
                  <a:cubicBezTo>
                    <a:pt x="44819" y="34043"/>
                    <a:pt x="35923" y="32899"/>
                    <a:pt x="26987" y="32436"/>
                  </a:cubicBezTo>
                  <a:cubicBezTo>
                    <a:pt x="26347" y="32395"/>
                    <a:pt x="25843" y="31864"/>
                    <a:pt x="25843" y="31224"/>
                  </a:cubicBezTo>
                  <a:cubicBezTo>
                    <a:pt x="25856" y="20816"/>
                    <a:pt x="25870" y="10408"/>
                    <a:pt x="258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680;p33">
              <a:extLst>
                <a:ext uri="{FF2B5EF4-FFF2-40B4-BE49-F238E27FC236}">
                  <a16:creationId xmlns:a16="http://schemas.microsoft.com/office/drawing/2014/main" xmlns="" id="{0B673DDC-C9A2-42D6-81AB-3F788660EC81}"/>
                </a:ext>
              </a:extLst>
            </p:cNvPr>
            <p:cNvSpPr/>
            <p:nvPr/>
          </p:nvSpPr>
          <p:spPr>
            <a:xfrm>
              <a:off x="491500" y="3021800"/>
              <a:ext cx="2066250" cy="578675"/>
            </a:xfrm>
            <a:custGeom>
              <a:avLst/>
              <a:gdLst/>
              <a:ahLst/>
              <a:cxnLst/>
              <a:rect l="l" t="t" r="r" b="b"/>
              <a:pathLst>
                <a:path w="82650" h="23147" extrusionOk="0">
                  <a:moveTo>
                    <a:pt x="17356" y="1"/>
                  </a:moveTo>
                  <a:lnTo>
                    <a:pt x="17928" y="10913"/>
                  </a:lnTo>
                  <a:cubicBezTo>
                    <a:pt x="17955" y="11539"/>
                    <a:pt x="18323" y="12016"/>
                    <a:pt x="18772" y="12016"/>
                  </a:cubicBezTo>
                  <a:lnTo>
                    <a:pt x="23472" y="12016"/>
                  </a:lnTo>
                  <a:cubicBezTo>
                    <a:pt x="23895" y="12016"/>
                    <a:pt x="24249" y="11594"/>
                    <a:pt x="24317" y="11022"/>
                  </a:cubicBezTo>
                  <a:lnTo>
                    <a:pt x="25584" y="164"/>
                  </a:lnTo>
                  <a:lnTo>
                    <a:pt x="17356" y="1"/>
                  </a:lnTo>
                  <a:close/>
                  <a:moveTo>
                    <a:pt x="71446" y="6665"/>
                  </a:moveTo>
                  <a:cubicBezTo>
                    <a:pt x="69361" y="6665"/>
                    <a:pt x="67256" y="7199"/>
                    <a:pt x="65321" y="8079"/>
                  </a:cubicBezTo>
                  <a:cubicBezTo>
                    <a:pt x="64817" y="8311"/>
                    <a:pt x="64313" y="8570"/>
                    <a:pt x="63891" y="9060"/>
                  </a:cubicBezTo>
                  <a:cubicBezTo>
                    <a:pt x="63428" y="9646"/>
                    <a:pt x="63196" y="10381"/>
                    <a:pt x="63237" y="11117"/>
                  </a:cubicBezTo>
                  <a:cubicBezTo>
                    <a:pt x="63319" y="12193"/>
                    <a:pt x="64013" y="12902"/>
                    <a:pt x="64654" y="13392"/>
                  </a:cubicBezTo>
                  <a:cubicBezTo>
                    <a:pt x="66762" y="15010"/>
                    <a:pt x="69132" y="15835"/>
                    <a:pt x="71501" y="15835"/>
                  </a:cubicBezTo>
                  <a:cubicBezTo>
                    <a:pt x="73021" y="15835"/>
                    <a:pt x="74540" y="15495"/>
                    <a:pt x="75988" y="14809"/>
                  </a:cubicBezTo>
                  <a:cubicBezTo>
                    <a:pt x="78794" y="13487"/>
                    <a:pt x="79312" y="10981"/>
                    <a:pt x="77936" y="9155"/>
                  </a:cubicBezTo>
                  <a:cubicBezTo>
                    <a:pt x="79516" y="9060"/>
                    <a:pt x="81096" y="8828"/>
                    <a:pt x="82649" y="8433"/>
                  </a:cubicBezTo>
                  <a:lnTo>
                    <a:pt x="82649" y="8433"/>
                  </a:lnTo>
                  <a:lnTo>
                    <a:pt x="77704" y="8869"/>
                  </a:lnTo>
                  <a:cubicBezTo>
                    <a:pt x="77187" y="8311"/>
                    <a:pt x="76546" y="7861"/>
                    <a:pt x="75838" y="7561"/>
                  </a:cubicBezTo>
                  <a:cubicBezTo>
                    <a:pt x="74431" y="6941"/>
                    <a:pt x="72944" y="6665"/>
                    <a:pt x="71446" y="6665"/>
                  </a:cubicBezTo>
                  <a:close/>
                  <a:moveTo>
                    <a:pt x="37709" y="8702"/>
                  </a:moveTo>
                  <a:cubicBezTo>
                    <a:pt x="37690" y="8702"/>
                    <a:pt x="37672" y="8703"/>
                    <a:pt x="37653" y="8706"/>
                  </a:cubicBezTo>
                  <a:cubicBezTo>
                    <a:pt x="35191" y="8987"/>
                    <a:pt x="32754" y="9360"/>
                    <a:pt x="30292" y="9360"/>
                  </a:cubicBezTo>
                  <a:cubicBezTo>
                    <a:pt x="30248" y="9360"/>
                    <a:pt x="30205" y="9360"/>
                    <a:pt x="30161" y="9360"/>
                  </a:cubicBezTo>
                  <a:cubicBezTo>
                    <a:pt x="29848" y="9360"/>
                    <a:pt x="29602" y="9673"/>
                    <a:pt x="29643" y="10041"/>
                  </a:cubicBezTo>
                  <a:lnTo>
                    <a:pt x="30897" y="20299"/>
                  </a:lnTo>
                  <a:cubicBezTo>
                    <a:pt x="30910" y="20571"/>
                    <a:pt x="31142" y="20789"/>
                    <a:pt x="31414" y="20816"/>
                  </a:cubicBezTo>
                  <a:lnTo>
                    <a:pt x="36536" y="20816"/>
                  </a:lnTo>
                  <a:cubicBezTo>
                    <a:pt x="36809" y="20789"/>
                    <a:pt x="37040" y="20571"/>
                    <a:pt x="37054" y="20285"/>
                  </a:cubicBezTo>
                  <a:lnTo>
                    <a:pt x="38212" y="9387"/>
                  </a:lnTo>
                  <a:cubicBezTo>
                    <a:pt x="38251" y="9014"/>
                    <a:pt x="38010" y="8702"/>
                    <a:pt x="37709" y="8702"/>
                  </a:cubicBezTo>
                  <a:close/>
                  <a:moveTo>
                    <a:pt x="14214" y="7953"/>
                  </a:moveTo>
                  <a:cubicBezTo>
                    <a:pt x="14015" y="7953"/>
                    <a:pt x="13812" y="8038"/>
                    <a:pt x="13637" y="8243"/>
                  </a:cubicBezTo>
                  <a:cubicBezTo>
                    <a:pt x="11975" y="10150"/>
                    <a:pt x="10258" y="11989"/>
                    <a:pt x="8487" y="13773"/>
                  </a:cubicBezTo>
                  <a:lnTo>
                    <a:pt x="518" y="13773"/>
                  </a:lnTo>
                  <a:lnTo>
                    <a:pt x="0" y="14427"/>
                  </a:lnTo>
                  <a:cubicBezTo>
                    <a:pt x="450" y="16689"/>
                    <a:pt x="1090" y="18827"/>
                    <a:pt x="2248" y="20353"/>
                  </a:cubicBezTo>
                  <a:cubicBezTo>
                    <a:pt x="3383" y="21860"/>
                    <a:pt x="4899" y="22565"/>
                    <a:pt x="6408" y="22565"/>
                  </a:cubicBezTo>
                  <a:cubicBezTo>
                    <a:pt x="6837" y="22565"/>
                    <a:pt x="7265" y="22508"/>
                    <a:pt x="7684" y="22397"/>
                  </a:cubicBezTo>
                  <a:cubicBezTo>
                    <a:pt x="9591" y="21892"/>
                    <a:pt x="11321" y="20367"/>
                    <a:pt x="12792" y="18446"/>
                  </a:cubicBezTo>
                  <a:cubicBezTo>
                    <a:pt x="13868" y="17016"/>
                    <a:pt x="14726" y="15449"/>
                    <a:pt x="15353" y="13773"/>
                  </a:cubicBezTo>
                  <a:lnTo>
                    <a:pt x="10953" y="13773"/>
                  </a:lnTo>
                  <a:cubicBezTo>
                    <a:pt x="12302" y="12384"/>
                    <a:pt x="13609" y="10954"/>
                    <a:pt x="14876" y="9482"/>
                  </a:cubicBezTo>
                  <a:cubicBezTo>
                    <a:pt x="15437" y="8828"/>
                    <a:pt x="14850" y="7953"/>
                    <a:pt x="14214" y="7953"/>
                  </a:cubicBezTo>
                  <a:close/>
                  <a:moveTo>
                    <a:pt x="48020" y="573"/>
                  </a:moveTo>
                  <a:lnTo>
                    <a:pt x="45527" y="21756"/>
                  </a:lnTo>
                  <a:cubicBezTo>
                    <a:pt x="45434" y="22504"/>
                    <a:pt x="45851" y="23147"/>
                    <a:pt x="46418" y="23147"/>
                  </a:cubicBezTo>
                  <a:cubicBezTo>
                    <a:pt x="46430" y="23147"/>
                    <a:pt x="46442" y="23146"/>
                    <a:pt x="46454" y="23146"/>
                  </a:cubicBezTo>
                  <a:lnTo>
                    <a:pt x="53824" y="22928"/>
                  </a:lnTo>
                  <a:cubicBezTo>
                    <a:pt x="54341" y="22914"/>
                    <a:pt x="54804" y="22383"/>
                    <a:pt x="54886" y="21702"/>
                  </a:cubicBezTo>
                  <a:lnTo>
                    <a:pt x="57352" y="750"/>
                  </a:lnTo>
                  <a:lnTo>
                    <a:pt x="48020" y="57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681;p33">
              <a:extLst>
                <a:ext uri="{FF2B5EF4-FFF2-40B4-BE49-F238E27FC236}">
                  <a16:creationId xmlns:a16="http://schemas.microsoft.com/office/drawing/2014/main" xmlns="" id="{41CCD22D-F086-46AA-AE52-03834EA4C2A2}"/>
                </a:ext>
              </a:extLst>
            </p:cNvPr>
            <p:cNvSpPr/>
            <p:nvPr/>
          </p:nvSpPr>
          <p:spPr>
            <a:xfrm>
              <a:off x="228925" y="3019425"/>
              <a:ext cx="2496375" cy="777200"/>
            </a:xfrm>
            <a:custGeom>
              <a:avLst/>
              <a:gdLst/>
              <a:ahLst/>
              <a:cxnLst/>
              <a:rect l="l" t="t" r="r" b="b"/>
              <a:pathLst>
                <a:path w="99855" h="31088" extrusionOk="0">
                  <a:moveTo>
                    <a:pt x="81949" y="6760"/>
                  </a:moveTo>
                  <a:cubicBezTo>
                    <a:pt x="83447" y="6760"/>
                    <a:pt x="84934" y="7036"/>
                    <a:pt x="86341" y="7656"/>
                  </a:cubicBezTo>
                  <a:cubicBezTo>
                    <a:pt x="87049" y="7956"/>
                    <a:pt x="87690" y="8406"/>
                    <a:pt x="88207" y="8964"/>
                  </a:cubicBezTo>
                  <a:lnTo>
                    <a:pt x="93152" y="8528"/>
                  </a:lnTo>
                  <a:lnTo>
                    <a:pt x="93152" y="8528"/>
                  </a:lnTo>
                  <a:cubicBezTo>
                    <a:pt x="91599" y="8923"/>
                    <a:pt x="90019" y="9155"/>
                    <a:pt x="88439" y="9250"/>
                  </a:cubicBezTo>
                  <a:cubicBezTo>
                    <a:pt x="89815" y="11076"/>
                    <a:pt x="89297" y="13582"/>
                    <a:pt x="86491" y="14904"/>
                  </a:cubicBezTo>
                  <a:cubicBezTo>
                    <a:pt x="85043" y="15590"/>
                    <a:pt x="83524" y="15930"/>
                    <a:pt x="82004" y="15930"/>
                  </a:cubicBezTo>
                  <a:cubicBezTo>
                    <a:pt x="79635" y="15930"/>
                    <a:pt x="77265" y="15105"/>
                    <a:pt x="75157" y="13487"/>
                  </a:cubicBezTo>
                  <a:cubicBezTo>
                    <a:pt x="74516" y="12997"/>
                    <a:pt x="73822" y="12288"/>
                    <a:pt x="73740" y="11212"/>
                  </a:cubicBezTo>
                  <a:cubicBezTo>
                    <a:pt x="73699" y="10476"/>
                    <a:pt x="73931" y="9741"/>
                    <a:pt x="74394" y="9155"/>
                  </a:cubicBezTo>
                  <a:cubicBezTo>
                    <a:pt x="74816" y="8665"/>
                    <a:pt x="75320" y="8406"/>
                    <a:pt x="75824" y="8174"/>
                  </a:cubicBezTo>
                  <a:cubicBezTo>
                    <a:pt x="77759" y="7294"/>
                    <a:pt x="79864" y="6760"/>
                    <a:pt x="81949" y="6760"/>
                  </a:cubicBezTo>
                  <a:close/>
                  <a:moveTo>
                    <a:pt x="48212" y="8797"/>
                  </a:moveTo>
                  <a:cubicBezTo>
                    <a:pt x="48513" y="8797"/>
                    <a:pt x="48754" y="9109"/>
                    <a:pt x="48715" y="9482"/>
                  </a:cubicBezTo>
                  <a:lnTo>
                    <a:pt x="47557" y="20380"/>
                  </a:lnTo>
                  <a:cubicBezTo>
                    <a:pt x="47543" y="20666"/>
                    <a:pt x="47312" y="20884"/>
                    <a:pt x="47039" y="20911"/>
                  </a:cubicBezTo>
                  <a:lnTo>
                    <a:pt x="41917" y="20911"/>
                  </a:lnTo>
                  <a:cubicBezTo>
                    <a:pt x="41645" y="20884"/>
                    <a:pt x="41413" y="20666"/>
                    <a:pt x="41400" y="20394"/>
                  </a:cubicBezTo>
                  <a:lnTo>
                    <a:pt x="40146" y="10136"/>
                  </a:lnTo>
                  <a:cubicBezTo>
                    <a:pt x="40105" y="9768"/>
                    <a:pt x="40351" y="9455"/>
                    <a:pt x="40664" y="9455"/>
                  </a:cubicBezTo>
                  <a:cubicBezTo>
                    <a:pt x="40709" y="9455"/>
                    <a:pt x="40754" y="9455"/>
                    <a:pt x="40800" y="9455"/>
                  </a:cubicBezTo>
                  <a:cubicBezTo>
                    <a:pt x="43260" y="9455"/>
                    <a:pt x="45695" y="9095"/>
                    <a:pt x="48156" y="8801"/>
                  </a:cubicBezTo>
                  <a:cubicBezTo>
                    <a:pt x="48175" y="8798"/>
                    <a:pt x="48193" y="8797"/>
                    <a:pt x="48212" y="8797"/>
                  </a:cubicBezTo>
                  <a:close/>
                  <a:moveTo>
                    <a:pt x="22559" y="1"/>
                  </a:moveTo>
                  <a:cubicBezTo>
                    <a:pt x="22178" y="1"/>
                    <a:pt x="21810" y="164"/>
                    <a:pt x="21579" y="477"/>
                  </a:cubicBezTo>
                  <a:cubicBezTo>
                    <a:pt x="18118" y="4986"/>
                    <a:pt x="14604" y="9455"/>
                    <a:pt x="11021" y="13868"/>
                  </a:cubicBezTo>
                  <a:lnTo>
                    <a:pt x="18990" y="13868"/>
                  </a:lnTo>
                  <a:cubicBezTo>
                    <a:pt x="20775" y="12084"/>
                    <a:pt x="22478" y="10245"/>
                    <a:pt x="24140" y="8338"/>
                  </a:cubicBezTo>
                  <a:cubicBezTo>
                    <a:pt x="24314" y="8135"/>
                    <a:pt x="24516" y="8050"/>
                    <a:pt x="24714" y="8050"/>
                  </a:cubicBezTo>
                  <a:cubicBezTo>
                    <a:pt x="25351" y="8050"/>
                    <a:pt x="25941" y="8933"/>
                    <a:pt x="25379" y="9577"/>
                  </a:cubicBezTo>
                  <a:cubicBezTo>
                    <a:pt x="24112" y="11049"/>
                    <a:pt x="22805" y="12479"/>
                    <a:pt x="21456" y="13868"/>
                  </a:cubicBezTo>
                  <a:lnTo>
                    <a:pt x="25856" y="13868"/>
                  </a:lnTo>
                  <a:cubicBezTo>
                    <a:pt x="25229" y="15544"/>
                    <a:pt x="24371" y="17111"/>
                    <a:pt x="23295" y="18541"/>
                  </a:cubicBezTo>
                  <a:cubicBezTo>
                    <a:pt x="21824" y="20462"/>
                    <a:pt x="20094" y="21987"/>
                    <a:pt x="18187" y="22492"/>
                  </a:cubicBezTo>
                  <a:cubicBezTo>
                    <a:pt x="17768" y="22603"/>
                    <a:pt x="17340" y="22660"/>
                    <a:pt x="16911" y="22660"/>
                  </a:cubicBezTo>
                  <a:cubicBezTo>
                    <a:pt x="15402" y="22660"/>
                    <a:pt x="13886" y="21955"/>
                    <a:pt x="12751" y="20448"/>
                  </a:cubicBezTo>
                  <a:cubicBezTo>
                    <a:pt x="11593" y="18922"/>
                    <a:pt x="10953" y="16784"/>
                    <a:pt x="10503" y="14522"/>
                  </a:cubicBezTo>
                  <a:cubicBezTo>
                    <a:pt x="7261" y="18514"/>
                    <a:pt x="3978" y="22464"/>
                    <a:pt x="654" y="26388"/>
                  </a:cubicBezTo>
                  <a:cubicBezTo>
                    <a:pt x="0" y="27150"/>
                    <a:pt x="531" y="28336"/>
                    <a:pt x="1540" y="28376"/>
                  </a:cubicBezTo>
                  <a:lnTo>
                    <a:pt x="11171" y="28690"/>
                  </a:lnTo>
                  <a:cubicBezTo>
                    <a:pt x="11157" y="28731"/>
                    <a:pt x="11157" y="28772"/>
                    <a:pt x="11157" y="28812"/>
                  </a:cubicBezTo>
                  <a:lnTo>
                    <a:pt x="12996" y="28812"/>
                  </a:lnTo>
                  <a:cubicBezTo>
                    <a:pt x="12996" y="28785"/>
                    <a:pt x="12996" y="28772"/>
                    <a:pt x="12996" y="28758"/>
                  </a:cubicBezTo>
                  <a:lnTo>
                    <a:pt x="14399" y="28812"/>
                  </a:lnTo>
                  <a:cubicBezTo>
                    <a:pt x="17315" y="28908"/>
                    <a:pt x="23785" y="29126"/>
                    <a:pt x="24439" y="29153"/>
                  </a:cubicBezTo>
                  <a:lnTo>
                    <a:pt x="24494" y="29153"/>
                  </a:lnTo>
                  <a:lnTo>
                    <a:pt x="26238" y="29248"/>
                  </a:lnTo>
                  <a:cubicBezTo>
                    <a:pt x="26238" y="29235"/>
                    <a:pt x="26238" y="29221"/>
                    <a:pt x="26238" y="29207"/>
                  </a:cubicBezTo>
                  <a:lnTo>
                    <a:pt x="64626" y="30515"/>
                  </a:lnTo>
                  <a:lnTo>
                    <a:pt x="65226" y="30529"/>
                  </a:lnTo>
                  <a:cubicBezTo>
                    <a:pt x="65226" y="30529"/>
                    <a:pt x="65226" y="30542"/>
                    <a:pt x="65226" y="30542"/>
                  </a:cubicBezTo>
                  <a:lnTo>
                    <a:pt x="66983" y="30597"/>
                  </a:lnTo>
                  <a:lnTo>
                    <a:pt x="66983" y="30583"/>
                  </a:lnTo>
                  <a:lnTo>
                    <a:pt x="67119" y="30597"/>
                  </a:lnTo>
                  <a:lnTo>
                    <a:pt x="67201" y="30597"/>
                  </a:lnTo>
                  <a:lnTo>
                    <a:pt x="81764" y="31087"/>
                  </a:lnTo>
                  <a:cubicBezTo>
                    <a:pt x="81777" y="31088"/>
                    <a:pt x="81790" y="31088"/>
                    <a:pt x="81803" y="31088"/>
                  </a:cubicBezTo>
                  <a:cubicBezTo>
                    <a:pt x="82237" y="31088"/>
                    <a:pt x="82629" y="30871"/>
                    <a:pt x="82854" y="30488"/>
                  </a:cubicBezTo>
                  <a:cubicBezTo>
                    <a:pt x="84774" y="27178"/>
                    <a:pt x="86763" y="23895"/>
                    <a:pt x="88779" y="20639"/>
                  </a:cubicBezTo>
                  <a:lnTo>
                    <a:pt x="88861" y="20503"/>
                  </a:lnTo>
                  <a:lnTo>
                    <a:pt x="90891" y="17260"/>
                  </a:lnTo>
                  <a:lnTo>
                    <a:pt x="91177" y="16811"/>
                  </a:lnTo>
                  <a:cubicBezTo>
                    <a:pt x="91926" y="15598"/>
                    <a:pt x="92675" y="14372"/>
                    <a:pt x="93452" y="13174"/>
                  </a:cubicBezTo>
                  <a:cubicBezTo>
                    <a:pt x="95291" y="9782"/>
                    <a:pt x="97280" y="6485"/>
                    <a:pt x="99337" y="3270"/>
                  </a:cubicBezTo>
                  <a:cubicBezTo>
                    <a:pt x="99855" y="2466"/>
                    <a:pt x="99296" y="1417"/>
                    <a:pt x="98343" y="1404"/>
                  </a:cubicBezTo>
                  <a:lnTo>
                    <a:pt x="67855" y="845"/>
                  </a:lnTo>
                  <a:lnTo>
                    <a:pt x="65389" y="21797"/>
                  </a:lnTo>
                  <a:cubicBezTo>
                    <a:pt x="65307" y="22478"/>
                    <a:pt x="64844" y="23009"/>
                    <a:pt x="64327" y="23036"/>
                  </a:cubicBezTo>
                  <a:lnTo>
                    <a:pt x="56957" y="23254"/>
                  </a:lnTo>
                  <a:cubicBezTo>
                    <a:pt x="56951" y="23255"/>
                    <a:pt x="56945" y="23255"/>
                    <a:pt x="56939" y="23255"/>
                  </a:cubicBezTo>
                  <a:cubicBezTo>
                    <a:pt x="56362" y="23255"/>
                    <a:pt x="55936" y="22606"/>
                    <a:pt x="56030" y="21851"/>
                  </a:cubicBezTo>
                  <a:lnTo>
                    <a:pt x="58523" y="668"/>
                  </a:lnTo>
                  <a:lnTo>
                    <a:pt x="36087" y="259"/>
                  </a:lnTo>
                  <a:lnTo>
                    <a:pt x="34820" y="11117"/>
                  </a:lnTo>
                  <a:cubicBezTo>
                    <a:pt x="34752" y="11689"/>
                    <a:pt x="34398" y="12111"/>
                    <a:pt x="33975" y="12111"/>
                  </a:cubicBezTo>
                  <a:lnTo>
                    <a:pt x="29275" y="12111"/>
                  </a:lnTo>
                  <a:cubicBezTo>
                    <a:pt x="28826" y="12111"/>
                    <a:pt x="28458" y="11634"/>
                    <a:pt x="28431" y="11021"/>
                  </a:cubicBezTo>
                  <a:lnTo>
                    <a:pt x="27859" y="110"/>
                  </a:lnTo>
                  <a:lnTo>
                    <a:pt x="2255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682;p33">
              <a:extLst>
                <a:ext uri="{FF2B5EF4-FFF2-40B4-BE49-F238E27FC236}">
                  <a16:creationId xmlns:a16="http://schemas.microsoft.com/office/drawing/2014/main" xmlns="" id="{56FD62D0-88F8-48BD-B29E-267580E9BEAD}"/>
                </a:ext>
              </a:extLst>
            </p:cNvPr>
            <p:cNvSpPr/>
            <p:nvPr/>
          </p:nvSpPr>
          <p:spPr>
            <a:xfrm>
              <a:off x="1809150" y="3450925"/>
              <a:ext cx="692050" cy="1015000"/>
            </a:xfrm>
            <a:custGeom>
              <a:avLst/>
              <a:gdLst/>
              <a:ahLst/>
              <a:cxnLst/>
              <a:rect l="l" t="t" r="r" b="b"/>
              <a:pathLst>
                <a:path w="27682" h="40600" extrusionOk="0">
                  <a:moveTo>
                    <a:pt x="23949" y="19154"/>
                  </a:moveTo>
                  <a:lnTo>
                    <a:pt x="23949" y="19154"/>
                  </a:lnTo>
                  <a:cubicBezTo>
                    <a:pt x="23772" y="20598"/>
                    <a:pt x="23568" y="22042"/>
                    <a:pt x="23377" y="23486"/>
                  </a:cubicBezTo>
                  <a:lnTo>
                    <a:pt x="19222" y="22941"/>
                  </a:lnTo>
                  <a:cubicBezTo>
                    <a:pt x="20816" y="21701"/>
                    <a:pt x="22396" y="20448"/>
                    <a:pt x="23949" y="19154"/>
                  </a:cubicBezTo>
                  <a:close/>
                  <a:moveTo>
                    <a:pt x="3079" y="22546"/>
                  </a:moveTo>
                  <a:cubicBezTo>
                    <a:pt x="6989" y="23064"/>
                    <a:pt x="10885" y="23595"/>
                    <a:pt x="14781" y="24112"/>
                  </a:cubicBezTo>
                  <a:cubicBezTo>
                    <a:pt x="11117" y="26782"/>
                    <a:pt x="7370" y="29330"/>
                    <a:pt x="3515" y="31728"/>
                  </a:cubicBezTo>
                  <a:cubicBezTo>
                    <a:pt x="3352" y="31728"/>
                    <a:pt x="3188" y="31782"/>
                    <a:pt x="3066" y="31877"/>
                  </a:cubicBezTo>
                  <a:cubicBezTo>
                    <a:pt x="2820" y="32041"/>
                    <a:pt x="2589" y="32218"/>
                    <a:pt x="2344" y="32395"/>
                  </a:cubicBezTo>
                  <a:cubicBezTo>
                    <a:pt x="2589" y="29112"/>
                    <a:pt x="2834" y="25829"/>
                    <a:pt x="3079" y="22546"/>
                  </a:cubicBezTo>
                  <a:close/>
                  <a:moveTo>
                    <a:pt x="27682" y="0"/>
                  </a:moveTo>
                  <a:lnTo>
                    <a:pt x="25652" y="3243"/>
                  </a:lnTo>
                  <a:cubicBezTo>
                    <a:pt x="25257" y="7711"/>
                    <a:pt x="24794" y="12179"/>
                    <a:pt x="24263" y="16647"/>
                  </a:cubicBezTo>
                  <a:cubicBezTo>
                    <a:pt x="21824" y="18718"/>
                    <a:pt x="19304" y="20693"/>
                    <a:pt x="16757" y="22614"/>
                  </a:cubicBezTo>
                  <a:cubicBezTo>
                    <a:pt x="12247" y="22015"/>
                    <a:pt x="7725" y="21415"/>
                    <a:pt x="3216" y="20816"/>
                  </a:cubicBezTo>
                  <a:cubicBezTo>
                    <a:pt x="3406" y="18309"/>
                    <a:pt x="3583" y="15816"/>
                    <a:pt x="3774" y="13337"/>
                  </a:cubicBezTo>
                  <a:lnTo>
                    <a:pt x="2017" y="13282"/>
                  </a:lnTo>
                  <a:cubicBezTo>
                    <a:pt x="1363" y="22110"/>
                    <a:pt x="695" y="30924"/>
                    <a:pt x="41" y="39751"/>
                  </a:cubicBezTo>
                  <a:cubicBezTo>
                    <a:pt x="1" y="40317"/>
                    <a:pt x="419" y="40599"/>
                    <a:pt x="859" y="40599"/>
                  </a:cubicBezTo>
                  <a:cubicBezTo>
                    <a:pt x="1298" y="40599"/>
                    <a:pt x="1758" y="40317"/>
                    <a:pt x="1799" y="39751"/>
                  </a:cubicBezTo>
                  <a:cubicBezTo>
                    <a:pt x="1921" y="38035"/>
                    <a:pt x="2058" y="36305"/>
                    <a:pt x="2180" y="34588"/>
                  </a:cubicBezTo>
                  <a:cubicBezTo>
                    <a:pt x="2262" y="34575"/>
                    <a:pt x="2344" y="34534"/>
                    <a:pt x="2412" y="34507"/>
                  </a:cubicBezTo>
                  <a:cubicBezTo>
                    <a:pt x="7534" y="31401"/>
                    <a:pt x="12479" y="28049"/>
                    <a:pt x="17247" y="24439"/>
                  </a:cubicBezTo>
                  <a:cubicBezTo>
                    <a:pt x="19209" y="24698"/>
                    <a:pt x="21184" y="24957"/>
                    <a:pt x="23146" y="25216"/>
                  </a:cubicBezTo>
                  <a:cubicBezTo>
                    <a:pt x="22819" y="27627"/>
                    <a:pt x="22464" y="30025"/>
                    <a:pt x="22083" y="32422"/>
                  </a:cubicBezTo>
                  <a:cubicBezTo>
                    <a:pt x="21976" y="33086"/>
                    <a:pt x="22550" y="33523"/>
                    <a:pt x="23062" y="33523"/>
                  </a:cubicBezTo>
                  <a:cubicBezTo>
                    <a:pt x="23402" y="33523"/>
                    <a:pt x="23715" y="33331"/>
                    <a:pt x="23786" y="32885"/>
                  </a:cubicBezTo>
                  <a:cubicBezTo>
                    <a:pt x="24181" y="30338"/>
                    <a:pt x="24562" y="27791"/>
                    <a:pt x="24917" y="25230"/>
                  </a:cubicBezTo>
                  <a:cubicBezTo>
                    <a:pt x="25216" y="24998"/>
                    <a:pt x="25257" y="24508"/>
                    <a:pt x="25053" y="24126"/>
                  </a:cubicBezTo>
                  <a:cubicBezTo>
                    <a:pt x="25352" y="21906"/>
                    <a:pt x="25652" y="19685"/>
                    <a:pt x="25925" y="17465"/>
                  </a:cubicBezTo>
                  <a:cubicBezTo>
                    <a:pt x="26006" y="17301"/>
                    <a:pt x="26034" y="17110"/>
                    <a:pt x="25993" y="16933"/>
                  </a:cubicBezTo>
                  <a:cubicBezTo>
                    <a:pt x="26660" y="11294"/>
                    <a:pt x="27219" y="5654"/>
                    <a:pt x="276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683;p33">
              <a:extLst>
                <a:ext uri="{FF2B5EF4-FFF2-40B4-BE49-F238E27FC236}">
                  <a16:creationId xmlns:a16="http://schemas.microsoft.com/office/drawing/2014/main" xmlns="" id="{F487C2AE-42A1-4DA1-A9CF-1D07006D4267}"/>
                </a:ext>
              </a:extLst>
            </p:cNvPr>
            <p:cNvSpPr/>
            <p:nvPr/>
          </p:nvSpPr>
          <p:spPr>
            <a:xfrm>
              <a:off x="461175" y="3739725"/>
              <a:ext cx="423700" cy="722375"/>
            </a:xfrm>
            <a:custGeom>
              <a:avLst/>
              <a:gdLst/>
              <a:ahLst/>
              <a:cxnLst/>
              <a:rect l="l" t="t" r="r" b="b"/>
              <a:pathLst>
                <a:path w="16948" h="28895" extrusionOk="0">
                  <a:moveTo>
                    <a:pt x="14754" y="8228"/>
                  </a:moveTo>
                  <a:lnTo>
                    <a:pt x="14754" y="8228"/>
                  </a:lnTo>
                  <a:cubicBezTo>
                    <a:pt x="14673" y="9591"/>
                    <a:pt x="14591" y="10967"/>
                    <a:pt x="14523" y="12329"/>
                  </a:cubicBezTo>
                  <a:cubicBezTo>
                    <a:pt x="13542" y="11934"/>
                    <a:pt x="12575" y="11539"/>
                    <a:pt x="11594" y="11144"/>
                  </a:cubicBezTo>
                  <a:cubicBezTo>
                    <a:pt x="11962" y="10776"/>
                    <a:pt x="12329" y="10408"/>
                    <a:pt x="12684" y="10040"/>
                  </a:cubicBezTo>
                  <a:cubicBezTo>
                    <a:pt x="13188" y="9536"/>
                    <a:pt x="14019" y="8910"/>
                    <a:pt x="14754" y="8228"/>
                  </a:cubicBezTo>
                  <a:close/>
                  <a:moveTo>
                    <a:pt x="3475" y="9727"/>
                  </a:moveTo>
                  <a:cubicBezTo>
                    <a:pt x="5150" y="10408"/>
                    <a:pt x="6812" y="11089"/>
                    <a:pt x="8488" y="11770"/>
                  </a:cubicBezTo>
                  <a:cubicBezTo>
                    <a:pt x="8474" y="11784"/>
                    <a:pt x="8447" y="11811"/>
                    <a:pt x="8420" y="11838"/>
                  </a:cubicBezTo>
                  <a:cubicBezTo>
                    <a:pt x="6676" y="13596"/>
                    <a:pt x="4932" y="15353"/>
                    <a:pt x="3189" y="17110"/>
                  </a:cubicBezTo>
                  <a:cubicBezTo>
                    <a:pt x="3298" y="14754"/>
                    <a:pt x="3393" y="12234"/>
                    <a:pt x="3475" y="9727"/>
                  </a:cubicBezTo>
                  <a:close/>
                  <a:moveTo>
                    <a:pt x="1867" y="0"/>
                  </a:moveTo>
                  <a:cubicBezTo>
                    <a:pt x="1799" y="2602"/>
                    <a:pt x="1717" y="5218"/>
                    <a:pt x="1608" y="7833"/>
                  </a:cubicBezTo>
                  <a:cubicBezTo>
                    <a:pt x="1486" y="8092"/>
                    <a:pt x="1472" y="8392"/>
                    <a:pt x="1567" y="8664"/>
                  </a:cubicBezTo>
                  <a:cubicBezTo>
                    <a:pt x="1499" y="10503"/>
                    <a:pt x="1418" y="12342"/>
                    <a:pt x="1322" y="14182"/>
                  </a:cubicBezTo>
                  <a:cubicBezTo>
                    <a:pt x="1132" y="17642"/>
                    <a:pt x="914" y="21088"/>
                    <a:pt x="655" y="24535"/>
                  </a:cubicBezTo>
                  <a:cubicBezTo>
                    <a:pt x="546" y="26033"/>
                    <a:pt x="1" y="27491"/>
                    <a:pt x="1077" y="28635"/>
                  </a:cubicBezTo>
                  <a:cubicBezTo>
                    <a:pt x="1248" y="28806"/>
                    <a:pt x="1472" y="28894"/>
                    <a:pt x="1700" y="28894"/>
                  </a:cubicBezTo>
                  <a:cubicBezTo>
                    <a:pt x="1854" y="28894"/>
                    <a:pt x="2010" y="28854"/>
                    <a:pt x="2153" y="28771"/>
                  </a:cubicBezTo>
                  <a:cubicBezTo>
                    <a:pt x="2221" y="28731"/>
                    <a:pt x="2289" y="28676"/>
                    <a:pt x="2344" y="28635"/>
                  </a:cubicBezTo>
                  <a:cubicBezTo>
                    <a:pt x="2589" y="28472"/>
                    <a:pt x="2821" y="28186"/>
                    <a:pt x="2780" y="27872"/>
                  </a:cubicBezTo>
                  <a:cubicBezTo>
                    <a:pt x="2780" y="27777"/>
                    <a:pt x="2766" y="27682"/>
                    <a:pt x="2753" y="27600"/>
                  </a:cubicBezTo>
                  <a:cubicBezTo>
                    <a:pt x="2725" y="27300"/>
                    <a:pt x="2576" y="27041"/>
                    <a:pt x="2344" y="26864"/>
                  </a:cubicBezTo>
                  <a:cubicBezTo>
                    <a:pt x="2630" y="25325"/>
                    <a:pt x="2848" y="22764"/>
                    <a:pt x="3039" y="19740"/>
                  </a:cubicBezTo>
                  <a:cubicBezTo>
                    <a:pt x="5450" y="17328"/>
                    <a:pt x="7848" y="14904"/>
                    <a:pt x="10259" y="12479"/>
                  </a:cubicBezTo>
                  <a:lnTo>
                    <a:pt x="14414" y="14168"/>
                  </a:lnTo>
                  <a:cubicBezTo>
                    <a:pt x="14359" y="15122"/>
                    <a:pt x="14305" y="16061"/>
                    <a:pt x="14250" y="17015"/>
                  </a:cubicBezTo>
                  <a:cubicBezTo>
                    <a:pt x="14216" y="17579"/>
                    <a:pt x="14639" y="17858"/>
                    <a:pt x="15079" y="17858"/>
                  </a:cubicBezTo>
                  <a:cubicBezTo>
                    <a:pt x="15521" y="17858"/>
                    <a:pt x="15980" y="17575"/>
                    <a:pt x="16008" y="17015"/>
                  </a:cubicBezTo>
                  <a:cubicBezTo>
                    <a:pt x="16321" y="11484"/>
                    <a:pt x="16634" y="5953"/>
                    <a:pt x="16948" y="436"/>
                  </a:cubicBezTo>
                  <a:lnTo>
                    <a:pt x="15204" y="341"/>
                  </a:lnTo>
                  <a:lnTo>
                    <a:pt x="15204" y="341"/>
                  </a:lnTo>
                  <a:cubicBezTo>
                    <a:pt x="15354" y="368"/>
                    <a:pt x="15040" y="4210"/>
                    <a:pt x="14891" y="4605"/>
                  </a:cubicBezTo>
                  <a:cubicBezTo>
                    <a:pt x="14346" y="6131"/>
                    <a:pt x="12942" y="7289"/>
                    <a:pt x="11825" y="8419"/>
                  </a:cubicBezTo>
                  <a:lnTo>
                    <a:pt x="9823" y="10422"/>
                  </a:lnTo>
                  <a:lnTo>
                    <a:pt x="3529" y="7861"/>
                  </a:lnTo>
                  <a:cubicBezTo>
                    <a:pt x="3597" y="5068"/>
                    <a:pt x="3665" y="2343"/>
                    <a:pt x="36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684;p33">
              <a:extLst>
                <a:ext uri="{FF2B5EF4-FFF2-40B4-BE49-F238E27FC236}">
                  <a16:creationId xmlns:a16="http://schemas.microsoft.com/office/drawing/2014/main" xmlns="" id="{B1A72C7F-BBF9-4C2C-A1C0-FEA16F8EA450}"/>
                </a:ext>
              </a:extLst>
            </p:cNvPr>
            <p:cNvSpPr/>
            <p:nvPr/>
          </p:nvSpPr>
          <p:spPr>
            <a:xfrm>
              <a:off x="920625" y="2917925"/>
              <a:ext cx="220350" cy="404300"/>
            </a:xfrm>
            <a:custGeom>
              <a:avLst/>
              <a:gdLst/>
              <a:ahLst/>
              <a:cxnLst/>
              <a:rect l="l" t="t" r="r" b="b"/>
              <a:pathLst>
                <a:path w="8814" h="16172" extrusionOk="0">
                  <a:moveTo>
                    <a:pt x="909" y="1"/>
                  </a:moveTo>
                  <a:cubicBezTo>
                    <a:pt x="413" y="1"/>
                    <a:pt x="0" y="581"/>
                    <a:pt x="41" y="1268"/>
                  </a:cubicBezTo>
                  <a:lnTo>
                    <a:pt x="191" y="4156"/>
                  </a:lnTo>
                  <a:lnTo>
                    <a:pt x="763" y="15068"/>
                  </a:lnTo>
                  <a:cubicBezTo>
                    <a:pt x="790" y="15694"/>
                    <a:pt x="1158" y="16171"/>
                    <a:pt x="1607" y="16171"/>
                  </a:cubicBezTo>
                  <a:lnTo>
                    <a:pt x="6307" y="16171"/>
                  </a:lnTo>
                  <a:cubicBezTo>
                    <a:pt x="6730" y="16171"/>
                    <a:pt x="7084" y="15749"/>
                    <a:pt x="7152" y="15177"/>
                  </a:cubicBezTo>
                  <a:lnTo>
                    <a:pt x="8419" y="4319"/>
                  </a:lnTo>
                  <a:lnTo>
                    <a:pt x="8732" y="1677"/>
                  </a:lnTo>
                  <a:cubicBezTo>
                    <a:pt x="8814" y="968"/>
                    <a:pt x="8432" y="328"/>
                    <a:pt x="7915" y="301"/>
                  </a:cubicBezTo>
                  <a:lnTo>
                    <a:pt x="926" y="1"/>
                  </a:lnTo>
                  <a:cubicBezTo>
                    <a:pt x="921" y="1"/>
                    <a:pt x="915" y="1"/>
                    <a:pt x="90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685;p33">
              <a:extLst>
                <a:ext uri="{FF2B5EF4-FFF2-40B4-BE49-F238E27FC236}">
                  <a16:creationId xmlns:a16="http://schemas.microsoft.com/office/drawing/2014/main" xmlns="" id="{94732752-5321-47AD-B08E-E5BCDFAFE213}"/>
                </a:ext>
              </a:extLst>
            </p:cNvPr>
            <p:cNvSpPr/>
            <p:nvPr/>
          </p:nvSpPr>
          <p:spPr>
            <a:xfrm>
              <a:off x="1752275" y="2669800"/>
              <a:ext cx="160750" cy="173050"/>
            </a:xfrm>
            <a:custGeom>
              <a:avLst/>
              <a:gdLst/>
              <a:ahLst/>
              <a:cxnLst/>
              <a:rect l="l" t="t" r="r" b="b"/>
              <a:pathLst>
                <a:path w="6430" h="6922" extrusionOk="0">
                  <a:moveTo>
                    <a:pt x="5652" y="0"/>
                  </a:moveTo>
                  <a:cubicBezTo>
                    <a:pt x="5621" y="0"/>
                    <a:pt x="5590" y="3"/>
                    <a:pt x="5559" y="9"/>
                  </a:cubicBezTo>
                  <a:lnTo>
                    <a:pt x="1322" y="704"/>
                  </a:lnTo>
                  <a:cubicBezTo>
                    <a:pt x="995" y="758"/>
                    <a:pt x="723" y="1085"/>
                    <a:pt x="654" y="1507"/>
                  </a:cubicBezTo>
                  <a:lnTo>
                    <a:pt x="82" y="5104"/>
                  </a:lnTo>
                  <a:cubicBezTo>
                    <a:pt x="1" y="5594"/>
                    <a:pt x="246" y="6057"/>
                    <a:pt x="614" y="6112"/>
                  </a:cubicBezTo>
                  <a:lnTo>
                    <a:pt x="5572" y="6915"/>
                  </a:lnTo>
                  <a:cubicBezTo>
                    <a:pt x="5599" y="6920"/>
                    <a:pt x="5626" y="6922"/>
                    <a:pt x="5652" y="6922"/>
                  </a:cubicBezTo>
                  <a:cubicBezTo>
                    <a:pt x="6058" y="6922"/>
                    <a:pt x="6430" y="6444"/>
                    <a:pt x="6417" y="5894"/>
                  </a:cubicBezTo>
                  <a:lnTo>
                    <a:pt x="6281" y="799"/>
                  </a:lnTo>
                  <a:cubicBezTo>
                    <a:pt x="6268" y="337"/>
                    <a:pt x="5992" y="0"/>
                    <a:pt x="565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686;p33">
              <a:extLst>
                <a:ext uri="{FF2B5EF4-FFF2-40B4-BE49-F238E27FC236}">
                  <a16:creationId xmlns:a16="http://schemas.microsoft.com/office/drawing/2014/main" xmlns="" id="{09A00EB1-ACAB-4598-8386-B454917805F6}"/>
                </a:ext>
              </a:extLst>
            </p:cNvPr>
            <p:cNvSpPr/>
            <p:nvPr/>
          </p:nvSpPr>
          <p:spPr>
            <a:xfrm>
              <a:off x="1627325" y="2808600"/>
              <a:ext cx="323500" cy="791875"/>
            </a:xfrm>
            <a:custGeom>
              <a:avLst/>
              <a:gdLst/>
              <a:ahLst/>
              <a:cxnLst/>
              <a:rect l="l" t="t" r="r" b="b"/>
              <a:pathLst>
                <a:path w="12940" h="31675" extrusionOk="0">
                  <a:moveTo>
                    <a:pt x="11951" y="1"/>
                  </a:moveTo>
                  <a:cubicBezTo>
                    <a:pt x="11945" y="1"/>
                    <a:pt x="11939" y="1"/>
                    <a:pt x="11933" y="1"/>
                  </a:cubicBezTo>
                  <a:lnTo>
                    <a:pt x="11401" y="15"/>
                  </a:lnTo>
                  <a:lnTo>
                    <a:pt x="5176" y="205"/>
                  </a:lnTo>
                  <a:lnTo>
                    <a:pt x="4549" y="219"/>
                  </a:lnTo>
                  <a:cubicBezTo>
                    <a:pt x="4031" y="233"/>
                    <a:pt x="3568" y="764"/>
                    <a:pt x="3500" y="1445"/>
                  </a:cubicBezTo>
                  <a:lnTo>
                    <a:pt x="2587" y="9101"/>
                  </a:lnTo>
                  <a:lnTo>
                    <a:pt x="94" y="30284"/>
                  </a:lnTo>
                  <a:cubicBezTo>
                    <a:pt x="1" y="31032"/>
                    <a:pt x="418" y="31675"/>
                    <a:pt x="985" y="31675"/>
                  </a:cubicBezTo>
                  <a:cubicBezTo>
                    <a:pt x="997" y="31675"/>
                    <a:pt x="1009" y="31674"/>
                    <a:pt x="1021" y="31674"/>
                  </a:cubicBezTo>
                  <a:lnTo>
                    <a:pt x="8391" y="31456"/>
                  </a:lnTo>
                  <a:cubicBezTo>
                    <a:pt x="8908" y="31442"/>
                    <a:pt x="9371" y="30911"/>
                    <a:pt x="9453" y="30230"/>
                  </a:cubicBezTo>
                  <a:lnTo>
                    <a:pt x="11919" y="9278"/>
                  </a:lnTo>
                  <a:lnTo>
                    <a:pt x="12845" y="1404"/>
                  </a:lnTo>
                  <a:cubicBezTo>
                    <a:pt x="12940" y="636"/>
                    <a:pt x="12527" y="1"/>
                    <a:pt x="1195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687;p33">
              <a:extLst>
                <a:ext uri="{FF2B5EF4-FFF2-40B4-BE49-F238E27FC236}">
                  <a16:creationId xmlns:a16="http://schemas.microsoft.com/office/drawing/2014/main" xmlns="" id="{9A7D0EC0-5B52-4025-BBC9-6F910F112EB4}"/>
                </a:ext>
              </a:extLst>
            </p:cNvPr>
            <p:cNvSpPr/>
            <p:nvPr/>
          </p:nvSpPr>
          <p:spPr>
            <a:xfrm>
              <a:off x="1231550" y="3239350"/>
              <a:ext cx="216225" cy="302875"/>
            </a:xfrm>
            <a:custGeom>
              <a:avLst/>
              <a:gdLst/>
              <a:ahLst/>
              <a:cxnLst/>
              <a:rect l="l" t="t" r="r" b="b"/>
              <a:pathLst>
                <a:path w="8649" h="12115" extrusionOk="0">
                  <a:moveTo>
                    <a:pt x="8107" y="0"/>
                  </a:moveTo>
                  <a:cubicBezTo>
                    <a:pt x="8088" y="0"/>
                    <a:pt x="8070" y="1"/>
                    <a:pt x="8051" y="4"/>
                  </a:cubicBezTo>
                  <a:cubicBezTo>
                    <a:pt x="5589" y="285"/>
                    <a:pt x="3152" y="658"/>
                    <a:pt x="690" y="658"/>
                  </a:cubicBezTo>
                  <a:cubicBezTo>
                    <a:pt x="646" y="658"/>
                    <a:pt x="603" y="658"/>
                    <a:pt x="559" y="658"/>
                  </a:cubicBezTo>
                  <a:cubicBezTo>
                    <a:pt x="246" y="658"/>
                    <a:pt x="0" y="971"/>
                    <a:pt x="41" y="1339"/>
                  </a:cubicBezTo>
                  <a:lnTo>
                    <a:pt x="1295" y="11597"/>
                  </a:lnTo>
                  <a:cubicBezTo>
                    <a:pt x="1308" y="11869"/>
                    <a:pt x="1540" y="12087"/>
                    <a:pt x="1812" y="12114"/>
                  </a:cubicBezTo>
                  <a:lnTo>
                    <a:pt x="6934" y="12114"/>
                  </a:lnTo>
                  <a:cubicBezTo>
                    <a:pt x="7207" y="12087"/>
                    <a:pt x="7438" y="11869"/>
                    <a:pt x="7452" y="11583"/>
                  </a:cubicBezTo>
                  <a:lnTo>
                    <a:pt x="8610" y="685"/>
                  </a:lnTo>
                  <a:cubicBezTo>
                    <a:pt x="8649" y="312"/>
                    <a:pt x="8408" y="0"/>
                    <a:pt x="81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688;p33">
              <a:extLst>
                <a:ext uri="{FF2B5EF4-FFF2-40B4-BE49-F238E27FC236}">
                  <a16:creationId xmlns:a16="http://schemas.microsoft.com/office/drawing/2014/main" xmlns="" id="{E904A715-4E33-4E8B-8F97-28269736F979}"/>
                </a:ext>
              </a:extLst>
            </p:cNvPr>
            <p:cNvSpPr/>
            <p:nvPr/>
          </p:nvSpPr>
          <p:spPr>
            <a:xfrm>
              <a:off x="2071400" y="3188425"/>
              <a:ext cx="402900" cy="229250"/>
            </a:xfrm>
            <a:custGeom>
              <a:avLst/>
              <a:gdLst/>
              <a:ahLst/>
              <a:cxnLst/>
              <a:rect l="l" t="t" r="r" b="b"/>
              <a:pathLst>
                <a:path w="16116" h="9170" extrusionOk="0">
                  <a:moveTo>
                    <a:pt x="8240" y="0"/>
                  </a:moveTo>
                  <a:cubicBezTo>
                    <a:pt x="6153" y="0"/>
                    <a:pt x="4052" y="534"/>
                    <a:pt x="2125" y="1414"/>
                  </a:cubicBezTo>
                  <a:cubicBezTo>
                    <a:pt x="1621" y="1646"/>
                    <a:pt x="1117" y="1905"/>
                    <a:pt x="695" y="2395"/>
                  </a:cubicBezTo>
                  <a:cubicBezTo>
                    <a:pt x="232" y="2981"/>
                    <a:pt x="0" y="3716"/>
                    <a:pt x="41" y="4452"/>
                  </a:cubicBezTo>
                  <a:cubicBezTo>
                    <a:pt x="123" y="5528"/>
                    <a:pt x="817" y="6237"/>
                    <a:pt x="1458" y="6727"/>
                  </a:cubicBezTo>
                  <a:cubicBezTo>
                    <a:pt x="3566" y="8345"/>
                    <a:pt x="5936" y="9170"/>
                    <a:pt x="8305" y="9170"/>
                  </a:cubicBezTo>
                  <a:cubicBezTo>
                    <a:pt x="9825" y="9170"/>
                    <a:pt x="11344" y="8830"/>
                    <a:pt x="12792" y="8144"/>
                  </a:cubicBezTo>
                  <a:cubicBezTo>
                    <a:pt x="15598" y="6822"/>
                    <a:pt x="16116" y="4316"/>
                    <a:pt x="14740" y="2490"/>
                  </a:cubicBezTo>
                  <a:cubicBezTo>
                    <a:pt x="14672" y="2395"/>
                    <a:pt x="14590" y="2300"/>
                    <a:pt x="14508" y="2204"/>
                  </a:cubicBezTo>
                  <a:cubicBezTo>
                    <a:pt x="13991" y="1646"/>
                    <a:pt x="13350" y="1196"/>
                    <a:pt x="12642" y="896"/>
                  </a:cubicBezTo>
                  <a:cubicBezTo>
                    <a:pt x="11230" y="276"/>
                    <a:pt x="9739" y="0"/>
                    <a:pt x="82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689;p33">
              <a:extLst>
                <a:ext uri="{FF2B5EF4-FFF2-40B4-BE49-F238E27FC236}">
                  <a16:creationId xmlns:a16="http://schemas.microsoft.com/office/drawing/2014/main" xmlns="" id="{BAC50085-D41A-442A-9D7A-9D94F8587F3A}"/>
                </a:ext>
              </a:extLst>
            </p:cNvPr>
            <p:cNvSpPr/>
            <p:nvPr/>
          </p:nvSpPr>
          <p:spPr>
            <a:xfrm>
              <a:off x="2262800" y="3217100"/>
              <a:ext cx="102175" cy="69500"/>
            </a:xfrm>
            <a:custGeom>
              <a:avLst/>
              <a:gdLst/>
              <a:ahLst/>
              <a:cxnLst/>
              <a:rect l="l" t="t" r="r" b="b"/>
              <a:pathLst>
                <a:path w="4087" h="2780" extrusionOk="0">
                  <a:moveTo>
                    <a:pt x="2323" y="1"/>
                  </a:moveTo>
                  <a:cubicBezTo>
                    <a:pt x="2262" y="1"/>
                    <a:pt x="2200" y="3"/>
                    <a:pt x="2139" y="8"/>
                  </a:cubicBezTo>
                  <a:cubicBezTo>
                    <a:pt x="1621" y="36"/>
                    <a:pt x="1117" y="172"/>
                    <a:pt x="654" y="431"/>
                  </a:cubicBezTo>
                  <a:cubicBezTo>
                    <a:pt x="490" y="512"/>
                    <a:pt x="341" y="621"/>
                    <a:pt x="232" y="771"/>
                  </a:cubicBezTo>
                  <a:cubicBezTo>
                    <a:pt x="0" y="1084"/>
                    <a:pt x="41" y="1548"/>
                    <a:pt x="191" y="1888"/>
                  </a:cubicBezTo>
                  <a:cubicBezTo>
                    <a:pt x="489" y="2541"/>
                    <a:pt x="1090" y="2780"/>
                    <a:pt x="1731" y="2780"/>
                  </a:cubicBezTo>
                  <a:cubicBezTo>
                    <a:pt x="2320" y="2780"/>
                    <a:pt x="2942" y="2578"/>
                    <a:pt x="3392" y="2311"/>
                  </a:cubicBezTo>
                  <a:cubicBezTo>
                    <a:pt x="3665" y="2161"/>
                    <a:pt x="3882" y="1915"/>
                    <a:pt x="3991" y="1616"/>
                  </a:cubicBezTo>
                  <a:cubicBezTo>
                    <a:pt x="4087" y="1207"/>
                    <a:pt x="3964" y="758"/>
                    <a:pt x="3637" y="471"/>
                  </a:cubicBezTo>
                  <a:cubicBezTo>
                    <a:pt x="3596" y="431"/>
                    <a:pt x="3556" y="390"/>
                    <a:pt x="3515" y="362"/>
                  </a:cubicBezTo>
                  <a:cubicBezTo>
                    <a:pt x="3157" y="124"/>
                    <a:pt x="2748" y="1"/>
                    <a:pt x="23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690;p33">
              <a:extLst>
                <a:ext uri="{FF2B5EF4-FFF2-40B4-BE49-F238E27FC236}">
                  <a16:creationId xmlns:a16="http://schemas.microsoft.com/office/drawing/2014/main" xmlns="" id="{377F2F22-0BF8-4FC6-AA94-2DA2615C9AD5}"/>
                </a:ext>
              </a:extLst>
            </p:cNvPr>
            <p:cNvSpPr/>
            <p:nvPr/>
          </p:nvSpPr>
          <p:spPr>
            <a:xfrm>
              <a:off x="2331575" y="3232625"/>
              <a:ext cx="226175" cy="20125"/>
            </a:xfrm>
            <a:custGeom>
              <a:avLst/>
              <a:gdLst/>
              <a:ahLst/>
              <a:cxnLst/>
              <a:rect l="l" t="t" r="r" b="b"/>
              <a:pathLst>
                <a:path w="9047" h="805" extrusionOk="0">
                  <a:moveTo>
                    <a:pt x="9046" y="0"/>
                  </a:moveTo>
                  <a:lnTo>
                    <a:pt x="4101" y="436"/>
                  </a:lnTo>
                  <a:lnTo>
                    <a:pt x="1281" y="681"/>
                  </a:lnTo>
                  <a:lnTo>
                    <a:pt x="1" y="804"/>
                  </a:lnTo>
                  <a:lnTo>
                    <a:pt x="1268" y="804"/>
                  </a:lnTo>
                  <a:cubicBezTo>
                    <a:pt x="2276" y="804"/>
                    <a:pt x="3298" y="777"/>
                    <a:pt x="4333" y="722"/>
                  </a:cubicBezTo>
                  <a:cubicBezTo>
                    <a:pt x="5913" y="627"/>
                    <a:pt x="7493" y="395"/>
                    <a:pt x="90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691;p33">
              <a:extLst>
                <a:ext uri="{FF2B5EF4-FFF2-40B4-BE49-F238E27FC236}">
                  <a16:creationId xmlns:a16="http://schemas.microsoft.com/office/drawing/2014/main" xmlns="" id="{E87DDB17-FF01-45AC-9668-367A55CDFD84}"/>
                </a:ext>
              </a:extLst>
            </p:cNvPr>
            <p:cNvSpPr/>
            <p:nvPr/>
          </p:nvSpPr>
          <p:spPr>
            <a:xfrm>
              <a:off x="664275" y="3220600"/>
              <a:ext cx="213150" cy="206700"/>
            </a:xfrm>
            <a:custGeom>
              <a:avLst/>
              <a:gdLst/>
              <a:ahLst/>
              <a:cxnLst/>
              <a:rect l="l" t="t" r="r" b="b"/>
              <a:pathLst>
                <a:path w="8526" h="8268" extrusionOk="0">
                  <a:moveTo>
                    <a:pt x="7303" y="1"/>
                  </a:moveTo>
                  <a:cubicBezTo>
                    <a:pt x="7104" y="1"/>
                    <a:pt x="6901" y="86"/>
                    <a:pt x="6726" y="291"/>
                  </a:cubicBezTo>
                  <a:cubicBezTo>
                    <a:pt x="5064" y="2198"/>
                    <a:pt x="3361" y="4037"/>
                    <a:pt x="1576" y="5821"/>
                  </a:cubicBezTo>
                  <a:cubicBezTo>
                    <a:pt x="1263" y="6148"/>
                    <a:pt x="936" y="6462"/>
                    <a:pt x="623" y="6775"/>
                  </a:cubicBezTo>
                  <a:cubicBezTo>
                    <a:pt x="0" y="7387"/>
                    <a:pt x="603" y="8268"/>
                    <a:pt x="1280" y="8268"/>
                  </a:cubicBezTo>
                  <a:cubicBezTo>
                    <a:pt x="1477" y="8268"/>
                    <a:pt x="1681" y="8193"/>
                    <a:pt x="1862" y="8015"/>
                  </a:cubicBezTo>
                  <a:cubicBezTo>
                    <a:pt x="2598" y="7293"/>
                    <a:pt x="3320" y="6571"/>
                    <a:pt x="4042" y="5821"/>
                  </a:cubicBezTo>
                  <a:cubicBezTo>
                    <a:pt x="5391" y="4432"/>
                    <a:pt x="6698" y="3002"/>
                    <a:pt x="7965" y="1530"/>
                  </a:cubicBezTo>
                  <a:cubicBezTo>
                    <a:pt x="8526" y="876"/>
                    <a:pt x="7939" y="1"/>
                    <a:pt x="730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92;p33">
              <a:extLst>
                <a:ext uri="{FF2B5EF4-FFF2-40B4-BE49-F238E27FC236}">
                  <a16:creationId xmlns:a16="http://schemas.microsoft.com/office/drawing/2014/main" xmlns="" id="{C413A651-5371-4D43-A1EA-7252323FAA70}"/>
                </a:ext>
              </a:extLst>
            </p:cNvPr>
            <p:cNvSpPr/>
            <p:nvPr/>
          </p:nvSpPr>
          <p:spPr>
            <a:xfrm>
              <a:off x="488425" y="3366125"/>
              <a:ext cx="386925" cy="219800"/>
            </a:xfrm>
            <a:custGeom>
              <a:avLst/>
              <a:gdLst/>
              <a:ahLst/>
              <a:cxnLst/>
              <a:rect l="l" t="t" r="r" b="b"/>
              <a:pathLst>
                <a:path w="15477" h="8792" extrusionOk="0">
                  <a:moveTo>
                    <a:pt x="1" y="0"/>
                  </a:moveTo>
                  <a:cubicBezTo>
                    <a:pt x="42" y="218"/>
                    <a:pt x="82" y="436"/>
                    <a:pt x="123" y="654"/>
                  </a:cubicBezTo>
                  <a:cubicBezTo>
                    <a:pt x="573" y="2916"/>
                    <a:pt x="1213" y="5054"/>
                    <a:pt x="2371" y="6580"/>
                  </a:cubicBezTo>
                  <a:cubicBezTo>
                    <a:pt x="3506" y="8087"/>
                    <a:pt x="5022" y="8792"/>
                    <a:pt x="6531" y="8792"/>
                  </a:cubicBezTo>
                  <a:cubicBezTo>
                    <a:pt x="6960" y="8792"/>
                    <a:pt x="7388" y="8735"/>
                    <a:pt x="7807" y="8624"/>
                  </a:cubicBezTo>
                  <a:cubicBezTo>
                    <a:pt x="9714" y="8119"/>
                    <a:pt x="11444" y="6594"/>
                    <a:pt x="12915" y="4673"/>
                  </a:cubicBezTo>
                  <a:cubicBezTo>
                    <a:pt x="13991" y="3243"/>
                    <a:pt x="14849" y="1676"/>
                    <a:pt x="154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 name="Google Shape;1793;p33">
            <a:extLst>
              <a:ext uri="{FF2B5EF4-FFF2-40B4-BE49-F238E27FC236}">
                <a16:creationId xmlns:a16="http://schemas.microsoft.com/office/drawing/2014/main" xmlns="" id="{2E9BAE7A-01AF-4016-BBFA-0AE420A9527D}"/>
              </a:ext>
            </a:extLst>
          </p:cNvPr>
          <p:cNvGrpSpPr/>
          <p:nvPr/>
        </p:nvGrpSpPr>
        <p:grpSpPr>
          <a:xfrm>
            <a:off x="6996485" y="3373163"/>
            <a:ext cx="456907" cy="582473"/>
            <a:chOff x="6944339" y="3094941"/>
            <a:chExt cx="456907" cy="582473"/>
          </a:xfrm>
        </p:grpSpPr>
        <p:sp>
          <p:nvSpPr>
            <p:cNvPr id="162" name="Google Shape;1794;p33">
              <a:extLst>
                <a:ext uri="{FF2B5EF4-FFF2-40B4-BE49-F238E27FC236}">
                  <a16:creationId xmlns:a16="http://schemas.microsoft.com/office/drawing/2014/main" xmlns="" id="{7C5E4BDE-1580-4FD5-82F1-6BA7C94F484A}"/>
                </a:ext>
              </a:extLst>
            </p:cNvPr>
            <p:cNvSpPr/>
            <p:nvPr/>
          </p:nvSpPr>
          <p:spPr>
            <a:xfrm rot="2666809">
              <a:off x="7172082" y="3593768"/>
              <a:ext cx="153803" cy="2121"/>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795;p33">
              <a:extLst>
                <a:ext uri="{FF2B5EF4-FFF2-40B4-BE49-F238E27FC236}">
                  <a16:creationId xmlns:a16="http://schemas.microsoft.com/office/drawing/2014/main" xmlns="" id="{49B12D34-6F57-49BB-8653-D9D3333345DB}"/>
                </a:ext>
              </a:extLst>
            </p:cNvPr>
            <p:cNvSpPr/>
            <p:nvPr/>
          </p:nvSpPr>
          <p:spPr>
            <a:xfrm>
              <a:off x="6978303" y="3094941"/>
              <a:ext cx="368096" cy="498392"/>
            </a:xfrm>
            <a:custGeom>
              <a:avLst/>
              <a:gdLst/>
              <a:ahLst/>
              <a:cxnLst/>
              <a:rect l="l" t="t" r="r" b="b"/>
              <a:pathLst>
                <a:path w="19315" h="26152" extrusionOk="0">
                  <a:moveTo>
                    <a:pt x="12316" y="0"/>
                  </a:moveTo>
                  <a:lnTo>
                    <a:pt x="12316" y="0"/>
                  </a:lnTo>
                  <a:cubicBezTo>
                    <a:pt x="10066" y="862"/>
                    <a:pt x="9234" y="3419"/>
                    <a:pt x="9643" y="4427"/>
                  </a:cubicBezTo>
                  <a:cubicBezTo>
                    <a:pt x="9803" y="4821"/>
                    <a:pt x="11352" y="5800"/>
                    <a:pt x="11410" y="7188"/>
                  </a:cubicBezTo>
                  <a:cubicBezTo>
                    <a:pt x="11425" y="7597"/>
                    <a:pt x="10548" y="8766"/>
                    <a:pt x="10256" y="9394"/>
                  </a:cubicBezTo>
                  <a:cubicBezTo>
                    <a:pt x="9789" y="8108"/>
                    <a:pt x="9365" y="6677"/>
                    <a:pt x="7626" y="6472"/>
                  </a:cubicBezTo>
                  <a:lnTo>
                    <a:pt x="7626" y="6472"/>
                  </a:lnTo>
                  <a:cubicBezTo>
                    <a:pt x="7948" y="9233"/>
                    <a:pt x="7188" y="11454"/>
                    <a:pt x="5479" y="13192"/>
                  </a:cubicBezTo>
                  <a:cubicBezTo>
                    <a:pt x="5888" y="12038"/>
                    <a:pt x="5976" y="8883"/>
                    <a:pt x="5932" y="8576"/>
                  </a:cubicBezTo>
                  <a:cubicBezTo>
                    <a:pt x="5742" y="7071"/>
                    <a:pt x="4821" y="6209"/>
                    <a:pt x="2542" y="6121"/>
                  </a:cubicBezTo>
                  <a:lnTo>
                    <a:pt x="2542" y="6121"/>
                  </a:lnTo>
                  <a:cubicBezTo>
                    <a:pt x="3258" y="7203"/>
                    <a:pt x="3521" y="8532"/>
                    <a:pt x="3273" y="9803"/>
                  </a:cubicBezTo>
                  <a:cubicBezTo>
                    <a:pt x="3039" y="11030"/>
                    <a:pt x="2878" y="12345"/>
                    <a:pt x="2016" y="13236"/>
                  </a:cubicBezTo>
                  <a:cubicBezTo>
                    <a:pt x="994" y="14288"/>
                    <a:pt x="0" y="15968"/>
                    <a:pt x="15" y="17736"/>
                  </a:cubicBezTo>
                  <a:cubicBezTo>
                    <a:pt x="29" y="19007"/>
                    <a:pt x="4266" y="24690"/>
                    <a:pt x="5932" y="25654"/>
                  </a:cubicBezTo>
                  <a:lnTo>
                    <a:pt x="14581" y="26151"/>
                  </a:lnTo>
                  <a:cubicBezTo>
                    <a:pt x="17649" y="25406"/>
                    <a:pt x="18847" y="23784"/>
                    <a:pt x="19270" y="18832"/>
                  </a:cubicBezTo>
                  <a:cubicBezTo>
                    <a:pt x="19314" y="18423"/>
                    <a:pt x="16626" y="14551"/>
                    <a:pt x="16100" y="13192"/>
                  </a:cubicBezTo>
                  <a:cubicBezTo>
                    <a:pt x="16129" y="11615"/>
                    <a:pt x="16290" y="9628"/>
                    <a:pt x="17766" y="9029"/>
                  </a:cubicBezTo>
                  <a:cubicBezTo>
                    <a:pt x="17637" y="8983"/>
                    <a:pt x="17494" y="8962"/>
                    <a:pt x="17340" y="8962"/>
                  </a:cubicBezTo>
                  <a:cubicBezTo>
                    <a:pt x="15861" y="8962"/>
                    <a:pt x="13359" y="10873"/>
                    <a:pt x="13134" y="11191"/>
                  </a:cubicBezTo>
                  <a:cubicBezTo>
                    <a:pt x="13602" y="9832"/>
                    <a:pt x="14698" y="6662"/>
                    <a:pt x="14683" y="6443"/>
                  </a:cubicBezTo>
                  <a:cubicBezTo>
                    <a:pt x="14668" y="5961"/>
                    <a:pt x="12754" y="4339"/>
                    <a:pt x="12433" y="3988"/>
                  </a:cubicBezTo>
                  <a:cubicBezTo>
                    <a:pt x="11834" y="3331"/>
                    <a:pt x="12126" y="877"/>
                    <a:pt x="1231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796;p33">
              <a:extLst>
                <a:ext uri="{FF2B5EF4-FFF2-40B4-BE49-F238E27FC236}">
                  <a16:creationId xmlns:a16="http://schemas.microsoft.com/office/drawing/2014/main" xmlns="" id="{BBF64DB7-E6B3-4185-9501-3635B4013CCE}"/>
                </a:ext>
              </a:extLst>
            </p:cNvPr>
            <p:cNvSpPr/>
            <p:nvPr/>
          </p:nvSpPr>
          <p:spPr>
            <a:xfrm>
              <a:off x="7012264" y="3511004"/>
              <a:ext cx="142855" cy="127152"/>
            </a:xfrm>
            <a:custGeom>
              <a:avLst/>
              <a:gdLst/>
              <a:ahLst/>
              <a:cxnLst/>
              <a:rect l="l" t="t" r="r" b="b"/>
              <a:pathLst>
                <a:path w="7496" h="6672" extrusionOk="0">
                  <a:moveTo>
                    <a:pt x="5580" y="1"/>
                  </a:moveTo>
                  <a:cubicBezTo>
                    <a:pt x="5381" y="1"/>
                    <a:pt x="5179" y="38"/>
                    <a:pt x="4982" y="126"/>
                  </a:cubicBezTo>
                  <a:lnTo>
                    <a:pt x="220" y="4903"/>
                  </a:lnTo>
                  <a:cubicBezTo>
                    <a:pt x="220" y="4903"/>
                    <a:pt x="1" y="6627"/>
                    <a:pt x="936" y="6671"/>
                  </a:cubicBezTo>
                  <a:lnTo>
                    <a:pt x="7495" y="900"/>
                  </a:lnTo>
                  <a:cubicBezTo>
                    <a:pt x="7495" y="900"/>
                    <a:pt x="6565" y="1"/>
                    <a:pt x="5580" y="1"/>
                  </a:cubicBezTo>
                  <a:close/>
                </a:path>
              </a:pathLst>
            </a:custGeom>
            <a:solidFill>
              <a:srgbClr val="5E2B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797;p33">
              <a:extLst>
                <a:ext uri="{FF2B5EF4-FFF2-40B4-BE49-F238E27FC236}">
                  <a16:creationId xmlns:a16="http://schemas.microsoft.com/office/drawing/2014/main" xmlns="" id="{252087E6-4373-4108-B816-D3F06688A1C2}"/>
                </a:ext>
              </a:extLst>
            </p:cNvPr>
            <p:cNvSpPr/>
            <p:nvPr/>
          </p:nvSpPr>
          <p:spPr>
            <a:xfrm>
              <a:off x="7211891" y="3542907"/>
              <a:ext cx="174319" cy="45681"/>
            </a:xfrm>
            <a:custGeom>
              <a:avLst/>
              <a:gdLst/>
              <a:ahLst/>
              <a:cxnLst/>
              <a:rect l="l" t="t" r="r" b="b"/>
              <a:pathLst>
                <a:path w="9147" h="2397" extrusionOk="0">
                  <a:moveTo>
                    <a:pt x="1286" y="1"/>
                  </a:moveTo>
                  <a:cubicBezTo>
                    <a:pt x="103" y="439"/>
                    <a:pt x="1" y="2397"/>
                    <a:pt x="1" y="2397"/>
                  </a:cubicBezTo>
                  <a:lnTo>
                    <a:pt x="8518" y="1973"/>
                  </a:lnTo>
                  <a:cubicBezTo>
                    <a:pt x="9146" y="1272"/>
                    <a:pt x="7861" y="132"/>
                    <a:pt x="7861" y="132"/>
                  </a:cubicBezTo>
                  <a:lnTo>
                    <a:pt x="1286" y="1"/>
                  </a:lnTo>
                  <a:close/>
                </a:path>
              </a:pathLst>
            </a:custGeom>
            <a:solidFill>
              <a:srgbClr val="5E2B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798;p33">
              <a:extLst>
                <a:ext uri="{FF2B5EF4-FFF2-40B4-BE49-F238E27FC236}">
                  <a16:creationId xmlns:a16="http://schemas.microsoft.com/office/drawing/2014/main" xmlns="" id="{18A71D4F-4814-4F52-B4BA-B9AA52AD515F}"/>
                </a:ext>
              </a:extLst>
            </p:cNvPr>
            <p:cNvSpPr/>
            <p:nvPr/>
          </p:nvSpPr>
          <p:spPr>
            <a:xfrm>
              <a:off x="7030083" y="3397021"/>
              <a:ext cx="39278" cy="77983"/>
            </a:xfrm>
            <a:custGeom>
              <a:avLst/>
              <a:gdLst/>
              <a:ahLst/>
              <a:cxnLst/>
              <a:rect l="l" t="t" r="r" b="b"/>
              <a:pathLst>
                <a:path w="2061" h="4092" extrusionOk="0">
                  <a:moveTo>
                    <a:pt x="1169" y="0"/>
                  </a:moveTo>
                  <a:cubicBezTo>
                    <a:pt x="658" y="599"/>
                    <a:pt x="1" y="2060"/>
                    <a:pt x="1" y="2469"/>
                  </a:cubicBezTo>
                  <a:cubicBezTo>
                    <a:pt x="1" y="2878"/>
                    <a:pt x="1169" y="4091"/>
                    <a:pt x="1169" y="4091"/>
                  </a:cubicBezTo>
                  <a:cubicBezTo>
                    <a:pt x="1169" y="4091"/>
                    <a:pt x="775" y="2674"/>
                    <a:pt x="1418" y="1943"/>
                  </a:cubicBezTo>
                  <a:cubicBezTo>
                    <a:pt x="2061" y="1184"/>
                    <a:pt x="1169" y="0"/>
                    <a:pt x="116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799;p33">
              <a:extLst>
                <a:ext uri="{FF2B5EF4-FFF2-40B4-BE49-F238E27FC236}">
                  <a16:creationId xmlns:a16="http://schemas.microsoft.com/office/drawing/2014/main" xmlns="" id="{6D7D2AFF-1C50-4ECB-B3D1-11B715D06E2B}"/>
                </a:ext>
              </a:extLst>
            </p:cNvPr>
            <p:cNvSpPr/>
            <p:nvPr/>
          </p:nvSpPr>
          <p:spPr>
            <a:xfrm>
              <a:off x="7206612" y="3570750"/>
              <a:ext cx="194634" cy="67406"/>
            </a:xfrm>
            <a:custGeom>
              <a:avLst/>
              <a:gdLst/>
              <a:ahLst/>
              <a:cxnLst/>
              <a:rect l="l" t="t" r="r" b="b"/>
              <a:pathLst>
                <a:path w="10213" h="3537" extrusionOk="0">
                  <a:moveTo>
                    <a:pt x="1286" y="1"/>
                  </a:moveTo>
                  <a:cubicBezTo>
                    <a:pt x="0" y="556"/>
                    <a:pt x="1286" y="1973"/>
                    <a:pt x="1286" y="1973"/>
                  </a:cubicBezTo>
                  <a:lnTo>
                    <a:pt x="8693" y="3536"/>
                  </a:lnTo>
                  <a:cubicBezTo>
                    <a:pt x="10212" y="1944"/>
                    <a:pt x="8693" y="1009"/>
                    <a:pt x="8693" y="1009"/>
                  </a:cubicBezTo>
                  <a:lnTo>
                    <a:pt x="1286" y="1"/>
                  </a:lnTo>
                  <a:close/>
                </a:path>
              </a:pathLst>
            </a:custGeom>
            <a:solidFill>
              <a:srgbClr val="C76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800;p33">
              <a:extLst>
                <a:ext uri="{FF2B5EF4-FFF2-40B4-BE49-F238E27FC236}">
                  <a16:creationId xmlns:a16="http://schemas.microsoft.com/office/drawing/2014/main" xmlns="" id="{E83D8772-3507-4532-98BF-EBCEEC8ED23D}"/>
                </a:ext>
              </a:extLst>
            </p:cNvPr>
            <p:cNvSpPr/>
            <p:nvPr/>
          </p:nvSpPr>
          <p:spPr>
            <a:xfrm>
              <a:off x="7053225" y="3317738"/>
              <a:ext cx="235343" cy="245864"/>
            </a:xfrm>
            <a:custGeom>
              <a:avLst/>
              <a:gdLst/>
              <a:ahLst/>
              <a:cxnLst/>
              <a:rect l="l" t="t" r="r" b="b"/>
              <a:pathLst>
                <a:path w="11455" h="12463" extrusionOk="0">
                  <a:moveTo>
                    <a:pt x="6019" y="1"/>
                  </a:moveTo>
                  <a:cubicBezTo>
                    <a:pt x="6049" y="1009"/>
                    <a:pt x="5946" y="3653"/>
                    <a:pt x="5830" y="3931"/>
                  </a:cubicBezTo>
                  <a:cubicBezTo>
                    <a:pt x="5523" y="4544"/>
                    <a:pt x="5114" y="5129"/>
                    <a:pt x="4617" y="5611"/>
                  </a:cubicBezTo>
                  <a:cubicBezTo>
                    <a:pt x="4573" y="5056"/>
                    <a:pt x="4383" y="3551"/>
                    <a:pt x="4296" y="3449"/>
                  </a:cubicBezTo>
                  <a:cubicBezTo>
                    <a:pt x="4226" y="3365"/>
                    <a:pt x="3402" y="2315"/>
                    <a:pt x="1974" y="2315"/>
                  </a:cubicBezTo>
                  <a:cubicBezTo>
                    <a:pt x="1902" y="2315"/>
                    <a:pt x="1829" y="2318"/>
                    <a:pt x="1753" y="2324"/>
                  </a:cubicBezTo>
                  <a:cubicBezTo>
                    <a:pt x="2601" y="3229"/>
                    <a:pt x="2688" y="3931"/>
                    <a:pt x="2557" y="4822"/>
                  </a:cubicBezTo>
                  <a:cubicBezTo>
                    <a:pt x="2469" y="5362"/>
                    <a:pt x="0" y="7218"/>
                    <a:pt x="15" y="7817"/>
                  </a:cubicBezTo>
                  <a:cubicBezTo>
                    <a:pt x="59" y="8650"/>
                    <a:pt x="380" y="11659"/>
                    <a:pt x="2981" y="12463"/>
                  </a:cubicBezTo>
                  <a:lnTo>
                    <a:pt x="8415" y="12331"/>
                  </a:lnTo>
                  <a:cubicBezTo>
                    <a:pt x="9204" y="11864"/>
                    <a:pt x="9818" y="11382"/>
                    <a:pt x="10169" y="10666"/>
                  </a:cubicBezTo>
                  <a:cubicBezTo>
                    <a:pt x="10373" y="10271"/>
                    <a:pt x="10139" y="8927"/>
                    <a:pt x="10008" y="8489"/>
                  </a:cubicBezTo>
                  <a:cubicBezTo>
                    <a:pt x="9876" y="8036"/>
                    <a:pt x="9380" y="7685"/>
                    <a:pt x="9424" y="7203"/>
                  </a:cubicBezTo>
                  <a:cubicBezTo>
                    <a:pt x="9465" y="6649"/>
                    <a:pt x="10754" y="5557"/>
                    <a:pt x="11361" y="5557"/>
                  </a:cubicBezTo>
                  <a:cubicBezTo>
                    <a:pt x="11394" y="5557"/>
                    <a:pt x="11425" y="5560"/>
                    <a:pt x="11454" y="5567"/>
                  </a:cubicBezTo>
                  <a:cubicBezTo>
                    <a:pt x="10958" y="5143"/>
                    <a:pt x="10461" y="4895"/>
                    <a:pt x="10081" y="4895"/>
                  </a:cubicBezTo>
                  <a:cubicBezTo>
                    <a:pt x="9336" y="4895"/>
                    <a:pt x="8269" y="5304"/>
                    <a:pt x="7890" y="5742"/>
                  </a:cubicBezTo>
                  <a:cubicBezTo>
                    <a:pt x="8021" y="5275"/>
                    <a:pt x="8854" y="4252"/>
                    <a:pt x="8430" y="2952"/>
                  </a:cubicBezTo>
                  <a:cubicBezTo>
                    <a:pt x="8342" y="2689"/>
                    <a:pt x="7685" y="600"/>
                    <a:pt x="60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801;p33">
              <a:extLst>
                <a:ext uri="{FF2B5EF4-FFF2-40B4-BE49-F238E27FC236}">
                  <a16:creationId xmlns:a16="http://schemas.microsoft.com/office/drawing/2014/main" xmlns="" id="{59F81AB1-30E6-44EB-85AC-4224B6830E39}"/>
                </a:ext>
              </a:extLst>
            </p:cNvPr>
            <p:cNvSpPr/>
            <p:nvPr/>
          </p:nvSpPr>
          <p:spPr>
            <a:xfrm rot="693429" flipH="1">
              <a:off x="7185653" y="3473875"/>
              <a:ext cx="40601" cy="63556"/>
            </a:xfrm>
            <a:custGeom>
              <a:avLst/>
              <a:gdLst/>
              <a:ahLst/>
              <a:cxnLst/>
              <a:rect l="l" t="t" r="r" b="b"/>
              <a:pathLst>
                <a:path w="3162" h="5514" fill="none" extrusionOk="0">
                  <a:moveTo>
                    <a:pt x="3162" y="5513"/>
                  </a:moveTo>
                  <a:cubicBezTo>
                    <a:pt x="1855" y="3833"/>
                    <a:pt x="797" y="1979"/>
                    <a:pt x="1" y="0"/>
                  </a:cubicBezTo>
                </a:path>
              </a:pathLst>
            </a:custGeom>
            <a:solidFill>
              <a:schemeClr val="dk1"/>
            </a:solidFill>
            <a:ln w="9525"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802;p33">
              <a:extLst>
                <a:ext uri="{FF2B5EF4-FFF2-40B4-BE49-F238E27FC236}">
                  <a16:creationId xmlns:a16="http://schemas.microsoft.com/office/drawing/2014/main" xmlns="" id="{880262A8-82C4-4195-83AA-F14A66751737}"/>
                </a:ext>
              </a:extLst>
            </p:cNvPr>
            <p:cNvSpPr/>
            <p:nvPr/>
          </p:nvSpPr>
          <p:spPr>
            <a:xfrm rot="-669">
              <a:off x="7089361" y="3501319"/>
              <a:ext cx="40600" cy="63563"/>
            </a:xfrm>
            <a:custGeom>
              <a:avLst/>
              <a:gdLst/>
              <a:ahLst/>
              <a:cxnLst/>
              <a:rect l="l" t="t" r="r" b="b"/>
              <a:pathLst>
                <a:path w="3162" h="5514" fill="none" extrusionOk="0">
                  <a:moveTo>
                    <a:pt x="3162" y="5513"/>
                  </a:moveTo>
                  <a:cubicBezTo>
                    <a:pt x="1855" y="3833"/>
                    <a:pt x="797" y="1979"/>
                    <a:pt x="1" y="0"/>
                  </a:cubicBezTo>
                </a:path>
              </a:pathLst>
            </a:custGeom>
            <a:solidFill>
              <a:schemeClr val="dk1"/>
            </a:solidFill>
            <a:ln w="9525" cap="flat" cmpd="sng">
              <a:solidFill>
                <a:schemeClr val="dk1"/>
              </a:solidFill>
              <a:prstDash val="solid"/>
              <a:miter lim="1244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803;p33">
              <a:extLst>
                <a:ext uri="{FF2B5EF4-FFF2-40B4-BE49-F238E27FC236}">
                  <a16:creationId xmlns:a16="http://schemas.microsoft.com/office/drawing/2014/main" xmlns="" id="{F4F0DC8C-8F09-4CA5-A119-84FDD8195E80}"/>
                </a:ext>
              </a:extLst>
            </p:cNvPr>
            <p:cNvSpPr/>
            <p:nvPr/>
          </p:nvSpPr>
          <p:spPr>
            <a:xfrm>
              <a:off x="6944339" y="3535725"/>
              <a:ext cx="278735" cy="77697"/>
            </a:xfrm>
            <a:custGeom>
              <a:avLst/>
              <a:gdLst/>
              <a:ahLst/>
              <a:cxnLst/>
              <a:rect l="l" t="t" r="r" b="b"/>
              <a:pathLst>
                <a:path w="14626" h="4077" extrusionOk="0">
                  <a:moveTo>
                    <a:pt x="12857" y="0"/>
                  </a:moveTo>
                  <a:lnTo>
                    <a:pt x="1827" y="1680"/>
                  </a:lnTo>
                  <a:cubicBezTo>
                    <a:pt x="1" y="2601"/>
                    <a:pt x="1827" y="4076"/>
                    <a:pt x="1827" y="4076"/>
                  </a:cubicBezTo>
                  <a:lnTo>
                    <a:pt x="14158" y="2440"/>
                  </a:lnTo>
                  <a:cubicBezTo>
                    <a:pt x="14625" y="701"/>
                    <a:pt x="12857" y="0"/>
                    <a:pt x="12857" y="0"/>
                  </a:cubicBezTo>
                  <a:close/>
                </a:path>
              </a:pathLst>
            </a:custGeom>
            <a:solidFill>
              <a:srgbClr val="8042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804;p33">
              <a:extLst>
                <a:ext uri="{FF2B5EF4-FFF2-40B4-BE49-F238E27FC236}">
                  <a16:creationId xmlns:a16="http://schemas.microsoft.com/office/drawing/2014/main" xmlns="" id="{D15AB6E6-3069-4DA5-8F4C-AA600581B166}"/>
                </a:ext>
              </a:extLst>
            </p:cNvPr>
            <p:cNvSpPr/>
            <p:nvPr/>
          </p:nvSpPr>
          <p:spPr>
            <a:xfrm>
              <a:off x="7060155" y="3524211"/>
              <a:ext cx="131992" cy="153203"/>
            </a:xfrm>
            <a:custGeom>
              <a:avLst/>
              <a:gdLst/>
              <a:ahLst/>
              <a:cxnLst/>
              <a:rect l="l" t="t" r="r" b="b"/>
              <a:pathLst>
                <a:path w="6926" h="8039" extrusionOk="0">
                  <a:moveTo>
                    <a:pt x="5605" y="1"/>
                  </a:moveTo>
                  <a:cubicBezTo>
                    <a:pt x="5432" y="1"/>
                    <a:pt x="5248" y="61"/>
                    <a:pt x="5055" y="207"/>
                  </a:cubicBezTo>
                  <a:lnTo>
                    <a:pt x="44" y="6577"/>
                  </a:lnTo>
                  <a:cubicBezTo>
                    <a:pt x="44" y="6577"/>
                    <a:pt x="0" y="7877"/>
                    <a:pt x="1549" y="8038"/>
                  </a:cubicBezTo>
                  <a:lnTo>
                    <a:pt x="6925" y="1201"/>
                  </a:lnTo>
                  <a:cubicBezTo>
                    <a:pt x="6925" y="1201"/>
                    <a:pt x="6379" y="1"/>
                    <a:pt x="5605" y="1"/>
                  </a:cubicBezTo>
                  <a:close/>
                </a:path>
              </a:pathLst>
            </a:custGeom>
            <a:solidFill>
              <a:srgbClr val="C76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805;p33">
              <a:extLst>
                <a:ext uri="{FF2B5EF4-FFF2-40B4-BE49-F238E27FC236}">
                  <a16:creationId xmlns:a16="http://schemas.microsoft.com/office/drawing/2014/main" xmlns="" id="{E26AFED0-4761-4E78-8D41-3C8055B36CDD}"/>
                </a:ext>
              </a:extLst>
            </p:cNvPr>
            <p:cNvSpPr/>
            <p:nvPr/>
          </p:nvSpPr>
          <p:spPr>
            <a:xfrm>
              <a:off x="7168745" y="3530653"/>
              <a:ext cx="147295" cy="140416"/>
            </a:xfrm>
            <a:custGeom>
              <a:avLst/>
              <a:gdLst/>
              <a:ahLst/>
              <a:cxnLst/>
              <a:rect l="l" t="t" r="r" b="b"/>
              <a:pathLst>
                <a:path w="7729" h="7368" extrusionOk="0">
                  <a:moveTo>
                    <a:pt x="1426" y="0"/>
                  </a:moveTo>
                  <a:cubicBezTo>
                    <a:pt x="355" y="0"/>
                    <a:pt x="0" y="1111"/>
                    <a:pt x="0" y="1111"/>
                  </a:cubicBezTo>
                  <a:lnTo>
                    <a:pt x="5654" y="7364"/>
                  </a:lnTo>
                  <a:cubicBezTo>
                    <a:pt x="5691" y="7366"/>
                    <a:pt x="5727" y="7367"/>
                    <a:pt x="5763" y="7367"/>
                  </a:cubicBezTo>
                  <a:cubicBezTo>
                    <a:pt x="6971" y="7367"/>
                    <a:pt x="7729" y="6210"/>
                    <a:pt x="7729" y="6210"/>
                  </a:cubicBezTo>
                  <a:lnTo>
                    <a:pt x="1812" y="45"/>
                  </a:lnTo>
                  <a:cubicBezTo>
                    <a:pt x="1674" y="14"/>
                    <a:pt x="1545" y="0"/>
                    <a:pt x="1426" y="0"/>
                  </a:cubicBezTo>
                  <a:close/>
                </a:path>
              </a:pathLst>
            </a:custGeom>
            <a:solidFill>
              <a:srgbClr val="C76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50"/>
          <p:cNvSpPr/>
          <p:nvPr/>
        </p:nvSpPr>
        <p:spPr>
          <a:xfrm rot="-451">
            <a:off x="6135950" y="3280366"/>
            <a:ext cx="22860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rot="-451">
            <a:off x="6135950" y="1280866"/>
            <a:ext cx="22860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rot="2268585">
            <a:off x="7730588" y="1269499"/>
            <a:ext cx="947407" cy="25275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rot="-574182">
            <a:off x="6873338" y="3142605"/>
            <a:ext cx="947384" cy="25256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rot="-451">
            <a:off x="720000" y="3296328"/>
            <a:ext cx="22860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0"/>
          <p:cNvSpPr/>
          <p:nvPr/>
        </p:nvSpPr>
        <p:spPr>
          <a:xfrm rot="-451">
            <a:off x="720000" y="1296828"/>
            <a:ext cx="2286000" cy="14154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0"/>
          <p:cNvSpPr/>
          <p:nvPr/>
        </p:nvSpPr>
        <p:spPr>
          <a:xfrm rot="-329310">
            <a:off x="1426178" y="1149565"/>
            <a:ext cx="947243" cy="25257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SETS US APART?</a:t>
            </a:r>
            <a:endParaRPr dirty="0">
              <a:solidFill>
                <a:schemeClr val="accent3"/>
              </a:solidFill>
            </a:endParaRPr>
          </a:p>
        </p:txBody>
      </p:sp>
      <p:sp>
        <p:nvSpPr>
          <p:cNvPr id="2257" name="Google Shape;2257;p50"/>
          <p:cNvSpPr txBox="1">
            <a:spLocks noGrp="1"/>
          </p:cNvSpPr>
          <p:nvPr>
            <p:ph type="subTitle" idx="1"/>
          </p:nvPr>
        </p:nvSpPr>
        <p:spPr>
          <a:xfrm>
            <a:off x="939536" y="1626431"/>
            <a:ext cx="2027100" cy="252091"/>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3000"/>
              <a:buNone/>
            </a:pPr>
            <a:r>
              <a:rPr lang="en-IN" sz="1600" dirty="0"/>
              <a:t>ANIMATED WEBSITE</a:t>
            </a:r>
            <a:endParaRPr lang="en-IN" sz="1600" dirty="0">
              <a:solidFill>
                <a:schemeClr val="dk1"/>
              </a:solidFill>
            </a:endParaRPr>
          </a:p>
        </p:txBody>
      </p:sp>
      <p:sp>
        <p:nvSpPr>
          <p:cNvPr id="2258" name="Google Shape;2258;p50"/>
          <p:cNvSpPr txBox="1">
            <a:spLocks noGrp="1"/>
          </p:cNvSpPr>
          <p:nvPr>
            <p:ph type="subTitle" idx="2"/>
          </p:nvPr>
        </p:nvSpPr>
        <p:spPr>
          <a:xfrm>
            <a:off x="854807" y="1989224"/>
            <a:ext cx="2027100" cy="640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600"/>
              <a:buNone/>
            </a:pPr>
            <a:r>
              <a:rPr lang="en-US" dirty="0"/>
              <a:t>Interactive website that makes you want to go on a vacation!</a:t>
            </a:r>
          </a:p>
        </p:txBody>
      </p:sp>
      <p:sp>
        <p:nvSpPr>
          <p:cNvPr id="2259" name="Google Shape;2259;p50"/>
          <p:cNvSpPr txBox="1">
            <a:spLocks noGrp="1"/>
          </p:cNvSpPr>
          <p:nvPr>
            <p:ph type="subTitle" idx="3"/>
          </p:nvPr>
        </p:nvSpPr>
        <p:spPr>
          <a:xfrm>
            <a:off x="849450" y="3475750"/>
            <a:ext cx="2027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600" dirty="0"/>
              <a:t>UNSEEN PLACES</a:t>
            </a:r>
            <a:endParaRPr sz="1600" dirty="0"/>
          </a:p>
        </p:txBody>
      </p:sp>
      <p:sp>
        <p:nvSpPr>
          <p:cNvPr id="2260" name="Google Shape;2260;p50"/>
          <p:cNvSpPr txBox="1">
            <a:spLocks noGrp="1"/>
          </p:cNvSpPr>
          <p:nvPr>
            <p:ph type="subTitle" idx="4"/>
          </p:nvPr>
        </p:nvSpPr>
        <p:spPr>
          <a:xfrm>
            <a:off x="784678" y="3929369"/>
            <a:ext cx="2156643"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We have provided destinations of famous places but also unseen heritage treasures.</a:t>
            </a:r>
            <a:endParaRPr dirty="0"/>
          </a:p>
        </p:txBody>
      </p:sp>
      <p:sp>
        <p:nvSpPr>
          <p:cNvPr id="2261" name="Google Shape;2261;p50"/>
          <p:cNvSpPr txBox="1">
            <a:spLocks noGrp="1"/>
          </p:cNvSpPr>
          <p:nvPr>
            <p:ph type="subTitle" idx="5"/>
          </p:nvPr>
        </p:nvSpPr>
        <p:spPr>
          <a:xfrm>
            <a:off x="6288083" y="1528661"/>
            <a:ext cx="2027100" cy="457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3000"/>
              <a:buNone/>
            </a:pPr>
            <a:r>
              <a:rPr lang="en-IN" sz="1600" dirty="0"/>
              <a:t>EXHAUSTIVE DETAILS</a:t>
            </a:r>
            <a:endParaRPr lang="en-IN" sz="1600" dirty="0">
              <a:solidFill>
                <a:schemeClr val="dk1"/>
              </a:solidFill>
            </a:endParaRPr>
          </a:p>
        </p:txBody>
      </p:sp>
      <p:sp>
        <p:nvSpPr>
          <p:cNvPr id="2262" name="Google Shape;2262;p50"/>
          <p:cNvSpPr txBox="1">
            <a:spLocks noGrp="1"/>
          </p:cNvSpPr>
          <p:nvPr>
            <p:ph type="subTitle" idx="6"/>
          </p:nvPr>
        </p:nvSpPr>
        <p:spPr>
          <a:xfrm>
            <a:off x="6041338" y="1988743"/>
            <a:ext cx="2475224" cy="780487"/>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600"/>
              <a:buNone/>
            </a:pPr>
            <a:r>
              <a:rPr lang="en-US" dirty="0"/>
              <a:t>Detailed objective of the destinations to develop better understanding of the visiting place.</a:t>
            </a:r>
          </a:p>
        </p:txBody>
      </p:sp>
      <p:sp>
        <p:nvSpPr>
          <p:cNvPr id="2263" name="Google Shape;2263;p50"/>
          <p:cNvSpPr txBox="1">
            <a:spLocks noGrp="1"/>
          </p:cNvSpPr>
          <p:nvPr>
            <p:ph type="subTitle" idx="7"/>
          </p:nvPr>
        </p:nvSpPr>
        <p:spPr>
          <a:xfrm>
            <a:off x="6265400" y="3475750"/>
            <a:ext cx="2027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1600" dirty="0"/>
              <a:t>CAR BOOKINGS</a:t>
            </a:r>
            <a:endParaRPr sz="1600" dirty="0"/>
          </a:p>
        </p:txBody>
      </p:sp>
      <p:sp>
        <p:nvSpPr>
          <p:cNvPr id="2264" name="Google Shape;2264;p50"/>
          <p:cNvSpPr txBox="1">
            <a:spLocks noGrp="1"/>
          </p:cNvSpPr>
          <p:nvPr>
            <p:ph type="subTitle" idx="8"/>
          </p:nvPr>
        </p:nvSpPr>
        <p:spPr>
          <a:xfrm>
            <a:off x="6176052" y="3865195"/>
            <a:ext cx="2251162"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Having the facility to book car rentals makes you ease your journey.</a:t>
            </a:r>
            <a:endParaRPr dirty="0"/>
          </a:p>
        </p:txBody>
      </p:sp>
      <p:pic>
        <p:nvPicPr>
          <p:cNvPr id="2265" name="Google Shape;2265;p50"/>
          <p:cNvPicPr preferRelativeResize="0"/>
          <p:nvPr/>
        </p:nvPicPr>
        <p:blipFill rotWithShape="1">
          <a:blip r:embed="rId3">
            <a:alphaModFix/>
          </a:blip>
          <a:srcRect t="3410" b="3419"/>
          <a:stretch/>
        </p:blipFill>
        <p:spPr>
          <a:xfrm rot="-2">
            <a:off x="3394515" y="1329105"/>
            <a:ext cx="2371895" cy="3323178"/>
          </a:xfrm>
          <a:prstGeom prst="rect">
            <a:avLst/>
          </a:prstGeom>
          <a:no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pic>
      <p:sp>
        <p:nvSpPr>
          <p:cNvPr id="2266" name="Google Shape;2266;p50"/>
          <p:cNvSpPr/>
          <p:nvPr/>
        </p:nvSpPr>
        <p:spPr>
          <a:xfrm rot="-1696644">
            <a:off x="465860" y="3274411"/>
            <a:ext cx="947353" cy="25247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4"/>
        <p:cNvGrpSpPr/>
        <p:nvPr/>
      </p:nvGrpSpPr>
      <p:grpSpPr>
        <a:xfrm>
          <a:off x="0" y="0"/>
          <a:ext cx="0" cy="0"/>
          <a:chOff x="0" y="0"/>
          <a:chExt cx="0" cy="0"/>
        </a:xfrm>
      </p:grpSpPr>
      <p:sp>
        <p:nvSpPr>
          <p:cNvPr id="2145" name="Google Shape;2145;p48"/>
          <p:cNvSpPr/>
          <p:nvPr/>
        </p:nvSpPr>
        <p:spPr>
          <a:xfrm rot="220992">
            <a:off x="5843600" y="2415193"/>
            <a:ext cx="2568505" cy="2374914"/>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txBox="1">
            <a:spLocks noGrp="1"/>
          </p:cNvSpPr>
          <p:nvPr>
            <p:ph type="body" idx="1"/>
          </p:nvPr>
        </p:nvSpPr>
        <p:spPr>
          <a:xfrm rot="216629">
            <a:off x="5910725" y="2517600"/>
            <a:ext cx="2448660" cy="2126133"/>
          </a:xfrm>
          <a:prstGeom prst="rect">
            <a:avLst/>
          </a:prstGeom>
        </p:spPr>
        <p:txBody>
          <a:bodyPr spcFirstLastPara="1" wrap="square" lIns="365750" tIns="91425" rIns="274300" bIns="91425" anchor="ctr" anchorCtr="0">
            <a:noAutofit/>
          </a:bodyPr>
          <a:lstStyle/>
          <a:p>
            <a:pPr marL="0" lvl="0" indent="0" algn="ctr" rtl="0">
              <a:spcBef>
                <a:spcPts val="0"/>
              </a:spcBef>
              <a:spcAft>
                <a:spcPts val="0"/>
              </a:spcAft>
              <a:buNone/>
            </a:pPr>
            <a:r>
              <a:rPr lang="en" sz="2400" dirty="0"/>
              <a:t>PICTURE IS WORTH A THOUSAND WORDS</a:t>
            </a:r>
            <a:endParaRPr sz="2400" dirty="0"/>
          </a:p>
        </p:txBody>
      </p:sp>
      <p:sp>
        <p:nvSpPr>
          <p:cNvPr id="2147" name="Google Shape;2147;p48"/>
          <p:cNvSpPr/>
          <p:nvPr/>
        </p:nvSpPr>
        <p:spPr>
          <a:xfrm rot="1939252">
            <a:off x="7686614" y="2484771"/>
            <a:ext cx="947144" cy="25268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6450" y="-19350"/>
            <a:ext cx="2032875" cy="1766925"/>
          </a:xfrm>
          <a:custGeom>
            <a:avLst/>
            <a:gdLst/>
            <a:ahLst/>
            <a:cxnLst/>
            <a:rect l="l" t="t" r="r" b="b"/>
            <a:pathLst>
              <a:path w="81315" h="70677" extrusionOk="0">
                <a:moveTo>
                  <a:pt x="81315" y="0"/>
                </a:moveTo>
                <a:cubicBezTo>
                  <a:pt x="75992" y="6654"/>
                  <a:pt x="72167" y="19986"/>
                  <a:pt x="63761" y="18586"/>
                </a:cubicBezTo>
                <a:cubicBezTo>
                  <a:pt x="61287" y="18174"/>
                  <a:pt x="56619" y="17126"/>
                  <a:pt x="57308" y="14714"/>
                </a:cubicBezTo>
                <a:cubicBezTo>
                  <a:pt x="57623" y="13610"/>
                  <a:pt x="59526" y="13787"/>
                  <a:pt x="60664" y="13939"/>
                </a:cubicBezTo>
                <a:cubicBezTo>
                  <a:pt x="63715" y="14346"/>
                  <a:pt x="67373" y="15411"/>
                  <a:pt x="68924" y="18070"/>
                </a:cubicBezTo>
                <a:cubicBezTo>
                  <a:pt x="70844" y="21361"/>
                  <a:pt x="66977" y="25992"/>
                  <a:pt x="64020" y="28395"/>
                </a:cubicBezTo>
                <a:cubicBezTo>
                  <a:pt x="53828" y="36677"/>
                  <a:pt x="36315" y="29384"/>
                  <a:pt x="25556" y="36914"/>
                </a:cubicBezTo>
                <a:cubicBezTo>
                  <a:pt x="21673" y="39632"/>
                  <a:pt x="20535" y="45998"/>
                  <a:pt x="21684" y="50596"/>
                </a:cubicBezTo>
                <a:cubicBezTo>
                  <a:pt x="22915" y="55524"/>
                  <a:pt x="27216" y="61260"/>
                  <a:pt x="24524" y="65568"/>
                </a:cubicBezTo>
                <a:cubicBezTo>
                  <a:pt x="20115" y="72624"/>
                  <a:pt x="8320" y="70214"/>
                  <a:pt x="0" y="70214"/>
                </a:cubicBezTo>
              </a:path>
            </a:pathLst>
          </a:custGeom>
          <a:noFill/>
          <a:ln w="19050" cap="flat" cmpd="sng">
            <a:solidFill>
              <a:schemeClr val="accent6"/>
            </a:solidFill>
            <a:prstDash val="dot"/>
            <a:round/>
            <a:headEnd type="none" w="med" len="med"/>
            <a:tailEnd type="none" w="med" len="med"/>
          </a:ln>
        </p:spPr>
      </p:sp>
      <p:grpSp>
        <p:nvGrpSpPr>
          <p:cNvPr id="2149" name="Google Shape;2149;p48"/>
          <p:cNvGrpSpPr/>
          <p:nvPr/>
        </p:nvGrpSpPr>
        <p:grpSpPr>
          <a:xfrm>
            <a:off x="569623" y="278957"/>
            <a:ext cx="1276088" cy="663418"/>
            <a:chOff x="-1877000" y="703450"/>
            <a:chExt cx="2433425" cy="1265100"/>
          </a:xfrm>
        </p:grpSpPr>
        <p:sp>
          <p:nvSpPr>
            <p:cNvPr id="2150" name="Google Shape;2150;p48"/>
            <p:cNvSpPr/>
            <p:nvPr/>
          </p:nvSpPr>
          <p:spPr>
            <a:xfrm>
              <a:off x="-1844475" y="703450"/>
              <a:ext cx="2400900" cy="1265100"/>
            </a:xfrm>
            <a:custGeom>
              <a:avLst/>
              <a:gdLst/>
              <a:ahLst/>
              <a:cxnLst/>
              <a:rect l="l" t="t" r="r" b="b"/>
              <a:pathLst>
                <a:path w="96036" h="50604" extrusionOk="0">
                  <a:moveTo>
                    <a:pt x="96036" y="25552"/>
                  </a:moveTo>
                  <a:cubicBezTo>
                    <a:pt x="96036" y="25452"/>
                    <a:pt x="96036" y="25385"/>
                    <a:pt x="96002" y="25285"/>
                  </a:cubicBezTo>
                  <a:cubicBezTo>
                    <a:pt x="96002" y="25218"/>
                    <a:pt x="95935" y="25118"/>
                    <a:pt x="95935" y="25052"/>
                  </a:cubicBezTo>
                  <a:cubicBezTo>
                    <a:pt x="95902" y="24952"/>
                    <a:pt x="95902" y="24885"/>
                    <a:pt x="95869" y="24785"/>
                  </a:cubicBezTo>
                  <a:cubicBezTo>
                    <a:pt x="95835" y="24751"/>
                    <a:pt x="95835" y="24685"/>
                    <a:pt x="95769" y="24618"/>
                  </a:cubicBezTo>
                  <a:cubicBezTo>
                    <a:pt x="95735" y="24551"/>
                    <a:pt x="95702" y="24451"/>
                    <a:pt x="95602" y="24384"/>
                  </a:cubicBezTo>
                  <a:cubicBezTo>
                    <a:pt x="95602" y="24384"/>
                    <a:pt x="95535" y="24284"/>
                    <a:pt x="95535" y="24251"/>
                  </a:cubicBezTo>
                  <a:cubicBezTo>
                    <a:pt x="95502" y="24218"/>
                    <a:pt x="95435" y="24118"/>
                    <a:pt x="95335" y="24051"/>
                  </a:cubicBezTo>
                  <a:cubicBezTo>
                    <a:pt x="95235" y="24018"/>
                    <a:pt x="95168" y="23951"/>
                    <a:pt x="95068" y="23884"/>
                  </a:cubicBezTo>
                  <a:cubicBezTo>
                    <a:pt x="94234" y="23384"/>
                    <a:pt x="91532" y="22049"/>
                    <a:pt x="81692" y="17246"/>
                  </a:cubicBezTo>
                  <a:lnTo>
                    <a:pt x="81692" y="17113"/>
                  </a:lnTo>
                  <a:cubicBezTo>
                    <a:pt x="81692" y="17046"/>
                    <a:pt x="81692" y="16912"/>
                    <a:pt x="81659" y="16846"/>
                  </a:cubicBezTo>
                  <a:cubicBezTo>
                    <a:pt x="81659" y="16746"/>
                    <a:pt x="81659" y="16712"/>
                    <a:pt x="81592" y="16612"/>
                  </a:cubicBezTo>
                  <a:cubicBezTo>
                    <a:pt x="81592" y="16512"/>
                    <a:pt x="81559" y="16412"/>
                    <a:pt x="81559" y="16279"/>
                  </a:cubicBezTo>
                  <a:cubicBezTo>
                    <a:pt x="81559" y="16245"/>
                    <a:pt x="81559" y="16212"/>
                    <a:pt x="81525" y="16112"/>
                  </a:cubicBezTo>
                  <a:cubicBezTo>
                    <a:pt x="81492" y="16012"/>
                    <a:pt x="81492" y="15912"/>
                    <a:pt x="81425" y="15778"/>
                  </a:cubicBezTo>
                  <a:cubicBezTo>
                    <a:pt x="81425" y="15745"/>
                    <a:pt x="81425" y="15712"/>
                    <a:pt x="81392" y="15678"/>
                  </a:cubicBezTo>
                  <a:cubicBezTo>
                    <a:pt x="81358" y="15511"/>
                    <a:pt x="81325" y="15378"/>
                    <a:pt x="81292" y="15211"/>
                  </a:cubicBezTo>
                  <a:lnTo>
                    <a:pt x="81292" y="15211"/>
                  </a:lnTo>
                  <a:cubicBezTo>
                    <a:pt x="80758" y="13743"/>
                    <a:pt x="79891" y="12843"/>
                    <a:pt x="79157" y="12209"/>
                  </a:cubicBezTo>
                  <a:cubicBezTo>
                    <a:pt x="81058" y="2502"/>
                    <a:pt x="81025" y="2369"/>
                    <a:pt x="80991" y="2002"/>
                  </a:cubicBezTo>
                  <a:cubicBezTo>
                    <a:pt x="80825" y="868"/>
                    <a:pt x="79824" y="167"/>
                    <a:pt x="78890" y="34"/>
                  </a:cubicBezTo>
                  <a:cubicBezTo>
                    <a:pt x="78790" y="34"/>
                    <a:pt x="78656" y="0"/>
                    <a:pt x="78356" y="0"/>
                  </a:cubicBezTo>
                  <a:cubicBezTo>
                    <a:pt x="77722" y="0"/>
                    <a:pt x="76488" y="34"/>
                    <a:pt x="75788" y="100"/>
                  </a:cubicBezTo>
                  <a:lnTo>
                    <a:pt x="75554" y="167"/>
                  </a:lnTo>
                  <a:lnTo>
                    <a:pt x="75354" y="200"/>
                  </a:lnTo>
                  <a:cubicBezTo>
                    <a:pt x="75287" y="200"/>
                    <a:pt x="75187" y="234"/>
                    <a:pt x="75121" y="234"/>
                  </a:cubicBezTo>
                  <a:cubicBezTo>
                    <a:pt x="74220" y="501"/>
                    <a:pt x="73653" y="1068"/>
                    <a:pt x="73353" y="1535"/>
                  </a:cubicBezTo>
                  <a:lnTo>
                    <a:pt x="68216" y="11542"/>
                  </a:lnTo>
                  <a:lnTo>
                    <a:pt x="63346" y="8707"/>
                  </a:lnTo>
                  <a:cubicBezTo>
                    <a:pt x="63212" y="8606"/>
                    <a:pt x="62478" y="8206"/>
                    <a:pt x="61444" y="8206"/>
                  </a:cubicBezTo>
                  <a:lnTo>
                    <a:pt x="61211" y="8206"/>
                  </a:lnTo>
                  <a:cubicBezTo>
                    <a:pt x="60343" y="8240"/>
                    <a:pt x="57508" y="9007"/>
                    <a:pt x="57041" y="9207"/>
                  </a:cubicBezTo>
                  <a:cubicBezTo>
                    <a:pt x="56874" y="9274"/>
                    <a:pt x="56774" y="9374"/>
                    <a:pt x="56641" y="9440"/>
                  </a:cubicBezTo>
                  <a:cubicBezTo>
                    <a:pt x="56541" y="9507"/>
                    <a:pt x="56474" y="9574"/>
                    <a:pt x="56441" y="9674"/>
                  </a:cubicBezTo>
                  <a:lnTo>
                    <a:pt x="56341" y="9741"/>
                  </a:lnTo>
                  <a:cubicBezTo>
                    <a:pt x="56307" y="9774"/>
                    <a:pt x="56274" y="9874"/>
                    <a:pt x="56207" y="9907"/>
                  </a:cubicBezTo>
                  <a:cubicBezTo>
                    <a:pt x="56174" y="9941"/>
                    <a:pt x="56140" y="10007"/>
                    <a:pt x="56140" y="10041"/>
                  </a:cubicBezTo>
                  <a:cubicBezTo>
                    <a:pt x="56107" y="10108"/>
                    <a:pt x="56040" y="10174"/>
                    <a:pt x="56007" y="10241"/>
                  </a:cubicBezTo>
                  <a:cubicBezTo>
                    <a:pt x="55974" y="10274"/>
                    <a:pt x="55974" y="10341"/>
                    <a:pt x="55940" y="10408"/>
                  </a:cubicBezTo>
                  <a:cubicBezTo>
                    <a:pt x="55874" y="10508"/>
                    <a:pt x="55874" y="10575"/>
                    <a:pt x="55840" y="10675"/>
                  </a:cubicBezTo>
                  <a:cubicBezTo>
                    <a:pt x="55840" y="10708"/>
                    <a:pt x="55807" y="10775"/>
                    <a:pt x="55807" y="10841"/>
                  </a:cubicBezTo>
                  <a:cubicBezTo>
                    <a:pt x="55807" y="10908"/>
                    <a:pt x="55773" y="11008"/>
                    <a:pt x="55773" y="11108"/>
                  </a:cubicBezTo>
                  <a:lnTo>
                    <a:pt x="55773" y="11342"/>
                  </a:lnTo>
                  <a:cubicBezTo>
                    <a:pt x="55773" y="11408"/>
                    <a:pt x="55773" y="11509"/>
                    <a:pt x="55807" y="11609"/>
                  </a:cubicBezTo>
                  <a:cubicBezTo>
                    <a:pt x="55807" y="11709"/>
                    <a:pt x="55840" y="11775"/>
                    <a:pt x="55840" y="11842"/>
                  </a:cubicBezTo>
                  <a:cubicBezTo>
                    <a:pt x="55874" y="12009"/>
                    <a:pt x="55974" y="12176"/>
                    <a:pt x="56040" y="12342"/>
                  </a:cubicBezTo>
                  <a:cubicBezTo>
                    <a:pt x="56174" y="12543"/>
                    <a:pt x="56341" y="12709"/>
                    <a:pt x="56374" y="12743"/>
                  </a:cubicBezTo>
                  <a:lnTo>
                    <a:pt x="56541" y="12910"/>
                  </a:lnTo>
                  <a:lnTo>
                    <a:pt x="56707" y="13043"/>
                  </a:lnTo>
                  <a:lnTo>
                    <a:pt x="57308" y="13510"/>
                  </a:lnTo>
                  <a:cubicBezTo>
                    <a:pt x="48602" y="14577"/>
                    <a:pt x="41096" y="15511"/>
                    <a:pt x="34925" y="16345"/>
                  </a:cubicBezTo>
                  <a:lnTo>
                    <a:pt x="17146" y="6005"/>
                  </a:lnTo>
                  <a:cubicBezTo>
                    <a:pt x="16946" y="5871"/>
                    <a:pt x="15912" y="5271"/>
                    <a:pt x="14477" y="5271"/>
                  </a:cubicBezTo>
                  <a:lnTo>
                    <a:pt x="14177" y="5271"/>
                  </a:lnTo>
                  <a:cubicBezTo>
                    <a:pt x="12809" y="5371"/>
                    <a:pt x="8073" y="6672"/>
                    <a:pt x="7406" y="6939"/>
                  </a:cubicBezTo>
                  <a:cubicBezTo>
                    <a:pt x="7239" y="7039"/>
                    <a:pt x="7105" y="7105"/>
                    <a:pt x="6939" y="7205"/>
                  </a:cubicBezTo>
                  <a:cubicBezTo>
                    <a:pt x="6905" y="7239"/>
                    <a:pt x="6839" y="7239"/>
                    <a:pt x="6805" y="7272"/>
                  </a:cubicBezTo>
                  <a:cubicBezTo>
                    <a:pt x="6772" y="7339"/>
                    <a:pt x="6672" y="7372"/>
                    <a:pt x="6638" y="7406"/>
                  </a:cubicBezTo>
                  <a:lnTo>
                    <a:pt x="6505" y="7539"/>
                  </a:lnTo>
                  <a:cubicBezTo>
                    <a:pt x="6438" y="7606"/>
                    <a:pt x="6338" y="7739"/>
                    <a:pt x="6271" y="7839"/>
                  </a:cubicBezTo>
                  <a:cubicBezTo>
                    <a:pt x="6271" y="7839"/>
                    <a:pt x="6271" y="7873"/>
                    <a:pt x="6205" y="7873"/>
                  </a:cubicBezTo>
                  <a:lnTo>
                    <a:pt x="5971" y="8240"/>
                  </a:lnTo>
                  <a:cubicBezTo>
                    <a:pt x="5938" y="8273"/>
                    <a:pt x="5938" y="8340"/>
                    <a:pt x="5938" y="8373"/>
                  </a:cubicBezTo>
                  <a:cubicBezTo>
                    <a:pt x="5871" y="8440"/>
                    <a:pt x="5838" y="8573"/>
                    <a:pt x="5804" y="8707"/>
                  </a:cubicBezTo>
                  <a:cubicBezTo>
                    <a:pt x="5804" y="8740"/>
                    <a:pt x="5771" y="8840"/>
                    <a:pt x="5771" y="8873"/>
                  </a:cubicBezTo>
                  <a:cubicBezTo>
                    <a:pt x="5704" y="9007"/>
                    <a:pt x="5704" y="9073"/>
                    <a:pt x="5704" y="9207"/>
                  </a:cubicBezTo>
                  <a:lnTo>
                    <a:pt x="5704" y="9407"/>
                  </a:lnTo>
                  <a:cubicBezTo>
                    <a:pt x="5704" y="9540"/>
                    <a:pt x="5704" y="9674"/>
                    <a:pt x="5771" y="9774"/>
                  </a:cubicBezTo>
                  <a:cubicBezTo>
                    <a:pt x="5771" y="9841"/>
                    <a:pt x="5804" y="9941"/>
                    <a:pt x="5804" y="10007"/>
                  </a:cubicBezTo>
                  <a:cubicBezTo>
                    <a:pt x="5838" y="10208"/>
                    <a:pt x="5938" y="10374"/>
                    <a:pt x="6005" y="10541"/>
                  </a:cubicBezTo>
                  <a:cubicBezTo>
                    <a:pt x="6138" y="10741"/>
                    <a:pt x="6271" y="10875"/>
                    <a:pt x="6338" y="10941"/>
                  </a:cubicBezTo>
                  <a:lnTo>
                    <a:pt x="6438" y="11042"/>
                  </a:lnTo>
                  <a:lnTo>
                    <a:pt x="6538" y="11175"/>
                  </a:lnTo>
                  <a:lnTo>
                    <a:pt x="7672" y="9907"/>
                  </a:lnTo>
                  <a:lnTo>
                    <a:pt x="6605" y="11175"/>
                  </a:lnTo>
                  <a:lnTo>
                    <a:pt x="6772" y="11342"/>
                  </a:lnTo>
                  <a:lnTo>
                    <a:pt x="7472" y="11909"/>
                  </a:lnTo>
                  <a:lnTo>
                    <a:pt x="8540" y="12776"/>
                  </a:lnTo>
                  <a:lnTo>
                    <a:pt x="12042" y="15578"/>
                  </a:lnTo>
                  <a:cubicBezTo>
                    <a:pt x="12042" y="15578"/>
                    <a:pt x="15678" y="18447"/>
                    <a:pt x="16512" y="19114"/>
                  </a:cubicBezTo>
                  <a:cubicBezTo>
                    <a:pt x="13210" y="20081"/>
                    <a:pt x="10608" y="22183"/>
                    <a:pt x="8940" y="23751"/>
                  </a:cubicBezTo>
                  <a:lnTo>
                    <a:pt x="8640" y="24051"/>
                  </a:lnTo>
                  <a:lnTo>
                    <a:pt x="8373" y="24284"/>
                  </a:lnTo>
                  <a:lnTo>
                    <a:pt x="8139" y="24551"/>
                  </a:lnTo>
                  <a:lnTo>
                    <a:pt x="7873" y="24785"/>
                  </a:lnTo>
                  <a:lnTo>
                    <a:pt x="7539" y="25185"/>
                  </a:lnTo>
                  <a:lnTo>
                    <a:pt x="7272" y="25519"/>
                  </a:lnTo>
                  <a:lnTo>
                    <a:pt x="6972" y="25886"/>
                  </a:lnTo>
                  <a:lnTo>
                    <a:pt x="6672" y="26252"/>
                  </a:lnTo>
                  <a:cubicBezTo>
                    <a:pt x="5938" y="26786"/>
                    <a:pt x="5271" y="27387"/>
                    <a:pt x="4604" y="27954"/>
                  </a:cubicBezTo>
                  <a:lnTo>
                    <a:pt x="4537" y="28020"/>
                  </a:lnTo>
                  <a:lnTo>
                    <a:pt x="4504" y="28054"/>
                  </a:lnTo>
                  <a:lnTo>
                    <a:pt x="4270" y="28287"/>
                  </a:lnTo>
                  <a:lnTo>
                    <a:pt x="4203" y="28354"/>
                  </a:lnTo>
                  <a:cubicBezTo>
                    <a:pt x="4103" y="28454"/>
                    <a:pt x="3970" y="28554"/>
                    <a:pt x="3870" y="28688"/>
                  </a:cubicBezTo>
                  <a:lnTo>
                    <a:pt x="3536" y="29021"/>
                  </a:lnTo>
                  <a:cubicBezTo>
                    <a:pt x="3436" y="29121"/>
                    <a:pt x="3336" y="29221"/>
                    <a:pt x="3269" y="29355"/>
                  </a:cubicBezTo>
                  <a:cubicBezTo>
                    <a:pt x="3169" y="29455"/>
                    <a:pt x="3036" y="29555"/>
                    <a:pt x="2969" y="29688"/>
                  </a:cubicBezTo>
                  <a:cubicBezTo>
                    <a:pt x="2869" y="29788"/>
                    <a:pt x="2769" y="29888"/>
                    <a:pt x="2669" y="30055"/>
                  </a:cubicBezTo>
                  <a:cubicBezTo>
                    <a:pt x="2602" y="30122"/>
                    <a:pt x="2502" y="30255"/>
                    <a:pt x="2435" y="30355"/>
                  </a:cubicBezTo>
                  <a:cubicBezTo>
                    <a:pt x="2335" y="30455"/>
                    <a:pt x="2269" y="30556"/>
                    <a:pt x="2169" y="30689"/>
                  </a:cubicBezTo>
                  <a:lnTo>
                    <a:pt x="2135" y="30756"/>
                  </a:lnTo>
                  <a:cubicBezTo>
                    <a:pt x="2102" y="30856"/>
                    <a:pt x="2002" y="30922"/>
                    <a:pt x="1968" y="31023"/>
                  </a:cubicBezTo>
                  <a:cubicBezTo>
                    <a:pt x="1835" y="31189"/>
                    <a:pt x="1768" y="31356"/>
                    <a:pt x="1635" y="31456"/>
                  </a:cubicBezTo>
                  <a:cubicBezTo>
                    <a:pt x="1535" y="31623"/>
                    <a:pt x="1435" y="31756"/>
                    <a:pt x="1335" y="31923"/>
                  </a:cubicBezTo>
                  <a:lnTo>
                    <a:pt x="1301" y="31957"/>
                  </a:lnTo>
                  <a:cubicBezTo>
                    <a:pt x="1268" y="32090"/>
                    <a:pt x="1168" y="32157"/>
                    <a:pt x="1134" y="32257"/>
                  </a:cubicBezTo>
                  <a:lnTo>
                    <a:pt x="1001" y="32490"/>
                  </a:lnTo>
                  <a:lnTo>
                    <a:pt x="968" y="32590"/>
                  </a:lnTo>
                  <a:cubicBezTo>
                    <a:pt x="934" y="32724"/>
                    <a:pt x="834" y="32790"/>
                    <a:pt x="801" y="32924"/>
                  </a:cubicBezTo>
                  <a:cubicBezTo>
                    <a:pt x="768" y="33057"/>
                    <a:pt x="701" y="33124"/>
                    <a:pt x="634" y="33257"/>
                  </a:cubicBezTo>
                  <a:cubicBezTo>
                    <a:pt x="601" y="33391"/>
                    <a:pt x="534" y="33458"/>
                    <a:pt x="501" y="33591"/>
                  </a:cubicBezTo>
                  <a:cubicBezTo>
                    <a:pt x="467" y="33724"/>
                    <a:pt x="434" y="33791"/>
                    <a:pt x="367" y="33925"/>
                  </a:cubicBezTo>
                  <a:cubicBezTo>
                    <a:pt x="334" y="34058"/>
                    <a:pt x="301" y="34125"/>
                    <a:pt x="267" y="34258"/>
                  </a:cubicBezTo>
                  <a:cubicBezTo>
                    <a:pt x="200" y="34392"/>
                    <a:pt x="167" y="34458"/>
                    <a:pt x="167" y="34592"/>
                  </a:cubicBezTo>
                  <a:cubicBezTo>
                    <a:pt x="134" y="34725"/>
                    <a:pt x="134" y="34792"/>
                    <a:pt x="100" y="34925"/>
                  </a:cubicBezTo>
                  <a:lnTo>
                    <a:pt x="100" y="34959"/>
                  </a:lnTo>
                  <a:cubicBezTo>
                    <a:pt x="100" y="35059"/>
                    <a:pt x="34" y="35125"/>
                    <a:pt x="34" y="35259"/>
                  </a:cubicBezTo>
                  <a:cubicBezTo>
                    <a:pt x="34" y="35392"/>
                    <a:pt x="0" y="35492"/>
                    <a:pt x="0" y="35659"/>
                  </a:cubicBezTo>
                  <a:lnTo>
                    <a:pt x="0" y="36226"/>
                  </a:lnTo>
                  <a:lnTo>
                    <a:pt x="0" y="36260"/>
                  </a:lnTo>
                  <a:lnTo>
                    <a:pt x="0" y="36593"/>
                  </a:lnTo>
                  <a:lnTo>
                    <a:pt x="0" y="36660"/>
                  </a:lnTo>
                  <a:cubicBezTo>
                    <a:pt x="0" y="36760"/>
                    <a:pt x="0" y="36793"/>
                    <a:pt x="34" y="36893"/>
                  </a:cubicBezTo>
                  <a:lnTo>
                    <a:pt x="34" y="36927"/>
                  </a:lnTo>
                  <a:cubicBezTo>
                    <a:pt x="34" y="37060"/>
                    <a:pt x="100" y="37127"/>
                    <a:pt x="100" y="37260"/>
                  </a:cubicBezTo>
                  <a:cubicBezTo>
                    <a:pt x="100" y="37294"/>
                    <a:pt x="100" y="37394"/>
                    <a:pt x="134" y="37427"/>
                  </a:cubicBezTo>
                  <a:cubicBezTo>
                    <a:pt x="134" y="37460"/>
                    <a:pt x="167" y="37561"/>
                    <a:pt x="167" y="37594"/>
                  </a:cubicBezTo>
                  <a:cubicBezTo>
                    <a:pt x="200" y="37661"/>
                    <a:pt x="200" y="37794"/>
                    <a:pt x="267" y="37927"/>
                  </a:cubicBezTo>
                  <a:cubicBezTo>
                    <a:pt x="267" y="37994"/>
                    <a:pt x="301" y="38061"/>
                    <a:pt x="334" y="38128"/>
                  </a:cubicBezTo>
                  <a:cubicBezTo>
                    <a:pt x="334" y="38161"/>
                    <a:pt x="367" y="38228"/>
                    <a:pt x="367" y="38261"/>
                  </a:cubicBezTo>
                  <a:cubicBezTo>
                    <a:pt x="434" y="38361"/>
                    <a:pt x="434" y="38428"/>
                    <a:pt x="467" y="38528"/>
                  </a:cubicBezTo>
                  <a:lnTo>
                    <a:pt x="2002" y="37861"/>
                  </a:lnTo>
                  <a:lnTo>
                    <a:pt x="501" y="38561"/>
                  </a:lnTo>
                  <a:lnTo>
                    <a:pt x="634" y="38795"/>
                  </a:lnTo>
                  <a:cubicBezTo>
                    <a:pt x="634" y="38828"/>
                    <a:pt x="667" y="38895"/>
                    <a:pt x="667" y="38928"/>
                  </a:cubicBezTo>
                  <a:cubicBezTo>
                    <a:pt x="701" y="38995"/>
                    <a:pt x="768" y="39062"/>
                    <a:pt x="801" y="39128"/>
                  </a:cubicBezTo>
                  <a:lnTo>
                    <a:pt x="834" y="39195"/>
                  </a:lnTo>
                  <a:cubicBezTo>
                    <a:pt x="868" y="39262"/>
                    <a:pt x="934" y="39362"/>
                    <a:pt x="1001" y="39429"/>
                  </a:cubicBezTo>
                  <a:lnTo>
                    <a:pt x="1034" y="39462"/>
                  </a:lnTo>
                  <a:cubicBezTo>
                    <a:pt x="1101" y="39562"/>
                    <a:pt x="1134" y="39595"/>
                    <a:pt x="1168" y="39662"/>
                  </a:cubicBezTo>
                  <a:lnTo>
                    <a:pt x="1201" y="39729"/>
                  </a:lnTo>
                  <a:cubicBezTo>
                    <a:pt x="1301" y="39829"/>
                    <a:pt x="1368" y="39962"/>
                    <a:pt x="1501" y="40062"/>
                  </a:cubicBezTo>
                  <a:cubicBezTo>
                    <a:pt x="1535" y="40129"/>
                    <a:pt x="1635" y="40196"/>
                    <a:pt x="1702" y="40262"/>
                  </a:cubicBezTo>
                  <a:lnTo>
                    <a:pt x="2936" y="39128"/>
                  </a:lnTo>
                  <a:lnTo>
                    <a:pt x="2936" y="39128"/>
                  </a:lnTo>
                  <a:lnTo>
                    <a:pt x="1768" y="40296"/>
                  </a:lnTo>
                  <a:lnTo>
                    <a:pt x="1868" y="40429"/>
                  </a:lnTo>
                  <a:cubicBezTo>
                    <a:pt x="1935" y="40463"/>
                    <a:pt x="1968" y="40529"/>
                    <a:pt x="2035" y="40563"/>
                  </a:cubicBezTo>
                  <a:lnTo>
                    <a:pt x="2102" y="40596"/>
                  </a:lnTo>
                  <a:cubicBezTo>
                    <a:pt x="2169" y="40629"/>
                    <a:pt x="2202" y="40729"/>
                    <a:pt x="2302" y="40763"/>
                  </a:cubicBezTo>
                  <a:cubicBezTo>
                    <a:pt x="2335" y="40796"/>
                    <a:pt x="2369" y="40863"/>
                    <a:pt x="2469" y="40896"/>
                  </a:cubicBezTo>
                  <a:cubicBezTo>
                    <a:pt x="2535" y="40963"/>
                    <a:pt x="2636" y="41030"/>
                    <a:pt x="2769" y="41096"/>
                  </a:cubicBezTo>
                  <a:lnTo>
                    <a:pt x="2869" y="41230"/>
                  </a:lnTo>
                  <a:cubicBezTo>
                    <a:pt x="2936" y="41263"/>
                    <a:pt x="2969" y="41263"/>
                    <a:pt x="3002" y="41297"/>
                  </a:cubicBezTo>
                  <a:cubicBezTo>
                    <a:pt x="3136" y="41397"/>
                    <a:pt x="3203" y="41430"/>
                    <a:pt x="3336" y="41530"/>
                  </a:cubicBezTo>
                  <a:cubicBezTo>
                    <a:pt x="3369" y="41563"/>
                    <a:pt x="3436" y="41563"/>
                    <a:pt x="3469" y="41597"/>
                  </a:cubicBezTo>
                  <a:cubicBezTo>
                    <a:pt x="3503" y="41630"/>
                    <a:pt x="3603" y="41630"/>
                    <a:pt x="3636" y="41697"/>
                  </a:cubicBezTo>
                  <a:lnTo>
                    <a:pt x="3670" y="41730"/>
                  </a:lnTo>
                  <a:cubicBezTo>
                    <a:pt x="3803" y="41764"/>
                    <a:pt x="3870" y="41864"/>
                    <a:pt x="4003" y="41897"/>
                  </a:cubicBezTo>
                  <a:lnTo>
                    <a:pt x="4170" y="41964"/>
                  </a:lnTo>
                  <a:lnTo>
                    <a:pt x="4437" y="42097"/>
                  </a:lnTo>
                  <a:cubicBezTo>
                    <a:pt x="4437" y="42097"/>
                    <a:pt x="4637" y="42197"/>
                    <a:pt x="4670" y="42231"/>
                  </a:cubicBezTo>
                  <a:cubicBezTo>
                    <a:pt x="4704" y="42264"/>
                    <a:pt x="4870" y="42297"/>
                    <a:pt x="4870" y="42297"/>
                  </a:cubicBezTo>
                  <a:cubicBezTo>
                    <a:pt x="5004" y="42364"/>
                    <a:pt x="5104" y="42397"/>
                    <a:pt x="5204" y="42431"/>
                  </a:cubicBezTo>
                  <a:cubicBezTo>
                    <a:pt x="5371" y="42464"/>
                    <a:pt x="5538" y="42564"/>
                    <a:pt x="5704" y="42597"/>
                  </a:cubicBezTo>
                  <a:lnTo>
                    <a:pt x="5804" y="42631"/>
                  </a:lnTo>
                  <a:cubicBezTo>
                    <a:pt x="5871" y="42698"/>
                    <a:pt x="5971" y="42698"/>
                    <a:pt x="6105" y="42731"/>
                  </a:cubicBezTo>
                  <a:lnTo>
                    <a:pt x="6138" y="42731"/>
                  </a:lnTo>
                  <a:cubicBezTo>
                    <a:pt x="6271" y="42764"/>
                    <a:pt x="6372" y="42798"/>
                    <a:pt x="6505" y="42798"/>
                  </a:cubicBezTo>
                  <a:lnTo>
                    <a:pt x="6705" y="42864"/>
                  </a:lnTo>
                  <a:cubicBezTo>
                    <a:pt x="6705" y="42864"/>
                    <a:pt x="6972" y="42898"/>
                    <a:pt x="7039" y="42931"/>
                  </a:cubicBezTo>
                  <a:cubicBezTo>
                    <a:pt x="7172" y="42964"/>
                    <a:pt x="7306" y="42964"/>
                    <a:pt x="7439" y="42998"/>
                  </a:cubicBezTo>
                  <a:lnTo>
                    <a:pt x="7506" y="42998"/>
                  </a:lnTo>
                  <a:cubicBezTo>
                    <a:pt x="7506" y="42998"/>
                    <a:pt x="7773" y="43064"/>
                    <a:pt x="7839" y="43064"/>
                  </a:cubicBezTo>
                  <a:lnTo>
                    <a:pt x="8039" y="43098"/>
                  </a:lnTo>
                  <a:cubicBezTo>
                    <a:pt x="8139" y="43098"/>
                    <a:pt x="8206" y="43131"/>
                    <a:pt x="8340" y="43131"/>
                  </a:cubicBezTo>
                  <a:cubicBezTo>
                    <a:pt x="8340" y="43131"/>
                    <a:pt x="8707" y="43165"/>
                    <a:pt x="8840" y="43231"/>
                  </a:cubicBezTo>
                  <a:cubicBezTo>
                    <a:pt x="8840" y="43231"/>
                    <a:pt x="9107" y="43265"/>
                    <a:pt x="9140" y="43265"/>
                  </a:cubicBezTo>
                  <a:lnTo>
                    <a:pt x="9507" y="43298"/>
                  </a:lnTo>
                  <a:lnTo>
                    <a:pt x="9641" y="43298"/>
                  </a:lnTo>
                  <a:cubicBezTo>
                    <a:pt x="9707" y="43298"/>
                    <a:pt x="10007" y="43331"/>
                    <a:pt x="10007" y="43331"/>
                  </a:cubicBezTo>
                  <a:lnTo>
                    <a:pt x="10274" y="43331"/>
                  </a:lnTo>
                  <a:cubicBezTo>
                    <a:pt x="10641" y="43398"/>
                    <a:pt x="11042" y="43398"/>
                    <a:pt x="11475" y="43398"/>
                  </a:cubicBezTo>
                  <a:lnTo>
                    <a:pt x="12209" y="43398"/>
                  </a:lnTo>
                  <a:cubicBezTo>
                    <a:pt x="17646" y="43398"/>
                    <a:pt x="24885" y="42397"/>
                    <a:pt x="33791" y="40429"/>
                  </a:cubicBezTo>
                  <a:cubicBezTo>
                    <a:pt x="37027" y="39729"/>
                    <a:pt x="40663" y="38628"/>
                    <a:pt x="44632" y="37260"/>
                  </a:cubicBezTo>
                  <a:lnTo>
                    <a:pt x="84694" y="50336"/>
                  </a:lnTo>
                  <a:cubicBezTo>
                    <a:pt x="84828" y="50403"/>
                    <a:pt x="85428" y="50603"/>
                    <a:pt x="86329" y="50603"/>
                  </a:cubicBezTo>
                  <a:cubicBezTo>
                    <a:pt x="86829" y="50603"/>
                    <a:pt x="87263" y="50503"/>
                    <a:pt x="87730" y="50436"/>
                  </a:cubicBezTo>
                  <a:cubicBezTo>
                    <a:pt x="89031" y="50070"/>
                    <a:pt x="93434" y="47801"/>
                    <a:pt x="94034" y="47401"/>
                  </a:cubicBezTo>
                  <a:cubicBezTo>
                    <a:pt x="94668" y="46934"/>
                    <a:pt x="95035" y="46233"/>
                    <a:pt x="95102" y="45433"/>
                  </a:cubicBezTo>
                  <a:cubicBezTo>
                    <a:pt x="95202" y="44732"/>
                    <a:pt x="95001" y="44065"/>
                    <a:pt x="94534" y="43565"/>
                  </a:cubicBezTo>
                  <a:cubicBezTo>
                    <a:pt x="94434" y="43465"/>
                    <a:pt x="94401" y="43398"/>
                    <a:pt x="94334" y="43331"/>
                  </a:cubicBezTo>
                  <a:lnTo>
                    <a:pt x="94334" y="43331"/>
                  </a:lnTo>
                  <a:cubicBezTo>
                    <a:pt x="94268" y="43298"/>
                    <a:pt x="94234" y="43298"/>
                    <a:pt x="94234" y="43265"/>
                  </a:cubicBezTo>
                  <a:lnTo>
                    <a:pt x="94234" y="43265"/>
                  </a:lnTo>
                  <a:cubicBezTo>
                    <a:pt x="93701" y="42931"/>
                    <a:pt x="91399" y="41730"/>
                    <a:pt x="76822" y="34592"/>
                  </a:cubicBezTo>
                  <a:lnTo>
                    <a:pt x="76688" y="34492"/>
                  </a:lnTo>
                  <a:cubicBezTo>
                    <a:pt x="72485" y="32457"/>
                    <a:pt x="68249" y="30389"/>
                    <a:pt x="64880" y="28754"/>
                  </a:cubicBezTo>
                  <a:cubicBezTo>
                    <a:pt x="68816" y="26886"/>
                    <a:pt x="72252" y="25085"/>
                    <a:pt x="74720" y="23784"/>
                  </a:cubicBezTo>
                  <a:lnTo>
                    <a:pt x="89731" y="28721"/>
                  </a:lnTo>
                  <a:cubicBezTo>
                    <a:pt x="89864" y="28754"/>
                    <a:pt x="90265" y="28888"/>
                    <a:pt x="90832" y="28888"/>
                  </a:cubicBezTo>
                  <a:cubicBezTo>
                    <a:pt x="91165" y="28888"/>
                    <a:pt x="91432" y="28821"/>
                    <a:pt x="91732" y="28754"/>
                  </a:cubicBezTo>
                  <a:cubicBezTo>
                    <a:pt x="92500" y="28554"/>
                    <a:pt x="94768" y="27387"/>
                    <a:pt x="95102" y="27120"/>
                  </a:cubicBezTo>
                  <a:cubicBezTo>
                    <a:pt x="95235" y="27053"/>
                    <a:pt x="95335" y="26953"/>
                    <a:pt x="95402" y="26820"/>
                  </a:cubicBezTo>
                  <a:cubicBezTo>
                    <a:pt x="95435" y="26786"/>
                    <a:pt x="95502" y="26753"/>
                    <a:pt x="95502" y="26719"/>
                  </a:cubicBezTo>
                  <a:cubicBezTo>
                    <a:pt x="95535" y="26653"/>
                    <a:pt x="95569" y="26586"/>
                    <a:pt x="95602" y="26553"/>
                  </a:cubicBezTo>
                  <a:cubicBezTo>
                    <a:pt x="95669" y="26486"/>
                    <a:pt x="95702" y="26419"/>
                    <a:pt x="95702" y="26386"/>
                  </a:cubicBezTo>
                  <a:cubicBezTo>
                    <a:pt x="95735" y="26286"/>
                    <a:pt x="95769" y="26252"/>
                    <a:pt x="95769" y="26219"/>
                  </a:cubicBezTo>
                  <a:cubicBezTo>
                    <a:pt x="95835" y="26152"/>
                    <a:pt x="95835" y="26086"/>
                    <a:pt x="95869" y="26052"/>
                  </a:cubicBezTo>
                  <a:cubicBezTo>
                    <a:pt x="95902" y="25952"/>
                    <a:pt x="95902" y="25919"/>
                    <a:pt x="95902" y="25886"/>
                  </a:cubicBezTo>
                  <a:cubicBezTo>
                    <a:pt x="95902" y="25785"/>
                    <a:pt x="95935" y="25719"/>
                    <a:pt x="95935" y="25652"/>
                  </a:cubicBezTo>
                  <a:cubicBezTo>
                    <a:pt x="95935" y="25619"/>
                    <a:pt x="95935" y="25552"/>
                    <a:pt x="96002" y="25452"/>
                  </a:cubicBezTo>
                  <a:cubicBezTo>
                    <a:pt x="96036" y="25719"/>
                    <a:pt x="96036" y="25619"/>
                    <a:pt x="96036" y="25552"/>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410125" y="951125"/>
              <a:ext cx="504550" cy="226025"/>
            </a:xfrm>
            <a:custGeom>
              <a:avLst/>
              <a:gdLst/>
              <a:ahLst/>
              <a:cxnLst/>
              <a:rect l="l" t="t" r="r" b="b"/>
              <a:pathLst>
                <a:path w="20182" h="9041" extrusionOk="0">
                  <a:moveTo>
                    <a:pt x="20182" y="9040"/>
                  </a:moveTo>
                  <a:lnTo>
                    <a:pt x="5171" y="301"/>
                  </a:lnTo>
                  <a:cubicBezTo>
                    <a:pt x="5171" y="301"/>
                    <a:pt x="4671" y="0"/>
                    <a:pt x="4003" y="34"/>
                  </a:cubicBezTo>
                  <a:cubicBezTo>
                    <a:pt x="3336" y="67"/>
                    <a:pt x="701" y="801"/>
                    <a:pt x="468" y="901"/>
                  </a:cubicBezTo>
                  <a:cubicBezTo>
                    <a:pt x="201" y="1034"/>
                    <a:pt x="1" y="1368"/>
                    <a:pt x="167" y="1668"/>
                  </a:cubicBezTo>
                  <a:cubicBezTo>
                    <a:pt x="267" y="1802"/>
                    <a:pt x="4904" y="5471"/>
                    <a:pt x="9474" y="9040"/>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410125" y="975300"/>
              <a:ext cx="166825" cy="130125"/>
            </a:xfrm>
            <a:custGeom>
              <a:avLst/>
              <a:gdLst/>
              <a:ahLst/>
              <a:cxnLst/>
              <a:rect l="l" t="t" r="r" b="b"/>
              <a:pathLst>
                <a:path w="6673" h="5205" extrusionOk="0">
                  <a:moveTo>
                    <a:pt x="368" y="1"/>
                  </a:moveTo>
                  <a:cubicBezTo>
                    <a:pt x="167" y="168"/>
                    <a:pt x="1" y="468"/>
                    <a:pt x="167" y="701"/>
                  </a:cubicBezTo>
                  <a:cubicBezTo>
                    <a:pt x="201" y="835"/>
                    <a:pt x="2703" y="2803"/>
                    <a:pt x="5805" y="5205"/>
                  </a:cubicBezTo>
                  <a:cubicBezTo>
                    <a:pt x="6305" y="5004"/>
                    <a:pt x="6672" y="4838"/>
                    <a:pt x="6672" y="4838"/>
                  </a:cubicBezTo>
                  <a:cubicBezTo>
                    <a:pt x="6672" y="4838"/>
                    <a:pt x="1668" y="1302"/>
                    <a:pt x="968" y="735"/>
                  </a:cubicBezTo>
                  <a:cubicBezTo>
                    <a:pt x="201" y="201"/>
                    <a:pt x="368" y="1"/>
                    <a:pt x="368" y="1"/>
                  </a:cubicBezTo>
                  <a:close/>
                </a:path>
              </a:pathLst>
            </a:custGeom>
            <a:solidFill>
              <a:srgbClr val="4464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1662675" y="876900"/>
              <a:ext cx="882325" cy="395300"/>
            </a:xfrm>
            <a:custGeom>
              <a:avLst/>
              <a:gdLst/>
              <a:ahLst/>
              <a:cxnLst/>
              <a:rect l="l" t="t" r="r" b="b"/>
              <a:pathLst>
                <a:path w="35293" h="15812" extrusionOk="0">
                  <a:moveTo>
                    <a:pt x="35292" y="15812"/>
                  </a:moveTo>
                  <a:lnTo>
                    <a:pt x="9073" y="568"/>
                  </a:lnTo>
                  <a:cubicBezTo>
                    <a:pt x="9073" y="568"/>
                    <a:pt x="8206" y="1"/>
                    <a:pt x="7039" y="101"/>
                  </a:cubicBezTo>
                  <a:cubicBezTo>
                    <a:pt x="5904" y="167"/>
                    <a:pt x="1268" y="1368"/>
                    <a:pt x="834" y="1602"/>
                  </a:cubicBezTo>
                  <a:cubicBezTo>
                    <a:pt x="367" y="1802"/>
                    <a:pt x="0" y="2436"/>
                    <a:pt x="267" y="2936"/>
                  </a:cubicBezTo>
                  <a:cubicBezTo>
                    <a:pt x="400" y="3170"/>
                    <a:pt x="8540" y="9574"/>
                    <a:pt x="16512" y="15812"/>
                  </a:cubicBezTo>
                  <a:lnTo>
                    <a:pt x="35292" y="15812"/>
                  </a:ln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1661025" y="921100"/>
              <a:ext cx="424500" cy="338600"/>
            </a:xfrm>
            <a:custGeom>
              <a:avLst/>
              <a:gdLst/>
              <a:ahLst/>
              <a:cxnLst/>
              <a:rect l="l" t="t" r="r" b="b"/>
              <a:pathLst>
                <a:path w="16980" h="13544" extrusionOk="0">
                  <a:moveTo>
                    <a:pt x="535" y="1"/>
                  </a:moveTo>
                  <a:cubicBezTo>
                    <a:pt x="201" y="301"/>
                    <a:pt x="1" y="801"/>
                    <a:pt x="201" y="1168"/>
                  </a:cubicBezTo>
                  <a:cubicBezTo>
                    <a:pt x="334" y="1402"/>
                    <a:pt x="8007" y="7473"/>
                    <a:pt x="15779" y="13544"/>
                  </a:cubicBezTo>
                  <a:cubicBezTo>
                    <a:pt x="16346" y="13010"/>
                    <a:pt x="16980" y="12409"/>
                    <a:pt x="16980" y="12409"/>
                  </a:cubicBezTo>
                  <a:cubicBezTo>
                    <a:pt x="16980" y="12409"/>
                    <a:pt x="2069" y="1668"/>
                    <a:pt x="1302" y="1035"/>
                  </a:cubicBezTo>
                  <a:cubicBezTo>
                    <a:pt x="501" y="401"/>
                    <a:pt x="535" y="1"/>
                    <a:pt x="535"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1877000" y="1026175"/>
              <a:ext cx="2053150" cy="731375"/>
            </a:xfrm>
            <a:custGeom>
              <a:avLst/>
              <a:gdLst/>
              <a:ahLst/>
              <a:cxnLst/>
              <a:rect l="l" t="t" r="r" b="b"/>
              <a:pathLst>
                <a:path w="82126" h="29255" extrusionOk="0">
                  <a:moveTo>
                    <a:pt x="9274" y="14644"/>
                  </a:moveTo>
                  <a:cubicBezTo>
                    <a:pt x="9274" y="14644"/>
                    <a:pt x="12910" y="9507"/>
                    <a:pt x="18414" y="7940"/>
                  </a:cubicBezTo>
                  <a:cubicBezTo>
                    <a:pt x="23917" y="6305"/>
                    <a:pt x="78156" y="1"/>
                    <a:pt x="78156" y="1"/>
                  </a:cubicBezTo>
                  <a:cubicBezTo>
                    <a:pt x="78156" y="1"/>
                    <a:pt x="82126" y="1168"/>
                    <a:pt x="81158" y="6539"/>
                  </a:cubicBezTo>
                  <a:cubicBezTo>
                    <a:pt x="81158" y="6539"/>
                    <a:pt x="54306" y="21983"/>
                    <a:pt x="34692" y="26286"/>
                  </a:cubicBezTo>
                  <a:cubicBezTo>
                    <a:pt x="24918" y="28421"/>
                    <a:pt x="17780" y="29255"/>
                    <a:pt x="12810" y="29188"/>
                  </a:cubicBezTo>
                  <a:cubicBezTo>
                    <a:pt x="768" y="28955"/>
                    <a:pt x="0" y="21516"/>
                    <a:pt x="9274" y="14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1645175" y="1330550"/>
              <a:ext cx="310250" cy="160975"/>
            </a:xfrm>
            <a:custGeom>
              <a:avLst/>
              <a:gdLst/>
              <a:ahLst/>
              <a:cxnLst/>
              <a:rect l="l" t="t" r="r" b="b"/>
              <a:pathLst>
                <a:path w="12410" h="6439" extrusionOk="0">
                  <a:moveTo>
                    <a:pt x="1" y="2469"/>
                  </a:moveTo>
                  <a:cubicBezTo>
                    <a:pt x="1" y="2469"/>
                    <a:pt x="801" y="1335"/>
                    <a:pt x="2202" y="1"/>
                  </a:cubicBezTo>
                  <a:cubicBezTo>
                    <a:pt x="4537" y="2670"/>
                    <a:pt x="11476" y="2036"/>
                    <a:pt x="11476" y="2036"/>
                  </a:cubicBezTo>
                  <a:lnTo>
                    <a:pt x="12410" y="4771"/>
                  </a:lnTo>
                  <a:cubicBezTo>
                    <a:pt x="3603" y="6439"/>
                    <a:pt x="1" y="2469"/>
                    <a:pt x="1" y="24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1802775" y="1099575"/>
              <a:ext cx="1962250" cy="657150"/>
            </a:xfrm>
            <a:custGeom>
              <a:avLst/>
              <a:gdLst/>
              <a:ahLst/>
              <a:cxnLst/>
              <a:rect l="l" t="t" r="r" b="b"/>
              <a:pathLst>
                <a:path w="78490" h="26286" extrusionOk="0">
                  <a:moveTo>
                    <a:pt x="78056" y="0"/>
                  </a:moveTo>
                  <a:cubicBezTo>
                    <a:pt x="78389" y="901"/>
                    <a:pt x="78490" y="2068"/>
                    <a:pt x="78223" y="3569"/>
                  </a:cubicBezTo>
                  <a:cubicBezTo>
                    <a:pt x="78223" y="3569"/>
                    <a:pt x="51370" y="18980"/>
                    <a:pt x="31790" y="23283"/>
                  </a:cubicBezTo>
                  <a:cubicBezTo>
                    <a:pt x="21983" y="25452"/>
                    <a:pt x="14844" y="26285"/>
                    <a:pt x="9907" y="26219"/>
                  </a:cubicBezTo>
                  <a:cubicBezTo>
                    <a:pt x="3503" y="26085"/>
                    <a:pt x="267" y="23950"/>
                    <a:pt x="0" y="20948"/>
                  </a:cubicBezTo>
                  <a:cubicBezTo>
                    <a:pt x="67" y="21015"/>
                    <a:pt x="1768" y="22783"/>
                    <a:pt x="8139" y="22883"/>
                  </a:cubicBezTo>
                  <a:cubicBezTo>
                    <a:pt x="26052" y="23150"/>
                    <a:pt x="63345" y="10741"/>
                    <a:pt x="78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36525" y="1026175"/>
              <a:ext cx="212675" cy="213525"/>
            </a:xfrm>
            <a:custGeom>
              <a:avLst/>
              <a:gdLst/>
              <a:ahLst/>
              <a:cxnLst/>
              <a:rect l="l" t="t" r="r" b="b"/>
              <a:pathLst>
                <a:path w="8507" h="8541" extrusionOk="0">
                  <a:moveTo>
                    <a:pt x="1" y="534"/>
                  </a:moveTo>
                  <a:cubicBezTo>
                    <a:pt x="2836" y="201"/>
                    <a:pt x="4537" y="1"/>
                    <a:pt x="4537" y="1"/>
                  </a:cubicBezTo>
                  <a:cubicBezTo>
                    <a:pt x="4537" y="1"/>
                    <a:pt x="8507" y="1168"/>
                    <a:pt x="7539" y="6539"/>
                  </a:cubicBezTo>
                  <a:cubicBezTo>
                    <a:pt x="7539" y="6539"/>
                    <a:pt x="6205" y="7339"/>
                    <a:pt x="3870" y="8540"/>
                  </a:cubicBezTo>
                  <a:cubicBezTo>
                    <a:pt x="3570" y="3803"/>
                    <a:pt x="1735" y="1602"/>
                    <a:pt x="1" y="534"/>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1862000" y="1438150"/>
              <a:ext cx="321925" cy="314400"/>
            </a:xfrm>
            <a:custGeom>
              <a:avLst/>
              <a:gdLst/>
              <a:ahLst/>
              <a:cxnLst/>
              <a:rect l="l" t="t" r="r" b="b"/>
              <a:pathLst>
                <a:path w="12877" h="12576" extrusionOk="0">
                  <a:moveTo>
                    <a:pt x="10408" y="12576"/>
                  </a:moveTo>
                  <a:cubicBezTo>
                    <a:pt x="1068" y="11742"/>
                    <a:pt x="1" y="5971"/>
                    <a:pt x="6472" y="0"/>
                  </a:cubicBezTo>
                  <a:cubicBezTo>
                    <a:pt x="12310" y="1835"/>
                    <a:pt x="12877" y="8673"/>
                    <a:pt x="10408" y="125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887125" y="1368100"/>
              <a:ext cx="1386000" cy="572100"/>
            </a:xfrm>
            <a:custGeom>
              <a:avLst/>
              <a:gdLst/>
              <a:ahLst/>
              <a:cxnLst/>
              <a:rect l="l" t="t" r="r" b="b"/>
              <a:pathLst>
                <a:path w="55440" h="22884" extrusionOk="0">
                  <a:moveTo>
                    <a:pt x="267" y="7305"/>
                  </a:moveTo>
                  <a:lnTo>
                    <a:pt x="46967" y="22549"/>
                  </a:lnTo>
                  <a:cubicBezTo>
                    <a:pt x="46967" y="22549"/>
                    <a:pt x="47935" y="22883"/>
                    <a:pt x="49069" y="22616"/>
                  </a:cubicBezTo>
                  <a:cubicBezTo>
                    <a:pt x="50136" y="22316"/>
                    <a:pt x="54406" y="20114"/>
                    <a:pt x="54806" y="19814"/>
                  </a:cubicBezTo>
                  <a:cubicBezTo>
                    <a:pt x="55240" y="19514"/>
                    <a:pt x="55440" y="18847"/>
                    <a:pt x="55073" y="18380"/>
                  </a:cubicBezTo>
                  <a:cubicBezTo>
                    <a:pt x="54706" y="17980"/>
                    <a:pt x="19047" y="701"/>
                    <a:pt x="19047" y="701"/>
                  </a:cubicBezTo>
                  <a:cubicBezTo>
                    <a:pt x="19047" y="701"/>
                    <a:pt x="17413" y="0"/>
                    <a:pt x="14911" y="701"/>
                  </a:cubicBezTo>
                  <a:cubicBezTo>
                    <a:pt x="12409" y="1434"/>
                    <a:pt x="2102" y="4870"/>
                    <a:pt x="1601" y="5304"/>
                  </a:cubicBezTo>
                  <a:cubicBezTo>
                    <a:pt x="1068" y="5671"/>
                    <a:pt x="0" y="6505"/>
                    <a:pt x="267" y="7305"/>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887125" y="1499025"/>
              <a:ext cx="1386000" cy="441175"/>
            </a:xfrm>
            <a:custGeom>
              <a:avLst/>
              <a:gdLst/>
              <a:ahLst/>
              <a:cxnLst/>
              <a:rect l="l" t="t" r="r" b="b"/>
              <a:pathLst>
                <a:path w="55440" h="17647" extrusionOk="0">
                  <a:moveTo>
                    <a:pt x="267" y="2068"/>
                  </a:moveTo>
                  <a:lnTo>
                    <a:pt x="46967" y="17312"/>
                  </a:lnTo>
                  <a:cubicBezTo>
                    <a:pt x="46967" y="17312"/>
                    <a:pt x="47935" y="17646"/>
                    <a:pt x="49069" y="17379"/>
                  </a:cubicBezTo>
                  <a:cubicBezTo>
                    <a:pt x="50136" y="17079"/>
                    <a:pt x="54406" y="14877"/>
                    <a:pt x="54806" y="14577"/>
                  </a:cubicBezTo>
                  <a:cubicBezTo>
                    <a:pt x="55240" y="14277"/>
                    <a:pt x="55440" y="13610"/>
                    <a:pt x="55073" y="13143"/>
                  </a:cubicBezTo>
                  <a:lnTo>
                    <a:pt x="55073" y="13143"/>
                  </a:lnTo>
                  <a:cubicBezTo>
                    <a:pt x="54873" y="13843"/>
                    <a:pt x="53272" y="14444"/>
                    <a:pt x="51570" y="15311"/>
                  </a:cubicBezTo>
                  <a:cubicBezTo>
                    <a:pt x="49536" y="16345"/>
                    <a:pt x="48635" y="17079"/>
                    <a:pt x="47301" y="16579"/>
                  </a:cubicBezTo>
                  <a:cubicBezTo>
                    <a:pt x="45966" y="16112"/>
                    <a:pt x="1668" y="0"/>
                    <a:pt x="1668" y="0"/>
                  </a:cubicBezTo>
                  <a:cubicBezTo>
                    <a:pt x="1068" y="434"/>
                    <a:pt x="0" y="1268"/>
                    <a:pt x="267" y="2068"/>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165775" y="1110400"/>
              <a:ext cx="682175" cy="282725"/>
            </a:xfrm>
            <a:custGeom>
              <a:avLst/>
              <a:gdLst/>
              <a:ahLst/>
              <a:cxnLst/>
              <a:rect l="l" t="t" r="r" b="b"/>
              <a:pathLst>
                <a:path w="27287" h="11309" extrusionOk="0">
                  <a:moveTo>
                    <a:pt x="100" y="3637"/>
                  </a:moveTo>
                  <a:lnTo>
                    <a:pt x="23117" y="11142"/>
                  </a:lnTo>
                  <a:cubicBezTo>
                    <a:pt x="23117" y="11142"/>
                    <a:pt x="23617" y="11309"/>
                    <a:pt x="24184" y="11142"/>
                  </a:cubicBezTo>
                  <a:cubicBezTo>
                    <a:pt x="24718" y="10975"/>
                    <a:pt x="26786" y="9941"/>
                    <a:pt x="27020" y="9774"/>
                  </a:cubicBezTo>
                  <a:cubicBezTo>
                    <a:pt x="27220" y="9608"/>
                    <a:pt x="27286" y="9274"/>
                    <a:pt x="27120" y="9074"/>
                  </a:cubicBezTo>
                  <a:cubicBezTo>
                    <a:pt x="26953" y="8840"/>
                    <a:pt x="9374" y="334"/>
                    <a:pt x="9374" y="334"/>
                  </a:cubicBezTo>
                  <a:cubicBezTo>
                    <a:pt x="9374" y="334"/>
                    <a:pt x="8573" y="1"/>
                    <a:pt x="7339" y="334"/>
                  </a:cubicBezTo>
                  <a:cubicBezTo>
                    <a:pt x="6071" y="668"/>
                    <a:pt x="1034" y="2402"/>
                    <a:pt x="767" y="2603"/>
                  </a:cubicBezTo>
                  <a:cubicBezTo>
                    <a:pt x="534" y="2836"/>
                    <a:pt x="0" y="3270"/>
                    <a:pt x="100" y="3637"/>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165775" y="1176275"/>
              <a:ext cx="682175" cy="216850"/>
            </a:xfrm>
            <a:custGeom>
              <a:avLst/>
              <a:gdLst/>
              <a:ahLst/>
              <a:cxnLst/>
              <a:rect l="l" t="t" r="r" b="b"/>
              <a:pathLst>
                <a:path w="27287" h="8674" extrusionOk="0">
                  <a:moveTo>
                    <a:pt x="100" y="1002"/>
                  </a:moveTo>
                  <a:lnTo>
                    <a:pt x="23117" y="8507"/>
                  </a:lnTo>
                  <a:cubicBezTo>
                    <a:pt x="23117" y="8507"/>
                    <a:pt x="23617" y="8674"/>
                    <a:pt x="24184" y="8507"/>
                  </a:cubicBezTo>
                  <a:cubicBezTo>
                    <a:pt x="24718" y="8340"/>
                    <a:pt x="26786" y="7306"/>
                    <a:pt x="27020" y="7139"/>
                  </a:cubicBezTo>
                  <a:cubicBezTo>
                    <a:pt x="27220" y="7006"/>
                    <a:pt x="27286" y="6672"/>
                    <a:pt x="27120" y="6472"/>
                  </a:cubicBezTo>
                  <a:cubicBezTo>
                    <a:pt x="27120" y="6472"/>
                    <a:pt x="25118" y="7373"/>
                    <a:pt x="24384" y="7540"/>
                  </a:cubicBezTo>
                  <a:cubicBezTo>
                    <a:pt x="23617" y="7706"/>
                    <a:pt x="23017" y="7506"/>
                    <a:pt x="23017" y="7506"/>
                  </a:cubicBezTo>
                  <a:lnTo>
                    <a:pt x="801" y="1"/>
                  </a:lnTo>
                  <a:cubicBezTo>
                    <a:pt x="534" y="201"/>
                    <a:pt x="0" y="635"/>
                    <a:pt x="100" y="1002"/>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145775" y="746800"/>
              <a:ext cx="284400" cy="371975"/>
            </a:xfrm>
            <a:custGeom>
              <a:avLst/>
              <a:gdLst/>
              <a:ahLst/>
              <a:cxnLst/>
              <a:rect l="l" t="t" r="r" b="b"/>
              <a:pathLst>
                <a:path w="11376" h="14879" extrusionOk="0">
                  <a:moveTo>
                    <a:pt x="1" y="14278"/>
                  </a:moveTo>
                  <a:lnTo>
                    <a:pt x="6906" y="701"/>
                  </a:lnTo>
                  <a:cubicBezTo>
                    <a:pt x="6906" y="701"/>
                    <a:pt x="7106" y="334"/>
                    <a:pt x="7606" y="201"/>
                  </a:cubicBezTo>
                  <a:cubicBezTo>
                    <a:pt x="8107" y="101"/>
                    <a:pt x="10442" y="1"/>
                    <a:pt x="10708" y="34"/>
                  </a:cubicBezTo>
                  <a:cubicBezTo>
                    <a:pt x="10942" y="101"/>
                    <a:pt x="11276" y="334"/>
                    <a:pt x="11342" y="601"/>
                  </a:cubicBezTo>
                  <a:cubicBezTo>
                    <a:pt x="11376" y="868"/>
                    <a:pt x="9041" y="12677"/>
                    <a:pt x="9041" y="12677"/>
                  </a:cubicBezTo>
                  <a:cubicBezTo>
                    <a:pt x="9041" y="12677"/>
                    <a:pt x="8740" y="13344"/>
                    <a:pt x="7606" y="13644"/>
                  </a:cubicBezTo>
                  <a:cubicBezTo>
                    <a:pt x="6472" y="13911"/>
                    <a:pt x="1569" y="14878"/>
                    <a:pt x="1235" y="14812"/>
                  </a:cubicBezTo>
                  <a:cubicBezTo>
                    <a:pt x="935" y="14778"/>
                    <a:pt x="201" y="14645"/>
                    <a:pt x="1" y="14278"/>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145775" y="750150"/>
              <a:ext cx="201850" cy="367775"/>
            </a:xfrm>
            <a:custGeom>
              <a:avLst/>
              <a:gdLst/>
              <a:ahLst/>
              <a:cxnLst/>
              <a:rect l="l" t="t" r="r" b="b"/>
              <a:pathLst>
                <a:path w="8074" h="14711" extrusionOk="0">
                  <a:moveTo>
                    <a:pt x="1" y="14144"/>
                  </a:moveTo>
                  <a:lnTo>
                    <a:pt x="6906" y="567"/>
                  </a:lnTo>
                  <a:cubicBezTo>
                    <a:pt x="6906" y="567"/>
                    <a:pt x="7106" y="200"/>
                    <a:pt x="7606" y="67"/>
                  </a:cubicBezTo>
                  <a:cubicBezTo>
                    <a:pt x="7706" y="34"/>
                    <a:pt x="7873" y="34"/>
                    <a:pt x="8073" y="0"/>
                  </a:cubicBezTo>
                  <a:cubicBezTo>
                    <a:pt x="8073" y="0"/>
                    <a:pt x="7573" y="67"/>
                    <a:pt x="7273" y="934"/>
                  </a:cubicBezTo>
                  <a:cubicBezTo>
                    <a:pt x="6972" y="1735"/>
                    <a:pt x="1902" y="13243"/>
                    <a:pt x="1268" y="14711"/>
                  </a:cubicBezTo>
                  <a:lnTo>
                    <a:pt x="1235" y="14711"/>
                  </a:lnTo>
                  <a:cubicBezTo>
                    <a:pt x="935" y="14644"/>
                    <a:pt x="201" y="14511"/>
                    <a:pt x="1" y="14144"/>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1156500" y="1395600"/>
              <a:ext cx="49250" cy="60075"/>
            </a:xfrm>
            <a:custGeom>
              <a:avLst/>
              <a:gdLst/>
              <a:ahLst/>
              <a:cxnLst/>
              <a:rect l="l" t="t" r="r" b="b"/>
              <a:pathLst>
                <a:path w="1970" h="2403" extrusionOk="0">
                  <a:moveTo>
                    <a:pt x="968" y="1"/>
                  </a:moveTo>
                  <a:cubicBezTo>
                    <a:pt x="1502" y="1"/>
                    <a:pt x="1936" y="501"/>
                    <a:pt x="1969" y="1168"/>
                  </a:cubicBezTo>
                  <a:cubicBezTo>
                    <a:pt x="1969" y="1835"/>
                    <a:pt x="1535" y="2369"/>
                    <a:pt x="1002" y="2403"/>
                  </a:cubicBezTo>
                  <a:cubicBezTo>
                    <a:pt x="468" y="2403"/>
                    <a:pt x="34" y="1902"/>
                    <a:pt x="1" y="1235"/>
                  </a:cubicBezTo>
                  <a:cubicBezTo>
                    <a:pt x="1" y="568"/>
                    <a:pt x="435" y="1"/>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1044750" y="1370600"/>
              <a:ext cx="49225" cy="60050"/>
            </a:xfrm>
            <a:custGeom>
              <a:avLst/>
              <a:gdLst/>
              <a:ahLst/>
              <a:cxnLst/>
              <a:rect l="l" t="t" r="r" b="b"/>
              <a:pathLst>
                <a:path w="1969" h="2402" extrusionOk="0">
                  <a:moveTo>
                    <a:pt x="968" y="0"/>
                  </a:moveTo>
                  <a:cubicBezTo>
                    <a:pt x="1502" y="0"/>
                    <a:pt x="1902" y="500"/>
                    <a:pt x="1969" y="1168"/>
                  </a:cubicBezTo>
                  <a:cubicBezTo>
                    <a:pt x="1969" y="1801"/>
                    <a:pt x="1535" y="2368"/>
                    <a:pt x="1002" y="2402"/>
                  </a:cubicBezTo>
                  <a:cubicBezTo>
                    <a:pt x="468" y="2402"/>
                    <a:pt x="34" y="1901"/>
                    <a:pt x="1" y="1234"/>
                  </a:cubicBezTo>
                  <a:cubicBezTo>
                    <a:pt x="1" y="567"/>
                    <a:pt x="401" y="33"/>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933000" y="1346400"/>
              <a:ext cx="48400" cy="60075"/>
            </a:xfrm>
            <a:custGeom>
              <a:avLst/>
              <a:gdLst/>
              <a:ahLst/>
              <a:cxnLst/>
              <a:rect l="l" t="t" r="r" b="b"/>
              <a:pathLst>
                <a:path w="1936" h="2403" extrusionOk="0">
                  <a:moveTo>
                    <a:pt x="935" y="1"/>
                  </a:moveTo>
                  <a:cubicBezTo>
                    <a:pt x="1502" y="1"/>
                    <a:pt x="1902" y="501"/>
                    <a:pt x="1935" y="1168"/>
                  </a:cubicBezTo>
                  <a:cubicBezTo>
                    <a:pt x="1935" y="1835"/>
                    <a:pt x="1535" y="2369"/>
                    <a:pt x="1001" y="2402"/>
                  </a:cubicBezTo>
                  <a:cubicBezTo>
                    <a:pt x="434" y="2402"/>
                    <a:pt x="34" y="1902"/>
                    <a:pt x="1" y="1235"/>
                  </a:cubicBezTo>
                  <a:cubicBezTo>
                    <a:pt x="1" y="568"/>
                    <a:pt x="434" y="34"/>
                    <a:pt x="9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820425" y="1322225"/>
              <a:ext cx="48400" cy="61725"/>
            </a:xfrm>
            <a:custGeom>
              <a:avLst/>
              <a:gdLst/>
              <a:ahLst/>
              <a:cxnLst/>
              <a:rect l="l" t="t" r="r" b="b"/>
              <a:pathLst>
                <a:path w="1936" h="2469" extrusionOk="0">
                  <a:moveTo>
                    <a:pt x="935" y="0"/>
                  </a:moveTo>
                  <a:cubicBezTo>
                    <a:pt x="1502" y="0"/>
                    <a:pt x="1902" y="501"/>
                    <a:pt x="1936" y="1168"/>
                  </a:cubicBezTo>
                  <a:cubicBezTo>
                    <a:pt x="1936" y="1835"/>
                    <a:pt x="1535" y="2369"/>
                    <a:pt x="1002" y="2435"/>
                  </a:cubicBezTo>
                  <a:cubicBezTo>
                    <a:pt x="435" y="2469"/>
                    <a:pt x="34" y="1935"/>
                    <a:pt x="1" y="1268"/>
                  </a:cubicBezTo>
                  <a:cubicBezTo>
                    <a:pt x="1" y="534"/>
                    <a:pt x="401" y="0"/>
                    <a:pt x="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709500" y="1297200"/>
              <a:ext cx="49225" cy="60900"/>
            </a:xfrm>
            <a:custGeom>
              <a:avLst/>
              <a:gdLst/>
              <a:ahLst/>
              <a:cxnLst/>
              <a:rect l="l" t="t" r="r" b="b"/>
              <a:pathLst>
                <a:path w="1969" h="2436" extrusionOk="0">
                  <a:moveTo>
                    <a:pt x="968" y="1"/>
                  </a:moveTo>
                  <a:cubicBezTo>
                    <a:pt x="1501" y="1"/>
                    <a:pt x="1935" y="501"/>
                    <a:pt x="1968" y="1168"/>
                  </a:cubicBezTo>
                  <a:cubicBezTo>
                    <a:pt x="1968" y="1835"/>
                    <a:pt x="1568" y="2369"/>
                    <a:pt x="1001" y="2436"/>
                  </a:cubicBezTo>
                  <a:cubicBezTo>
                    <a:pt x="467" y="2436"/>
                    <a:pt x="67" y="1902"/>
                    <a:pt x="0" y="1268"/>
                  </a:cubicBezTo>
                  <a:cubicBezTo>
                    <a:pt x="0" y="601"/>
                    <a:pt x="434" y="34"/>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597750" y="1273025"/>
              <a:ext cx="49225" cy="60900"/>
            </a:xfrm>
            <a:custGeom>
              <a:avLst/>
              <a:gdLst/>
              <a:ahLst/>
              <a:cxnLst/>
              <a:rect l="l" t="t" r="r" b="b"/>
              <a:pathLst>
                <a:path w="1969" h="2436" extrusionOk="0">
                  <a:moveTo>
                    <a:pt x="968" y="0"/>
                  </a:moveTo>
                  <a:cubicBezTo>
                    <a:pt x="1501" y="0"/>
                    <a:pt x="1935" y="501"/>
                    <a:pt x="1968" y="1168"/>
                  </a:cubicBezTo>
                  <a:cubicBezTo>
                    <a:pt x="1968" y="1835"/>
                    <a:pt x="1535" y="2402"/>
                    <a:pt x="1001" y="2435"/>
                  </a:cubicBezTo>
                  <a:cubicBezTo>
                    <a:pt x="467" y="2435"/>
                    <a:pt x="34" y="1935"/>
                    <a:pt x="0" y="1268"/>
                  </a:cubicBezTo>
                  <a:cubicBezTo>
                    <a:pt x="0" y="601"/>
                    <a:pt x="434" y="0"/>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486000" y="1249675"/>
              <a:ext cx="49225" cy="60075"/>
            </a:xfrm>
            <a:custGeom>
              <a:avLst/>
              <a:gdLst/>
              <a:ahLst/>
              <a:cxnLst/>
              <a:rect l="l" t="t" r="r" b="b"/>
              <a:pathLst>
                <a:path w="1969" h="2403" extrusionOk="0">
                  <a:moveTo>
                    <a:pt x="967" y="0"/>
                  </a:moveTo>
                  <a:cubicBezTo>
                    <a:pt x="1501" y="0"/>
                    <a:pt x="1935" y="501"/>
                    <a:pt x="1968" y="1168"/>
                  </a:cubicBezTo>
                  <a:cubicBezTo>
                    <a:pt x="1968" y="1835"/>
                    <a:pt x="1535" y="2369"/>
                    <a:pt x="1001" y="2402"/>
                  </a:cubicBezTo>
                  <a:cubicBezTo>
                    <a:pt x="467" y="2402"/>
                    <a:pt x="33" y="1902"/>
                    <a:pt x="0" y="1235"/>
                  </a:cubicBezTo>
                  <a:cubicBezTo>
                    <a:pt x="0" y="534"/>
                    <a:pt x="467"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373425" y="1224650"/>
              <a:ext cx="49225" cy="60075"/>
            </a:xfrm>
            <a:custGeom>
              <a:avLst/>
              <a:gdLst/>
              <a:ahLst/>
              <a:cxnLst/>
              <a:rect l="l" t="t" r="r" b="b"/>
              <a:pathLst>
                <a:path w="1969" h="2403" extrusionOk="0">
                  <a:moveTo>
                    <a:pt x="968" y="1"/>
                  </a:moveTo>
                  <a:cubicBezTo>
                    <a:pt x="1501" y="1"/>
                    <a:pt x="1935" y="501"/>
                    <a:pt x="1968" y="1168"/>
                  </a:cubicBezTo>
                  <a:cubicBezTo>
                    <a:pt x="1968" y="1802"/>
                    <a:pt x="1535" y="2369"/>
                    <a:pt x="1001" y="2402"/>
                  </a:cubicBezTo>
                  <a:cubicBezTo>
                    <a:pt x="467" y="2402"/>
                    <a:pt x="34" y="1902"/>
                    <a:pt x="0" y="1235"/>
                  </a:cubicBezTo>
                  <a:cubicBezTo>
                    <a:pt x="0" y="568"/>
                    <a:pt x="401" y="34"/>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261675" y="1200475"/>
              <a:ext cx="48375" cy="60050"/>
            </a:xfrm>
            <a:custGeom>
              <a:avLst/>
              <a:gdLst/>
              <a:ahLst/>
              <a:cxnLst/>
              <a:rect l="l" t="t" r="r" b="b"/>
              <a:pathLst>
                <a:path w="1935" h="2402" extrusionOk="0">
                  <a:moveTo>
                    <a:pt x="934" y="0"/>
                  </a:moveTo>
                  <a:cubicBezTo>
                    <a:pt x="1501" y="0"/>
                    <a:pt x="1902" y="501"/>
                    <a:pt x="1935" y="1168"/>
                  </a:cubicBezTo>
                  <a:cubicBezTo>
                    <a:pt x="1935" y="1835"/>
                    <a:pt x="1535" y="2369"/>
                    <a:pt x="1001" y="2402"/>
                  </a:cubicBezTo>
                  <a:cubicBezTo>
                    <a:pt x="434" y="2402"/>
                    <a:pt x="34" y="1902"/>
                    <a:pt x="0" y="1234"/>
                  </a:cubicBezTo>
                  <a:cubicBezTo>
                    <a:pt x="0" y="567"/>
                    <a:pt x="400" y="0"/>
                    <a:pt x="9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1544275" y="971125"/>
              <a:ext cx="438675" cy="176825"/>
            </a:xfrm>
            <a:custGeom>
              <a:avLst/>
              <a:gdLst/>
              <a:ahLst/>
              <a:cxnLst/>
              <a:rect l="l" t="t" r="r" b="b"/>
              <a:pathLst>
                <a:path w="17547" h="7073" extrusionOk="0">
                  <a:moveTo>
                    <a:pt x="5438" y="7073"/>
                  </a:moveTo>
                  <a:cubicBezTo>
                    <a:pt x="5538" y="6672"/>
                    <a:pt x="5838" y="6306"/>
                    <a:pt x="6439" y="6072"/>
                  </a:cubicBezTo>
                  <a:cubicBezTo>
                    <a:pt x="7540" y="5672"/>
                    <a:pt x="13177" y="4437"/>
                    <a:pt x="14011" y="4271"/>
                  </a:cubicBezTo>
                  <a:cubicBezTo>
                    <a:pt x="14811" y="4071"/>
                    <a:pt x="16479" y="4204"/>
                    <a:pt x="17547" y="4504"/>
                  </a:cubicBezTo>
                  <a:lnTo>
                    <a:pt x="9875" y="34"/>
                  </a:lnTo>
                  <a:cubicBezTo>
                    <a:pt x="9341" y="1"/>
                    <a:pt x="8841" y="34"/>
                    <a:pt x="8507" y="101"/>
                  </a:cubicBezTo>
                  <a:cubicBezTo>
                    <a:pt x="7673" y="335"/>
                    <a:pt x="2036" y="1535"/>
                    <a:pt x="935" y="1902"/>
                  </a:cubicBezTo>
                  <a:cubicBezTo>
                    <a:pt x="435" y="2069"/>
                    <a:pt x="168" y="2403"/>
                    <a:pt x="1" y="2736"/>
                  </a:cubicBezTo>
                  <a:cubicBezTo>
                    <a:pt x="1502" y="4004"/>
                    <a:pt x="3370" y="5505"/>
                    <a:pt x="5438" y="70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1544275" y="1022000"/>
              <a:ext cx="158475" cy="125950"/>
            </a:xfrm>
            <a:custGeom>
              <a:avLst/>
              <a:gdLst/>
              <a:ahLst/>
              <a:cxnLst/>
              <a:rect l="l" t="t" r="r" b="b"/>
              <a:pathLst>
                <a:path w="6339" h="5038" extrusionOk="0">
                  <a:moveTo>
                    <a:pt x="5438" y="5038"/>
                  </a:moveTo>
                  <a:cubicBezTo>
                    <a:pt x="5538" y="4671"/>
                    <a:pt x="5838" y="4304"/>
                    <a:pt x="6339" y="4104"/>
                  </a:cubicBezTo>
                  <a:cubicBezTo>
                    <a:pt x="4471" y="2703"/>
                    <a:pt x="2436" y="1268"/>
                    <a:pt x="701" y="1"/>
                  </a:cubicBezTo>
                  <a:cubicBezTo>
                    <a:pt x="334" y="168"/>
                    <a:pt x="134" y="468"/>
                    <a:pt x="1" y="768"/>
                  </a:cubicBezTo>
                  <a:cubicBezTo>
                    <a:pt x="1502" y="1969"/>
                    <a:pt x="3370" y="3470"/>
                    <a:pt x="5438" y="50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520200" y="1505675"/>
              <a:ext cx="577925" cy="248550"/>
            </a:xfrm>
            <a:custGeom>
              <a:avLst/>
              <a:gdLst/>
              <a:ahLst/>
              <a:cxnLst/>
              <a:rect l="l" t="t" r="r" b="b"/>
              <a:pathLst>
                <a:path w="23117" h="9942" extrusionOk="0">
                  <a:moveTo>
                    <a:pt x="10708" y="9508"/>
                  </a:moveTo>
                  <a:cubicBezTo>
                    <a:pt x="11709" y="8674"/>
                    <a:pt x="19581" y="5371"/>
                    <a:pt x="21783" y="4604"/>
                  </a:cubicBezTo>
                  <a:cubicBezTo>
                    <a:pt x="22183" y="4471"/>
                    <a:pt x="22617" y="4371"/>
                    <a:pt x="23117" y="4337"/>
                  </a:cubicBezTo>
                  <a:cubicBezTo>
                    <a:pt x="20081" y="2870"/>
                    <a:pt x="17046" y="1369"/>
                    <a:pt x="14277" y="34"/>
                  </a:cubicBezTo>
                  <a:cubicBezTo>
                    <a:pt x="13377" y="1"/>
                    <a:pt x="12509" y="101"/>
                    <a:pt x="11842" y="335"/>
                  </a:cubicBezTo>
                  <a:cubicBezTo>
                    <a:pt x="9607" y="1135"/>
                    <a:pt x="1735" y="4437"/>
                    <a:pt x="734" y="5271"/>
                  </a:cubicBezTo>
                  <a:cubicBezTo>
                    <a:pt x="434" y="5505"/>
                    <a:pt x="201" y="5972"/>
                    <a:pt x="0" y="6539"/>
                  </a:cubicBezTo>
                  <a:lnTo>
                    <a:pt x="10375" y="9941"/>
                  </a:lnTo>
                  <a:cubicBezTo>
                    <a:pt x="10508" y="9775"/>
                    <a:pt x="10575" y="9608"/>
                    <a:pt x="10708" y="95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519375" y="1629100"/>
              <a:ext cx="296900" cy="123450"/>
            </a:xfrm>
            <a:custGeom>
              <a:avLst/>
              <a:gdLst/>
              <a:ahLst/>
              <a:cxnLst/>
              <a:rect l="l" t="t" r="r" b="b"/>
              <a:pathLst>
                <a:path w="11876" h="4938" extrusionOk="0">
                  <a:moveTo>
                    <a:pt x="10675" y="4571"/>
                  </a:moveTo>
                  <a:cubicBezTo>
                    <a:pt x="10842" y="4404"/>
                    <a:pt x="11309" y="4170"/>
                    <a:pt x="11876" y="3870"/>
                  </a:cubicBezTo>
                  <a:lnTo>
                    <a:pt x="1202" y="1"/>
                  </a:lnTo>
                  <a:cubicBezTo>
                    <a:pt x="1002" y="101"/>
                    <a:pt x="868" y="201"/>
                    <a:pt x="768" y="268"/>
                  </a:cubicBezTo>
                  <a:cubicBezTo>
                    <a:pt x="468" y="535"/>
                    <a:pt x="201" y="968"/>
                    <a:pt x="1" y="1569"/>
                  </a:cubicBezTo>
                  <a:lnTo>
                    <a:pt x="10375" y="4938"/>
                  </a:lnTo>
                  <a:cubicBezTo>
                    <a:pt x="10475" y="4838"/>
                    <a:pt x="10542" y="4671"/>
                    <a:pt x="10675" y="45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48"/>
          <p:cNvGrpSpPr/>
          <p:nvPr/>
        </p:nvGrpSpPr>
        <p:grpSpPr>
          <a:xfrm>
            <a:off x="5093725" y="3922700"/>
            <a:ext cx="1087450" cy="775825"/>
            <a:chOff x="1582975" y="4144825"/>
            <a:chExt cx="1087450" cy="775825"/>
          </a:xfrm>
        </p:grpSpPr>
        <p:sp>
          <p:nvSpPr>
            <p:cNvPr id="2180" name="Google Shape;2180;p48"/>
            <p:cNvSpPr/>
            <p:nvPr/>
          </p:nvSpPr>
          <p:spPr>
            <a:xfrm>
              <a:off x="1582975" y="4144825"/>
              <a:ext cx="1087450" cy="775825"/>
            </a:xfrm>
            <a:custGeom>
              <a:avLst/>
              <a:gdLst/>
              <a:ahLst/>
              <a:cxnLst/>
              <a:rect l="l" t="t" r="r" b="b"/>
              <a:pathLst>
                <a:path w="43498" h="31033" extrusionOk="0">
                  <a:moveTo>
                    <a:pt x="33199" y="1"/>
                  </a:moveTo>
                  <a:cubicBezTo>
                    <a:pt x="32928" y="1"/>
                    <a:pt x="32637" y="26"/>
                    <a:pt x="32323" y="77"/>
                  </a:cubicBezTo>
                  <a:cubicBezTo>
                    <a:pt x="31356" y="244"/>
                    <a:pt x="29721" y="711"/>
                    <a:pt x="29321" y="2145"/>
                  </a:cubicBezTo>
                  <a:cubicBezTo>
                    <a:pt x="29221" y="2412"/>
                    <a:pt x="29188" y="2712"/>
                    <a:pt x="29221" y="3213"/>
                  </a:cubicBezTo>
                  <a:cubicBezTo>
                    <a:pt x="24551" y="4147"/>
                    <a:pt x="18113" y="5514"/>
                    <a:pt x="12509" y="6849"/>
                  </a:cubicBezTo>
                  <a:cubicBezTo>
                    <a:pt x="12276" y="6048"/>
                    <a:pt x="11875" y="5581"/>
                    <a:pt x="11442" y="5314"/>
                  </a:cubicBezTo>
                  <a:cubicBezTo>
                    <a:pt x="11189" y="5152"/>
                    <a:pt x="10886" y="4969"/>
                    <a:pt x="10078" y="4969"/>
                  </a:cubicBezTo>
                  <a:cubicBezTo>
                    <a:pt x="9395" y="4969"/>
                    <a:pt x="8352" y="5099"/>
                    <a:pt x="6672" y="5481"/>
                  </a:cubicBezTo>
                  <a:cubicBezTo>
                    <a:pt x="3169" y="6248"/>
                    <a:pt x="2569" y="6915"/>
                    <a:pt x="2302" y="7216"/>
                  </a:cubicBezTo>
                  <a:cubicBezTo>
                    <a:pt x="1635" y="7983"/>
                    <a:pt x="1568" y="8984"/>
                    <a:pt x="1735" y="10018"/>
                  </a:cubicBezTo>
                  <a:cubicBezTo>
                    <a:pt x="934" y="10418"/>
                    <a:pt x="367" y="10985"/>
                    <a:pt x="267" y="11819"/>
                  </a:cubicBezTo>
                  <a:cubicBezTo>
                    <a:pt x="0" y="13720"/>
                    <a:pt x="1768" y="22193"/>
                    <a:pt x="1768" y="22327"/>
                  </a:cubicBezTo>
                  <a:cubicBezTo>
                    <a:pt x="2135" y="24061"/>
                    <a:pt x="2469" y="25596"/>
                    <a:pt x="2802" y="26830"/>
                  </a:cubicBezTo>
                  <a:cubicBezTo>
                    <a:pt x="3503" y="29498"/>
                    <a:pt x="3936" y="30199"/>
                    <a:pt x="4570" y="30599"/>
                  </a:cubicBezTo>
                  <a:cubicBezTo>
                    <a:pt x="4837" y="30833"/>
                    <a:pt x="5137" y="31033"/>
                    <a:pt x="6105" y="31033"/>
                  </a:cubicBezTo>
                  <a:cubicBezTo>
                    <a:pt x="7506" y="31033"/>
                    <a:pt x="10441" y="30599"/>
                    <a:pt x="17146" y="29231"/>
                  </a:cubicBezTo>
                  <a:cubicBezTo>
                    <a:pt x="18764" y="30007"/>
                    <a:pt x="20515" y="30400"/>
                    <a:pt x="22281" y="30400"/>
                  </a:cubicBezTo>
                  <a:cubicBezTo>
                    <a:pt x="23172" y="30400"/>
                    <a:pt x="24067" y="30300"/>
                    <a:pt x="24951" y="30099"/>
                  </a:cubicBezTo>
                  <a:cubicBezTo>
                    <a:pt x="27487" y="29532"/>
                    <a:pt x="29755" y="28097"/>
                    <a:pt x="31356" y="26063"/>
                  </a:cubicBezTo>
                  <a:cubicBezTo>
                    <a:pt x="41997" y="23527"/>
                    <a:pt x="42330" y="23060"/>
                    <a:pt x="42797" y="22493"/>
                  </a:cubicBezTo>
                  <a:cubicBezTo>
                    <a:pt x="43331" y="21759"/>
                    <a:pt x="43498" y="20859"/>
                    <a:pt x="42964" y="17523"/>
                  </a:cubicBezTo>
                  <a:cubicBezTo>
                    <a:pt x="42731" y="16122"/>
                    <a:pt x="42464" y="14521"/>
                    <a:pt x="42097" y="12886"/>
                  </a:cubicBezTo>
                  <a:cubicBezTo>
                    <a:pt x="39762" y="2512"/>
                    <a:pt x="38394" y="2212"/>
                    <a:pt x="37427" y="2012"/>
                  </a:cubicBezTo>
                  <a:cubicBezTo>
                    <a:pt x="37277" y="1995"/>
                    <a:pt x="37127" y="1979"/>
                    <a:pt x="36885" y="1979"/>
                  </a:cubicBezTo>
                  <a:cubicBezTo>
                    <a:pt x="36643" y="1979"/>
                    <a:pt x="36309" y="1995"/>
                    <a:pt x="35792" y="2045"/>
                  </a:cubicBezTo>
                  <a:cubicBezTo>
                    <a:pt x="35626" y="1445"/>
                    <a:pt x="35492" y="1178"/>
                    <a:pt x="35325" y="978"/>
                  </a:cubicBezTo>
                  <a:cubicBezTo>
                    <a:pt x="34856" y="326"/>
                    <a:pt x="34163" y="1"/>
                    <a:pt x="33199"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1659700" y="4314600"/>
              <a:ext cx="206000" cy="134050"/>
            </a:xfrm>
            <a:custGeom>
              <a:avLst/>
              <a:gdLst/>
              <a:ahLst/>
              <a:cxnLst/>
              <a:rect l="l" t="t" r="r" b="b"/>
              <a:pathLst>
                <a:path w="8240" h="5362" extrusionOk="0">
                  <a:moveTo>
                    <a:pt x="6989" y="0"/>
                  </a:moveTo>
                  <a:cubicBezTo>
                    <a:pt x="5588" y="0"/>
                    <a:pt x="1160" y="1011"/>
                    <a:pt x="601" y="1659"/>
                  </a:cubicBezTo>
                  <a:cubicBezTo>
                    <a:pt x="0" y="2359"/>
                    <a:pt x="1201" y="5362"/>
                    <a:pt x="1201" y="5362"/>
                  </a:cubicBezTo>
                  <a:lnTo>
                    <a:pt x="8239" y="3727"/>
                  </a:lnTo>
                  <a:cubicBezTo>
                    <a:pt x="8239" y="3727"/>
                    <a:pt x="7906" y="391"/>
                    <a:pt x="7372" y="58"/>
                  </a:cubicBezTo>
                  <a:cubicBezTo>
                    <a:pt x="7309" y="18"/>
                    <a:pt x="7176" y="0"/>
                    <a:pt x="69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2357700" y="4191100"/>
              <a:ext cx="92575" cy="111625"/>
            </a:xfrm>
            <a:custGeom>
              <a:avLst/>
              <a:gdLst/>
              <a:ahLst/>
              <a:cxnLst/>
              <a:rect l="l" t="t" r="r" b="b"/>
              <a:pathLst>
                <a:path w="3703" h="4465" extrusionOk="0">
                  <a:moveTo>
                    <a:pt x="2231" y="1"/>
                  </a:moveTo>
                  <a:cubicBezTo>
                    <a:pt x="1471" y="1"/>
                    <a:pt x="287" y="337"/>
                    <a:pt x="167" y="795"/>
                  </a:cubicBezTo>
                  <a:cubicBezTo>
                    <a:pt x="0" y="1362"/>
                    <a:pt x="934" y="4464"/>
                    <a:pt x="934" y="4464"/>
                  </a:cubicBezTo>
                  <a:lnTo>
                    <a:pt x="3703" y="3830"/>
                  </a:lnTo>
                  <a:cubicBezTo>
                    <a:pt x="3703" y="3830"/>
                    <a:pt x="3136" y="595"/>
                    <a:pt x="2835" y="161"/>
                  </a:cubicBezTo>
                  <a:cubicBezTo>
                    <a:pt x="2752" y="50"/>
                    <a:pt x="2523" y="1"/>
                    <a:pt x="22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1628825" y="4240750"/>
              <a:ext cx="1007425" cy="632550"/>
            </a:xfrm>
            <a:custGeom>
              <a:avLst/>
              <a:gdLst/>
              <a:ahLst/>
              <a:cxnLst/>
              <a:rect l="l" t="t" r="r" b="b"/>
              <a:pathLst>
                <a:path w="40297" h="25302" extrusionOk="0">
                  <a:moveTo>
                    <a:pt x="35068" y="0"/>
                  </a:moveTo>
                  <a:cubicBezTo>
                    <a:pt x="32507" y="0"/>
                    <a:pt x="464" y="6583"/>
                    <a:pt x="268" y="8182"/>
                  </a:cubicBezTo>
                  <a:cubicBezTo>
                    <a:pt x="1" y="9950"/>
                    <a:pt x="2736" y="24460"/>
                    <a:pt x="3804" y="25228"/>
                  </a:cubicBezTo>
                  <a:cubicBezTo>
                    <a:pt x="3868" y="25278"/>
                    <a:pt x="4033" y="25301"/>
                    <a:pt x="4287" y="25301"/>
                  </a:cubicBezTo>
                  <a:cubicBezTo>
                    <a:pt x="8607" y="25301"/>
                    <a:pt x="38706" y="18432"/>
                    <a:pt x="39462" y="17455"/>
                  </a:cubicBezTo>
                  <a:cubicBezTo>
                    <a:pt x="40296" y="16388"/>
                    <a:pt x="36660" y="310"/>
                    <a:pt x="35193" y="10"/>
                  </a:cubicBezTo>
                  <a:cubicBezTo>
                    <a:pt x="35166" y="3"/>
                    <a:pt x="35124" y="0"/>
                    <a:pt x="35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1694725" y="4481025"/>
              <a:ext cx="65900" cy="59175"/>
            </a:xfrm>
            <a:custGeom>
              <a:avLst/>
              <a:gdLst/>
              <a:ahLst/>
              <a:cxnLst/>
              <a:rect l="l" t="t" r="r" b="b"/>
              <a:pathLst>
                <a:path w="2636" h="2367" extrusionOk="0">
                  <a:moveTo>
                    <a:pt x="1327" y="1"/>
                  </a:moveTo>
                  <a:cubicBezTo>
                    <a:pt x="1230" y="1"/>
                    <a:pt x="1132" y="13"/>
                    <a:pt x="1034" y="39"/>
                  </a:cubicBezTo>
                  <a:cubicBezTo>
                    <a:pt x="434" y="139"/>
                    <a:pt x="0" y="806"/>
                    <a:pt x="167" y="1440"/>
                  </a:cubicBezTo>
                  <a:cubicBezTo>
                    <a:pt x="283" y="1991"/>
                    <a:pt x="803" y="2366"/>
                    <a:pt x="1354" y="2366"/>
                  </a:cubicBezTo>
                  <a:cubicBezTo>
                    <a:pt x="1436" y="2366"/>
                    <a:pt x="1519" y="2358"/>
                    <a:pt x="1601" y="2341"/>
                  </a:cubicBezTo>
                  <a:cubicBezTo>
                    <a:pt x="2202" y="2207"/>
                    <a:pt x="2635" y="1540"/>
                    <a:pt x="2469" y="906"/>
                  </a:cubicBezTo>
                  <a:cubicBezTo>
                    <a:pt x="2356" y="370"/>
                    <a:pt x="1861" y="1"/>
                    <a:pt x="1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1858175" y="4362475"/>
              <a:ext cx="563750" cy="494225"/>
            </a:xfrm>
            <a:custGeom>
              <a:avLst/>
              <a:gdLst/>
              <a:ahLst/>
              <a:cxnLst/>
              <a:rect l="l" t="t" r="r" b="b"/>
              <a:pathLst>
                <a:path w="22550" h="19769" extrusionOk="0">
                  <a:moveTo>
                    <a:pt x="11289" y="1"/>
                  </a:moveTo>
                  <a:cubicBezTo>
                    <a:pt x="7976" y="1"/>
                    <a:pt x="4737" y="1662"/>
                    <a:pt x="2869" y="4681"/>
                  </a:cubicBezTo>
                  <a:cubicBezTo>
                    <a:pt x="0" y="9317"/>
                    <a:pt x="1401" y="15388"/>
                    <a:pt x="6038" y="18291"/>
                  </a:cubicBezTo>
                  <a:cubicBezTo>
                    <a:pt x="7655" y="19291"/>
                    <a:pt x="9452" y="19769"/>
                    <a:pt x="11227" y="19769"/>
                  </a:cubicBezTo>
                  <a:cubicBezTo>
                    <a:pt x="14540" y="19769"/>
                    <a:pt x="17780" y="18107"/>
                    <a:pt x="19647" y="15088"/>
                  </a:cubicBezTo>
                  <a:cubicBezTo>
                    <a:pt x="22550" y="10452"/>
                    <a:pt x="21115" y="4381"/>
                    <a:pt x="16479" y="1478"/>
                  </a:cubicBezTo>
                  <a:cubicBezTo>
                    <a:pt x="14861" y="478"/>
                    <a:pt x="13064" y="1"/>
                    <a:pt x="112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1895700" y="4389750"/>
              <a:ext cx="486200" cy="441050"/>
            </a:xfrm>
            <a:custGeom>
              <a:avLst/>
              <a:gdLst/>
              <a:ahLst/>
              <a:cxnLst/>
              <a:rect l="l" t="t" r="r" b="b"/>
              <a:pathLst>
                <a:path w="19448" h="17642" extrusionOk="0">
                  <a:moveTo>
                    <a:pt x="9715" y="0"/>
                  </a:moveTo>
                  <a:cubicBezTo>
                    <a:pt x="9062" y="0"/>
                    <a:pt x="8400" y="72"/>
                    <a:pt x="7739" y="221"/>
                  </a:cubicBezTo>
                  <a:cubicBezTo>
                    <a:pt x="2969" y="1355"/>
                    <a:pt x="0" y="6058"/>
                    <a:pt x="1134" y="10828"/>
                  </a:cubicBezTo>
                  <a:cubicBezTo>
                    <a:pt x="2105" y="14882"/>
                    <a:pt x="5690" y="17641"/>
                    <a:pt x="9694" y="17641"/>
                  </a:cubicBezTo>
                  <a:cubicBezTo>
                    <a:pt x="10368" y="17641"/>
                    <a:pt x="11054" y="17563"/>
                    <a:pt x="11742" y="17400"/>
                  </a:cubicBezTo>
                  <a:cubicBezTo>
                    <a:pt x="16479" y="16266"/>
                    <a:pt x="19447" y="11562"/>
                    <a:pt x="18313" y="6825"/>
                  </a:cubicBezTo>
                  <a:cubicBezTo>
                    <a:pt x="17395" y="2721"/>
                    <a:pt x="13735" y="0"/>
                    <a:pt x="9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1934875" y="4430350"/>
              <a:ext cx="409500" cy="358475"/>
            </a:xfrm>
            <a:custGeom>
              <a:avLst/>
              <a:gdLst/>
              <a:ahLst/>
              <a:cxnLst/>
              <a:rect l="l" t="t" r="r" b="b"/>
              <a:pathLst>
                <a:path w="16380" h="14339" extrusionOk="0">
                  <a:moveTo>
                    <a:pt x="8220" y="1"/>
                  </a:moveTo>
                  <a:cubicBezTo>
                    <a:pt x="5819" y="1"/>
                    <a:pt x="3472" y="1205"/>
                    <a:pt x="2102" y="3400"/>
                  </a:cubicBezTo>
                  <a:cubicBezTo>
                    <a:pt x="1" y="6736"/>
                    <a:pt x="1035" y="11172"/>
                    <a:pt x="4404" y="13274"/>
                  </a:cubicBezTo>
                  <a:cubicBezTo>
                    <a:pt x="5578" y="13994"/>
                    <a:pt x="6881" y="14338"/>
                    <a:pt x="8168" y="14338"/>
                  </a:cubicBezTo>
                  <a:cubicBezTo>
                    <a:pt x="10577" y="14338"/>
                    <a:pt x="12930" y="13134"/>
                    <a:pt x="14278" y="10939"/>
                  </a:cubicBezTo>
                  <a:cubicBezTo>
                    <a:pt x="16379" y="7603"/>
                    <a:pt x="15345" y="3167"/>
                    <a:pt x="11976" y="1065"/>
                  </a:cubicBezTo>
                  <a:cubicBezTo>
                    <a:pt x="10803" y="345"/>
                    <a:pt x="9504" y="1"/>
                    <a:pt x="8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1982425" y="4463450"/>
              <a:ext cx="249375" cy="225825"/>
            </a:xfrm>
            <a:custGeom>
              <a:avLst/>
              <a:gdLst/>
              <a:ahLst/>
              <a:cxnLst/>
              <a:rect l="l" t="t" r="r" b="b"/>
              <a:pathLst>
                <a:path w="9975" h="9033" extrusionOk="0">
                  <a:moveTo>
                    <a:pt x="4971" y="0"/>
                  </a:moveTo>
                  <a:cubicBezTo>
                    <a:pt x="4642" y="0"/>
                    <a:pt x="4306" y="35"/>
                    <a:pt x="3970" y="108"/>
                  </a:cubicBezTo>
                  <a:cubicBezTo>
                    <a:pt x="1535" y="675"/>
                    <a:pt x="0" y="3110"/>
                    <a:pt x="601" y="5545"/>
                  </a:cubicBezTo>
                  <a:cubicBezTo>
                    <a:pt x="1088" y="7609"/>
                    <a:pt x="2954" y="9032"/>
                    <a:pt x="4994" y="9032"/>
                  </a:cubicBezTo>
                  <a:cubicBezTo>
                    <a:pt x="5328" y="9032"/>
                    <a:pt x="5667" y="8994"/>
                    <a:pt x="6005" y="8914"/>
                  </a:cubicBezTo>
                  <a:cubicBezTo>
                    <a:pt x="8440" y="8314"/>
                    <a:pt x="9974" y="5912"/>
                    <a:pt x="9374" y="3477"/>
                  </a:cubicBezTo>
                  <a:cubicBezTo>
                    <a:pt x="8913" y="1403"/>
                    <a:pt x="7058" y="0"/>
                    <a:pt x="4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2024950" y="4496925"/>
              <a:ext cx="114275" cy="104125"/>
            </a:xfrm>
            <a:custGeom>
              <a:avLst/>
              <a:gdLst/>
              <a:ahLst/>
              <a:cxnLst/>
              <a:rect l="l" t="t" r="r" b="b"/>
              <a:pathLst>
                <a:path w="4571" h="4165" extrusionOk="0">
                  <a:moveTo>
                    <a:pt x="2332" y="0"/>
                  </a:moveTo>
                  <a:cubicBezTo>
                    <a:pt x="2158" y="0"/>
                    <a:pt x="1980" y="23"/>
                    <a:pt x="1802" y="70"/>
                  </a:cubicBezTo>
                  <a:cubicBezTo>
                    <a:pt x="668" y="303"/>
                    <a:pt x="1" y="1438"/>
                    <a:pt x="267" y="2572"/>
                  </a:cubicBezTo>
                  <a:cubicBezTo>
                    <a:pt x="466" y="3538"/>
                    <a:pt x="1318" y="4165"/>
                    <a:pt x="2267" y="4165"/>
                  </a:cubicBezTo>
                  <a:cubicBezTo>
                    <a:pt x="2433" y="4165"/>
                    <a:pt x="2601" y="4146"/>
                    <a:pt x="2769" y="4106"/>
                  </a:cubicBezTo>
                  <a:cubicBezTo>
                    <a:pt x="3903" y="3839"/>
                    <a:pt x="4570" y="2739"/>
                    <a:pt x="4304" y="1604"/>
                  </a:cubicBezTo>
                  <a:cubicBezTo>
                    <a:pt x="4107" y="648"/>
                    <a:pt x="3270"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2198400" y="4664775"/>
              <a:ext cx="66750" cy="60550"/>
            </a:xfrm>
            <a:custGeom>
              <a:avLst/>
              <a:gdLst/>
              <a:ahLst/>
              <a:cxnLst/>
              <a:rect l="l" t="t" r="r" b="b"/>
              <a:pathLst>
                <a:path w="2670" h="2422" extrusionOk="0">
                  <a:moveTo>
                    <a:pt x="1306" y="0"/>
                  </a:moveTo>
                  <a:cubicBezTo>
                    <a:pt x="1217" y="0"/>
                    <a:pt x="1126" y="9"/>
                    <a:pt x="1035" y="27"/>
                  </a:cubicBezTo>
                  <a:cubicBezTo>
                    <a:pt x="368" y="161"/>
                    <a:pt x="1" y="828"/>
                    <a:pt x="134" y="1495"/>
                  </a:cubicBezTo>
                  <a:cubicBezTo>
                    <a:pt x="221" y="2047"/>
                    <a:pt x="738" y="2421"/>
                    <a:pt x="1310" y="2421"/>
                  </a:cubicBezTo>
                  <a:cubicBezTo>
                    <a:pt x="1395" y="2421"/>
                    <a:pt x="1482" y="2413"/>
                    <a:pt x="1569" y="2396"/>
                  </a:cubicBezTo>
                  <a:cubicBezTo>
                    <a:pt x="2236" y="2262"/>
                    <a:pt x="2669" y="1595"/>
                    <a:pt x="2503" y="928"/>
                  </a:cubicBezTo>
                  <a:cubicBezTo>
                    <a:pt x="2359" y="352"/>
                    <a:pt x="1867" y="0"/>
                    <a:pt x="1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1" name="Google Shape;2191;p48"/>
          <p:cNvSpPr/>
          <p:nvPr/>
        </p:nvSpPr>
        <p:spPr>
          <a:xfrm rot="1164056">
            <a:off x="7923312" y="4061004"/>
            <a:ext cx="365769" cy="318709"/>
          </a:xfrm>
          <a:prstGeom prst="heart">
            <a:avLst/>
          </a:prstGeom>
          <a:solidFill>
            <a:schemeClr val="accent6"/>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rot="-258346">
            <a:off x="8333934" y="4343736"/>
            <a:ext cx="283701" cy="254525"/>
          </a:xfrm>
          <a:prstGeom prst="heart">
            <a:avLst/>
          </a:prstGeom>
          <a:solidFill>
            <a:schemeClr val="accent1"/>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55;p52">
            <a:extLst>
              <a:ext uri="{FF2B5EF4-FFF2-40B4-BE49-F238E27FC236}">
                <a16:creationId xmlns:a16="http://schemas.microsoft.com/office/drawing/2014/main" xmlns="" id="{28E35409-AB86-402F-A574-3143000C6022}"/>
              </a:ext>
            </a:extLst>
          </p:cNvPr>
          <p:cNvSpPr txBox="1">
            <a:spLocks/>
          </p:cNvSpPr>
          <p:nvPr/>
        </p:nvSpPr>
        <p:spPr>
          <a:xfrm>
            <a:off x="719925" y="44497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200" dirty="0">
                <a:solidFill>
                  <a:schemeClr val="accent6"/>
                </a:solidFill>
                <a:latin typeface="Concert One" panose="020B0604020202020204" charset="0"/>
              </a:rPr>
              <a:t>PHOTOGRAPHY SECTION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45"/>
          <p:cNvSpPr/>
          <p:nvPr/>
        </p:nvSpPr>
        <p:spPr>
          <a:xfrm>
            <a:off x="1905524" y="535075"/>
            <a:ext cx="1369800" cy="1369800"/>
          </a:xfrm>
          <a:prstGeom prst="ellipse">
            <a:avLst/>
          </a:prstGeom>
          <a:solidFill>
            <a:schemeClr val="accent5"/>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5"/>
          <p:cNvSpPr txBox="1">
            <a:spLocks noGrp="1"/>
          </p:cNvSpPr>
          <p:nvPr>
            <p:ph type="title"/>
          </p:nvPr>
        </p:nvSpPr>
        <p:spPr>
          <a:xfrm>
            <a:off x="2852075" y="1817604"/>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FUNCTIONAL REQUIREMENTS</a:t>
            </a:r>
            <a:endParaRPr dirty="0">
              <a:solidFill>
                <a:schemeClr val="accent3"/>
              </a:solidFill>
            </a:endParaRPr>
          </a:p>
        </p:txBody>
      </p:sp>
      <p:sp>
        <p:nvSpPr>
          <p:cNvPr id="1993" name="Google Shape;1993;p45"/>
          <p:cNvSpPr txBox="1">
            <a:spLocks noGrp="1"/>
          </p:cNvSpPr>
          <p:nvPr>
            <p:ph type="title" idx="2"/>
          </p:nvPr>
        </p:nvSpPr>
        <p:spPr>
          <a:xfrm>
            <a:off x="1986818" y="622075"/>
            <a:ext cx="1207200" cy="11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995" name="Google Shape;1995;p45"/>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grpSp>
        <p:nvGrpSpPr>
          <p:cNvPr id="1996" name="Google Shape;1996;p45"/>
          <p:cNvGrpSpPr/>
          <p:nvPr/>
        </p:nvGrpSpPr>
        <p:grpSpPr>
          <a:xfrm>
            <a:off x="6280500" y="3459300"/>
            <a:ext cx="1574500" cy="1239225"/>
            <a:chOff x="3141575" y="3733125"/>
            <a:chExt cx="1574500" cy="1239225"/>
          </a:xfrm>
        </p:grpSpPr>
        <p:sp>
          <p:nvSpPr>
            <p:cNvPr id="1997" name="Google Shape;1997;p45"/>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5"/>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5"/>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5"/>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5"/>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5"/>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5"/>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5"/>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5"/>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5"/>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5"/>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5"/>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5"/>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5"/>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5"/>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5"/>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5"/>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5"/>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5"/>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5"/>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5"/>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5"/>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45"/>
          <p:cNvGrpSpPr/>
          <p:nvPr/>
        </p:nvGrpSpPr>
        <p:grpSpPr>
          <a:xfrm>
            <a:off x="6821221" y="829085"/>
            <a:ext cx="1140709" cy="1075784"/>
            <a:chOff x="1653025" y="454925"/>
            <a:chExt cx="1274250" cy="1201725"/>
          </a:xfrm>
        </p:grpSpPr>
        <p:sp>
          <p:nvSpPr>
            <p:cNvPr id="2020" name="Google Shape;2020;p45"/>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5"/>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5"/>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5"/>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5"/>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5"/>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5"/>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5"/>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5"/>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5"/>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5"/>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5"/>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5"/>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5" name="Google Shape;2035;p45"/>
          <p:cNvSpPr/>
          <p:nvPr/>
        </p:nvSpPr>
        <p:spPr>
          <a:xfrm>
            <a:off x="-38725" y="2684700"/>
            <a:ext cx="1987700" cy="2452350"/>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036" name="Google Shape;2036;p45"/>
          <p:cNvGrpSpPr/>
          <p:nvPr/>
        </p:nvGrpSpPr>
        <p:grpSpPr>
          <a:xfrm>
            <a:off x="792828" y="2571745"/>
            <a:ext cx="1455605" cy="989912"/>
            <a:chOff x="4429175" y="1834250"/>
            <a:chExt cx="1681225" cy="1143350"/>
          </a:xfrm>
        </p:grpSpPr>
        <p:sp>
          <p:nvSpPr>
            <p:cNvPr id="2037" name="Google Shape;2037;p45"/>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5"/>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5"/>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5"/>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5"/>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5"/>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5"/>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5"/>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5"/>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5"/>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5"/>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5"/>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5"/>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5"/>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5"/>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5"/>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5"/>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3457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37"/>
          <p:cNvSpPr/>
          <p:nvPr/>
        </p:nvSpPr>
        <p:spPr>
          <a:xfrm>
            <a:off x="4753675" y="1025375"/>
            <a:ext cx="3261600" cy="3975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7"/>
          <p:cNvSpPr txBox="1">
            <a:spLocks noGrp="1"/>
          </p:cNvSpPr>
          <p:nvPr>
            <p:ph type="subTitle" idx="13"/>
          </p:nvPr>
        </p:nvSpPr>
        <p:spPr>
          <a:xfrm>
            <a:off x="5671038" y="3930789"/>
            <a:ext cx="2145300" cy="4077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SzPts val="3000"/>
              <a:buNone/>
            </a:pPr>
            <a:r>
              <a:rPr lang="en-IN" dirty="0"/>
              <a:t>LATEST OS</a:t>
            </a:r>
          </a:p>
        </p:txBody>
      </p:sp>
      <p:sp>
        <p:nvSpPr>
          <p:cNvPr id="1561" name="Google Shape;1561;p37"/>
          <p:cNvSpPr txBox="1">
            <a:spLocks noGrp="1"/>
          </p:cNvSpPr>
          <p:nvPr>
            <p:ph type="subTitle" idx="1"/>
          </p:nvPr>
        </p:nvSpPr>
        <p:spPr>
          <a:xfrm>
            <a:off x="5742787" y="1229725"/>
            <a:ext cx="2145300" cy="4077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SzPts val="3000"/>
              <a:buNone/>
            </a:pPr>
            <a:r>
              <a:rPr lang="en-IN" dirty="0"/>
              <a:t>32/64 BIT CPU</a:t>
            </a:r>
          </a:p>
        </p:txBody>
      </p:sp>
      <p:sp>
        <p:nvSpPr>
          <p:cNvPr id="1562" name="Google Shape;1562;p37"/>
          <p:cNvSpPr txBox="1">
            <a:spLocks noGrp="1"/>
          </p:cNvSpPr>
          <p:nvPr>
            <p:ph type="subTitle" idx="4"/>
          </p:nvPr>
        </p:nvSpPr>
        <p:spPr>
          <a:xfrm>
            <a:off x="5705815" y="3013325"/>
            <a:ext cx="2145300" cy="4077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SzPts val="3000"/>
              <a:buNone/>
            </a:pPr>
            <a:r>
              <a:rPr lang="en-IN" dirty="0"/>
              <a:t>4 GB RAM</a:t>
            </a:r>
          </a:p>
        </p:txBody>
      </p:sp>
      <p:sp>
        <p:nvSpPr>
          <p:cNvPr id="1563" name="Google Shape;1563;p37"/>
          <p:cNvSpPr txBox="1">
            <a:spLocks noGrp="1"/>
          </p:cNvSpPr>
          <p:nvPr>
            <p:ph type="subTitle" idx="7"/>
          </p:nvPr>
        </p:nvSpPr>
        <p:spPr>
          <a:xfrm>
            <a:off x="5737275" y="2061986"/>
            <a:ext cx="2245375" cy="4077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SzPts val="3000"/>
              <a:buNone/>
            </a:pPr>
            <a:r>
              <a:rPr lang="en-IN" dirty="0"/>
              <a:t>1 GB DISK SPACE</a:t>
            </a:r>
          </a:p>
        </p:txBody>
      </p:sp>
      <p:sp>
        <p:nvSpPr>
          <p:cNvPr id="1564" name="Google Shape;1564;p37"/>
          <p:cNvSpPr txBox="1">
            <a:spLocks noGrp="1"/>
          </p:cNvSpPr>
          <p:nvPr>
            <p:ph type="title"/>
          </p:nvPr>
        </p:nvSpPr>
        <p:spPr>
          <a:xfrm>
            <a:off x="805699" y="1384300"/>
            <a:ext cx="3341529" cy="14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HARWARE REQUIREMENTS</a:t>
            </a:r>
            <a:endParaRPr dirty="0">
              <a:solidFill>
                <a:schemeClr val="accent3"/>
              </a:solidFill>
            </a:endParaRPr>
          </a:p>
        </p:txBody>
      </p:sp>
      <p:sp>
        <p:nvSpPr>
          <p:cNvPr id="1565" name="Google Shape;1565;p37"/>
          <p:cNvSpPr txBox="1">
            <a:spLocks noGrp="1"/>
          </p:cNvSpPr>
          <p:nvPr>
            <p:ph type="title" idx="3"/>
          </p:nvPr>
        </p:nvSpPr>
        <p:spPr>
          <a:xfrm>
            <a:off x="5016075" y="876271"/>
            <a:ext cx="7212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67" name="Google Shape;1567;p37"/>
          <p:cNvSpPr txBox="1">
            <a:spLocks noGrp="1"/>
          </p:cNvSpPr>
          <p:nvPr>
            <p:ph type="title" idx="6"/>
          </p:nvPr>
        </p:nvSpPr>
        <p:spPr>
          <a:xfrm>
            <a:off x="5016075" y="2721950"/>
            <a:ext cx="7212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569" name="Google Shape;1569;p37"/>
          <p:cNvSpPr txBox="1">
            <a:spLocks noGrp="1"/>
          </p:cNvSpPr>
          <p:nvPr>
            <p:ph type="title" idx="9"/>
          </p:nvPr>
        </p:nvSpPr>
        <p:spPr>
          <a:xfrm>
            <a:off x="5016075" y="1801736"/>
            <a:ext cx="7212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71" name="Google Shape;1571;p37"/>
          <p:cNvSpPr txBox="1">
            <a:spLocks noGrp="1"/>
          </p:cNvSpPr>
          <p:nvPr>
            <p:ph type="title" idx="15"/>
          </p:nvPr>
        </p:nvSpPr>
        <p:spPr>
          <a:xfrm>
            <a:off x="5016075" y="3647400"/>
            <a:ext cx="7212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72" name="Google Shape;1572;p37"/>
          <p:cNvSpPr/>
          <p:nvPr/>
        </p:nvSpPr>
        <p:spPr>
          <a:xfrm rot="-241879">
            <a:off x="5973021" y="583584"/>
            <a:ext cx="947344" cy="25264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3" name="Google Shape;1573;p37"/>
          <p:cNvGrpSpPr/>
          <p:nvPr/>
        </p:nvGrpSpPr>
        <p:grpSpPr>
          <a:xfrm>
            <a:off x="7750100" y="3686075"/>
            <a:ext cx="737225" cy="1134175"/>
            <a:chOff x="3458475" y="3305300"/>
            <a:chExt cx="737225" cy="1134175"/>
          </a:xfrm>
        </p:grpSpPr>
        <p:sp>
          <p:nvSpPr>
            <p:cNvPr id="1574" name="Google Shape;1574;p37"/>
            <p:cNvSpPr/>
            <p:nvPr/>
          </p:nvSpPr>
          <p:spPr>
            <a:xfrm>
              <a:off x="3458475" y="3305300"/>
              <a:ext cx="399475" cy="894850"/>
            </a:xfrm>
            <a:custGeom>
              <a:avLst/>
              <a:gdLst/>
              <a:ahLst/>
              <a:cxnLst/>
              <a:rect l="l" t="t" r="r" b="b"/>
              <a:pathLst>
                <a:path w="15979" h="35794" extrusionOk="0">
                  <a:moveTo>
                    <a:pt x="11675" y="1"/>
                  </a:moveTo>
                  <a:cubicBezTo>
                    <a:pt x="10608" y="34"/>
                    <a:pt x="9641" y="601"/>
                    <a:pt x="8974" y="1569"/>
                  </a:cubicBezTo>
                  <a:cubicBezTo>
                    <a:pt x="8707" y="1902"/>
                    <a:pt x="8540" y="2269"/>
                    <a:pt x="8440" y="2703"/>
                  </a:cubicBezTo>
                  <a:lnTo>
                    <a:pt x="8140" y="2703"/>
                  </a:lnTo>
                  <a:cubicBezTo>
                    <a:pt x="7973" y="2703"/>
                    <a:pt x="7773" y="2703"/>
                    <a:pt x="7606" y="2736"/>
                  </a:cubicBezTo>
                  <a:cubicBezTo>
                    <a:pt x="6772" y="2903"/>
                    <a:pt x="6038" y="3537"/>
                    <a:pt x="5671" y="4371"/>
                  </a:cubicBezTo>
                  <a:cubicBezTo>
                    <a:pt x="5671" y="4404"/>
                    <a:pt x="5638" y="4437"/>
                    <a:pt x="5638" y="4504"/>
                  </a:cubicBezTo>
                  <a:cubicBezTo>
                    <a:pt x="4537" y="4637"/>
                    <a:pt x="3703" y="5438"/>
                    <a:pt x="3436" y="6539"/>
                  </a:cubicBezTo>
                  <a:cubicBezTo>
                    <a:pt x="2936" y="6672"/>
                    <a:pt x="2469" y="6939"/>
                    <a:pt x="2135" y="7373"/>
                  </a:cubicBezTo>
                  <a:cubicBezTo>
                    <a:pt x="1835" y="7740"/>
                    <a:pt x="1635" y="8207"/>
                    <a:pt x="1535" y="8707"/>
                  </a:cubicBezTo>
                  <a:cubicBezTo>
                    <a:pt x="1101" y="8907"/>
                    <a:pt x="668" y="9241"/>
                    <a:pt x="434" y="9708"/>
                  </a:cubicBezTo>
                  <a:cubicBezTo>
                    <a:pt x="134" y="10208"/>
                    <a:pt x="0" y="10809"/>
                    <a:pt x="101" y="11442"/>
                  </a:cubicBezTo>
                  <a:cubicBezTo>
                    <a:pt x="167" y="12210"/>
                    <a:pt x="501" y="12810"/>
                    <a:pt x="1001" y="13277"/>
                  </a:cubicBezTo>
                  <a:cubicBezTo>
                    <a:pt x="367" y="15712"/>
                    <a:pt x="1435" y="18714"/>
                    <a:pt x="2469" y="21816"/>
                  </a:cubicBezTo>
                  <a:cubicBezTo>
                    <a:pt x="3169" y="23951"/>
                    <a:pt x="3203" y="25286"/>
                    <a:pt x="3203" y="26820"/>
                  </a:cubicBezTo>
                  <a:cubicBezTo>
                    <a:pt x="3203" y="28121"/>
                    <a:pt x="3269" y="29622"/>
                    <a:pt x="3703" y="31623"/>
                  </a:cubicBezTo>
                  <a:cubicBezTo>
                    <a:pt x="4304" y="34225"/>
                    <a:pt x="6372" y="35793"/>
                    <a:pt x="9174" y="35793"/>
                  </a:cubicBezTo>
                  <a:cubicBezTo>
                    <a:pt x="11776" y="35793"/>
                    <a:pt x="14044" y="34425"/>
                    <a:pt x="14811" y="32457"/>
                  </a:cubicBezTo>
                  <a:cubicBezTo>
                    <a:pt x="15645" y="30256"/>
                    <a:pt x="14878" y="28555"/>
                    <a:pt x="14010" y="26553"/>
                  </a:cubicBezTo>
                  <a:cubicBezTo>
                    <a:pt x="13377" y="25419"/>
                    <a:pt x="12810" y="24051"/>
                    <a:pt x="12343" y="22183"/>
                  </a:cubicBezTo>
                  <a:cubicBezTo>
                    <a:pt x="11809" y="20082"/>
                    <a:pt x="12710" y="18781"/>
                    <a:pt x="13844" y="17213"/>
                  </a:cubicBezTo>
                  <a:cubicBezTo>
                    <a:pt x="14844" y="15779"/>
                    <a:pt x="15979" y="14211"/>
                    <a:pt x="15845" y="12009"/>
                  </a:cubicBezTo>
                  <a:cubicBezTo>
                    <a:pt x="15712" y="9941"/>
                    <a:pt x="15045" y="8540"/>
                    <a:pt x="14311" y="7673"/>
                  </a:cubicBezTo>
                  <a:cubicBezTo>
                    <a:pt x="14444" y="7540"/>
                    <a:pt x="14544" y="7406"/>
                    <a:pt x="14644" y="7239"/>
                  </a:cubicBezTo>
                  <a:cubicBezTo>
                    <a:pt x="15178" y="6405"/>
                    <a:pt x="15478" y="5371"/>
                    <a:pt x="15478" y="4271"/>
                  </a:cubicBezTo>
                  <a:cubicBezTo>
                    <a:pt x="15378" y="1869"/>
                    <a:pt x="13777" y="1"/>
                    <a:pt x="11776"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7"/>
            <p:cNvSpPr/>
            <p:nvPr/>
          </p:nvSpPr>
          <p:spPr>
            <a:xfrm>
              <a:off x="3681975" y="3547150"/>
              <a:ext cx="513725" cy="891500"/>
            </a:xfrm>
            <a:custGeom>
              <a:avLst/>
              <a:gdLst/>
              <a:ahLst/>
              <a:cxnLst/>
              <a:rect l="l" t="t" r="r" b="b"/>
              <a:pathLst>
                <a:path w="20549" h="35660" extrusionOk="0">
                  <a:moveTo>
                    <a:pt x="10908" y="0"/>
                  </a:moveTo>
                  <a:cubicBezTo>
                    <a:pt x="9240" y="0"/>
                    <a:pt x="7606" y="1335"/>
                    <a:pt x="7039" y="3269"/>
                  </a:cubicBezTo>
                  <a:cubicBezTo>
                    <a:pt x="6705" y="4337"/>
                    <a:pt x="6705" y="5404"/>
                    <a:pt x="7039" y="6372"/>
                  </a:cubicBezTo>
                  <a:cubicBezTo>
                    <a:pt x="7072" y="6538"/>
                    <a:pt x="7172" y="6705"/>
                    <a:pt x="7239" y="6872"/>
                  </a:cubicBezTo>
                  <a:cubicBezTo>
                    <a:pt x="6338" y="7506"/>
                    <a:pt x="5271" y="8607"/>
                    <a:pt x="4570" y="10675"/>
                  </a:cubicBezTo>
                  <a:cubicBezTo>
                    <a:pt x="3870" y="12743"/>
                    <a:pt x="4537" y="14611"/>
                    <a:pt x="5104" y="16245"/>
                  </a:cubicBezTo>
                  <a:cubicBezTo>
                    <a:pt x="5771" y="18080"/>
                    <a:pt x="6271" y="19548"/>
                    <a:pt x="5237" y="21416"/>
                  </a:cubicBezTo>
                  <a:cubicBezTo>
                    <a:pt x="4270" y="23084"/>
                    <a:pt x="3369" y="24251"/>
                    <a:pt x="2535" y="25252"/>
                  </a:cubicBezTo>
                  <a:cubicBezTo>
                    <a:pt x="1168" y="26920"/>
                    <a:pt x="0" y="28387"/>
                    <a:pt x="234" y="30756"/>
                  </a:cubicBezTo>
                  <a:cubicBezTo>
                    <a:pt x="501" y="33391"/>
                    <a:pt x="3403" y="35659"/>
                    <a:pt x="6505" y="35659"/>
                  </a:cubicBezTo>
                  <a:cubicBezTo>
                    <a:pt x="8473" y="35659"/>
                    <a:pt x="10207" y="34625"/>
                    <a:pt x="11175" y="32824"/>
                  </a:cubicBezTo>
                  <a:cubicBezTo>
                    <a:pt x="12109" y="30989"/>
                    <a:pt x="12542" y="29588"/>
                    <a:pt x="12909" y="28321"/>
                  </a:cubicBezTo>
                  <a:cubicBezTo>
                    <a:pt x="13343" y="26886"/>
                    <a:pt x="13710" y="25585"/>
                    <a:pt x="14944" y="23717"/>
                  </a:cubicBezTo>
                  <a:cubicBezTo>
                    <a:pt x="16812" y="20982"/>
                    <a:pt x="18580" y="18380"/>
                    <a:pt x="18613" y="15878"/>
                  </a:cubicBezTo>
                  <a:cubicBezTo>
                    <a:pt x="19214" y="15578"/>
                    <a:pt x="19714" y="15045"/>
                    <a:pt x="20014" y="14311"/>
                  </a:cubicBezTo>
                  <a:cubicBezTo>
                    <a:pt x="20548" y="13043"/>
                    <a:pt x="20248" y="11776"/>
                    <a:pt x="19381" y="11108"/>
                  </a:cubicBezTo>
                  <a:cubicBezTo>
                    <a:pt x="19414" y="10741"/>
                    <a:pt x="19381" y="10408"/>
                    <a:pt x="19281" y="10074"/>
                  </a:cubicBezTo>
                  <a:cubicBezTo>
                    <a:pt x="19114" y="9407"/>
                    <a:pt x="18714" y="8840"/>
                    <a:pt x="18113" y="8540"/>
                  </a:cubicBezTo>
                  <a:cubicBezTo>
                    <a:pt x="18113" y="8273"/>
                    <a:pt x="18080" y="8040"/>
                    <a:pt x="18046" y="7773"/>
                  </a:cubicBezTo>
                  <a:cubicBezTo>
                    <a:pt x="17846" y="6939"/>
                    <a:pt x="17279" y="6338"/>
                    <a:pt x="16545" y="6005"/>
                  </a:cubicBezTo>
                  <a:lnTo>
                    <a:pt x="16545" y="5871"/>
                  </a:lnTo>
                  <a:cubicBezTo>
                    <a:pt x="16412" y="4937"/>
                    <a:pt x="15912" y="4203"/>
                    <a:pt x="15111" y="3837"/>
                  </a:cubicBezTo>
                  <a:cubicBezTo>
                    <a:pt x="14877" y="3703"/>
                    <a:pt x="14577" y="3603"/>
                    <a:pt x="14277" y="3570"/>
                  </a:cubicBezTo>
                  <a:cubicBezTo>
                    <a:pt x="14244" y="3169"/>
                    <a:pt x="14210" y="2736"/>
                    <a:pt x="14044" y="2369"/>
                  </a:cubicBezTo>
                  <a:cubicBezTo>
                    <a:pt x="13677" y="1235"/>
                    <a:pt x="12876" y="434"/>
                    <a:pt x="11809" y="100"/>
                  </a:cubicBezTo>
                  <a:cubicBezTo>
                    <a:pt x="11542" y="34"/>
                    <a:pt x="11208" y="0"/>
                    <a:pt x="10908"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7"/>
            <p:cNvSpPr/>
            <p:nvPr/>
          </p:nvSpPr>
          <p:spPr>
            <a:xfrm>
              <a:off x="3496000" y="3487100"/>
              <a:ext cx="321925" cy="703875"/>
            </a:xfrm>
            <a:custGeom>
              <a:avLst/>
              <a:gdLst/>
              <a:ahLst/>
              <a:cxnLst/>
              <a:rect l="l" t="t" r="r" b="b"/>
              <a:pathLst>
                <a:path w="12877" h="28155" extrusionOk="0">
                  <a:moveTo>
                    <a:pt x="10308" y="601"/>
                  </a:moveTo>
                  <a:cubicBezTo>
                    <a:pt x="10308" y="601"/>
                    <a:pt x="12443" y="1101"/>
                    <a:pt x="12643" y="4804"/>
                  </a:cubicBezTo>
                  <a:cubicBezTo>
                    <a:pt x="12876" y="8507"/>
                    <a:pt x="7940" y="10241"/>
                    <a:pt x="9207" y="15278"/>
                  </a:cubicBezTo>
                  <a:cubicBezTo>
                    <a:pt x="10475" y="20315"/>
                    <a:pt x="12643" y="21950"/>
                    <a:pt x="11642" y="24618"/>
                  </a:cubicBezTo>
                  <a:cubicBezTo>
                    <a:pt x="10641" y="27254"/>
                    <a:pt x="4671" y="28154"/>
                    <a:pt x="3703" y="23985"/>
                  </a:cubicBezTo>
                  <a:cubicBezTo>
                    <a:pt x="2803" y="19815"/>
                    <a:pt x="3870" y="18280"/>
                    <a:pt x="2436" y="14011"/>
                  </a:cubicBezTo>
                  <a:cubicBezTo>
                    <a:pt x="968" y="9741"/>
                    <a:pt x="1" y="6639"/>
                    <a:pt x="1935" y="4804"/>
                  </a:cubicBezTo>
                  <a:cubicBezTo>
                    <a:pt x="3870" y="2936"/>
                    <a:pt x="7439" y="1"/>
                    <a:pt x="10308" y="6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7"/>
            <p:cNvSpPr/>
            <p:nvPr/>
          </p:nvSpPr>
          <p:spPr>
            <a:xfrm>
              <a:off x="3701150" y="3344500"/>
              <a:ext cx="102600" cy="138450"/>
            </a:xfrm>
            <a:custGeom>
              <a:avLst/>
              <a:gdLst/>
              <a:ahLst/>
              <a:cxnLst/>
              <a:rect l="l" t="t" r="r" b="b"/>
              <a:pathLst>
                <a:path w="4104" h="5538" extrusionOk="0">
                  <a:moveTo>
                    <a:pt x="1968" y="34"/>
                  </a:moveTo>
                  <a:cubicBezTo>
                    <a:pt x="3103" y="1"/>
                    <a:pt x="4003" y="1201"/>
                    <a:pt x="4070" y="2703"/>
                  </a:cubicBezTo>
                  <a:cubicBezTo>
                    <a:pt x="4103" y="4204"/>
                    <a:pt x="3269" y="5505"/>
                    <a:pt x="2135" y="5505"/>
                  </a:cubicBezTo>
                  <a:cubicBezTo>
                    <a:pt x="1001" y="5538"/>
                    <a:pt x="100" y="4337"/>
                    <a:pt x="67" y="2836"/>
                  </a:cubicBezTo>
                  <a:cubicBezTo>
                    <a:pt x="0" y="1335"/>
                    <a:pt x="834" y="101"/>
                    <a:pt x="1968" y="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7"/>
            <p:cNvSpPr/>
            <p:nvPr/>
          </p:nvSpPr>
          <p:spPr>
            <a:xfrm>
              <a:off x="3629425" y="3410375"/>
              <a:ext cx="69250" cy="87600"/>
            </a:xfrm>
            <a:custGeom>
              <a:avLst/>
              <a:gdLst/>
              <a:ahLst/>
              <a:cxnLst/>
              <a:rect l="l" t="t" r="r" b="b"/>
              <a:pathLst>
                <a:path w="2770" h="3504" extrusionOk="0">
                  <a:moveTo>
                    <a:pt x="1001" y="134"/>
                  </a:moveTo>
                  <a:cubicBezTo>
                    <a:pt x="1669" y="1"/>
                    <a:pt x="2336" y="568"/>
                    <a:pt x="2536" y="1502"/>
                  </a:cubicBezTo>
                  <a:cubicBezTo>
                    <a:pt x="2769" y="2369"/>
                    <a:pt x="2369" y="3236"/>
                    <a:pt x="1702" y="3370"/>
                  </a:cubicBezTo>
                  <a:cubicBezTo>
                    <a:pt x="1035" y="3503"/>
                    <a:pt x="368" y="2903"/>
                    <a:pt x="167" y="2002"/>
                  </a:cubicBezTo>
                  <a:cubicBezTo>
                    <a:pt x="1" y="1135"/>
                    <a:pt x="334" y="301"/>
                    <a:pt x="1001" y="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7"/>
            <p:cNvSpPr/>
            <p:nvPr/>
          </p:nvSpPr>
          <p:spPr>
            <a:xfrm>
              <a:off x="3578550" y="3455425"/>
              <a:ext cx="58400" cy="77575"/>
            </a:xfrm>
            <a:custGeom>
              <a:avLst/>
              <a:gdLst/>
              <a:ahLst/>
              <a:cxnLst/>
              <a:rect l="l" t="t" r="r" b="b"/>
              <a:pathLst>
                <a:path w="2336" h="3103" extrusionOk="0">
                  <a:moveTo>
                    <a:pt x="1002" y="67"/>
                  </a:moveTo>
                  <a:cubicBezTo>
                    <a:pt x="1569" y="0"/>
                    <a:pt x="2169" y="601"/>
                    <a:pt x="2236" y="1434"/>
                  </a:cubicBezTo>
                  <a:cubicBezTo>
                    <a:pt x="2336" y="2268"/>
                    <a:pt x="1902" y="3002"/>
                    <a:pt x="1335" y="3036"/>
                  </a:cubicBezTo>
                  <a:cubicBezTo>
                    <a:pt x="735" y="3102"/>
                    <a:pt x="168" y="2502"/>
                    <a:pt x="68" y="1668"/>
                  </a:cubicBezTo>
                  <a:cubicBezTo>
                    <a:pt x="1" y="867"/>
                    <a:pt x="401" y="167"/>
                    <a:pt x="1002" y="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7"/>
            <p:cNvSpPr/>
            <p:nvPr/>
          </p:nvSpPr>
          <p:spPr>
            <a:xfrm>
              <a:off x="3533525" y="3506275"/>
              <a:ext cx="50075" cy="64250"/>
            </a:xfrm>
            <a:custGeom>
              <a:avLst/>
              <a:gdLst/>
              <a:ahLst/>
              <a:cxnLst/>
              <a:rect l="l" t="t" r="r" b="b"/>
              <a:pathLst>
                <a:path w="2003" h="2570" extrusionOk="0">
                  <a:moveTo>
                    <a:pt x="868" y="34"/>
                  </a:moveTo>
                  <a:cubicBezTo>
                    <a:pt x="1368" y="1"/>
                    <a:pt x="1835" y="501"/>
                    <a:pt x="1935" y="1202"/>
                  </a:cubicBezTo>
                  <a:cubicBezTo>
                    <a:pt x="2002" y="1902"/>
                    <a:pt x="1635" y="2503"/>
                    <a:pt x="1135" y="2536"/>
                  </a:cubicBezTo>
                  <a:cubicBezTo>
                    <a:pt x="634" y="2569"/>
                    <a:pt x="167" y="2069"/>
                    <a:pt x="101" y="1369"/>
                  </a:cubicBezTo>
                  <a:cubicBezTo>
                    <a:pt x="1" y="701"/>
                    <a:pt x="368" y="68"/>
                    <a:pt x="868" y="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7"/>
            <p:cNvSpPr/>
            <p:nvPr/>
          </p:nvSpPr>
          <p:spPr>
            <a:xfrm>
              <a:off x="3498500" y="3558000"/>
              <a:ext cx="40050" cy="54225"/>
            </a:xfrm>
            <a:custGeom>
              <a:avLst/>
              <a:gdLst/>
              <a:ahLst/>
              <a:cxnLst/>
              <a:rect l="l" t="t" r="r" b="b"/>
              <a:pathLst>
                <a:path w="1602" h="2169" extrusionOk="0">
                  <a:moveTo>
                    <a:pt x="701" y="67"/>
                  </a:moveTo>
                  <a:cubicBezTo>
                    <a:pt x="1101" y="0"/>
                    <a:pt x="1502" y="434"/>
                    <a:pt x="1568" y="1001"/>
                  </a:cubicBezTo>
                  <a:cubicBezTo>
                    <a:pt x="1602" y="1601"/>
                    <a:pt x="1368" y="2102"/>
                    <a:pt x="935" y="2135"/>
                  </a:cubicBezTo>
                  <a:cubicBezTo>
                    <a:pt x="534" y="2168"/>
                    <a:pt x="167" y="1768"/>
                    <a:pt x="67" y="1168"/>
                  </a:cubicBezTo>
                  <a:cubicBezTo>
                    <a:pt x="1" y="600"/>
                    <a:pt x="267" y="100"/>
                    <a:pt x="701" y="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7"/>
            <p:cNvSpPr/>
            <p:nvPr/>
          </p:nvSpPr>
          <p:spPr>
            <a:xfrm>
              <a:off x="3725325" y="3735625"/>
              <a:ext cx="405325" cy="703850"/>
            </a:xfrm>
            <a:custGeom>
              <a:avLst/>
              <a:gdLst/>
              <a:ahLst/>
              <a:cxnLst/>
              <a:rect l="l" t="t" r="r" b="b"/>
              <a:pathLst>
                <a:path w="16213" h="28154" extrusionOk="0">
                  <a:moveTo>
                    <a:pt x="7873" y="67"/>
                  </a:moveTo>
                  <a:cubicBezTo>
                    <a:pt x="7873" y="67"/>
                    <a:pt x="5705" y="0"/>
                    <a:pt x="4504" y="3536"/>
                  </a:cubicBezTo>
                  <a:cubicBezTo>
                    <a:pt x="3303" y="7072"/>
                    <a:pt x="7606" y="10041"/>
                    <a:pt x="5038" y="14544"/>
                  </a:cubicBezTo>
                  <a:cubicBezTo>
                    <a:pt x="2503" y="19080"/>
                    <a:pt x="1" y="20081"/>
                    <a:pt x="268" y="22883"/>
                  </a:cubicBezTo>
                  <a:cubicBezTo>
                    <a:pt x="501" y="25685"/>
                    <a:pt x="6038" y="28154"/>
                    <a:pt x="8040" y="24351"/>
                  </a:cubicBezTo>
                  <a:cubicBezTo>
                    <a:pt x="10041" y="20548"/>
                    <a:pt x="9374" y="18814"/>
                    <a:pt x="11943" y="15078"/>
                  </a:cubicBezTo>
                  <a:cubicBezTo>
                    <a:pt x="14478" y="11342"/>
                    <a:pt x="16212" y="8640"/>
                    <a:pt x="14845" y="6338"/>
                  </a:cubicBezTo>
                  <a:cubicBezTo>
                    <a:pt x="13477" y="4036"/>
                    <a:pt x="10842" y="300"/>
                    <a:pt x="787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7"/>
            <p:cNvSpPr/>
            <p:nvPr/>
          </p:nvSpPr>
          <p:spPr>
            <a:xfrm>
              <a:off x="3887950" y="3579675"/>
              <a:ext cx="119275" cy="148450"/>
            </a:xfrm>
            <a:custGeom>
              <a:avLst/>
              <a:gdLst/>
              <a:ahLst/>
              <a:cxnLst/>
              <a:rect l="l" t="t" r="r" b="b"/>
              <a:pathLst>
                <a:path w="4771" h="5938" extrusionOk="0">
                  <a:moveTo>
                    <a:pt x="3169" y="334"/>
                  </a:moveTo>
                  <a:cubicBezTo>
                    <a:pt x="2135" y="0"/>
                    <a:pt x="868" y="934"/>
                    <a:pt x="467" y="2402"/>
                  </a:cubicBezTo>
                  <a:cubicBezTo>
                    <a:pt x="0" y="3836"/>
                    <a:pt x="501" y="5271"/>
                    <a:pt x="1568" y="5604"/>
                  </a:cubicBezTo>
                  <a:cubicBezTo>
                    <a:pt x="2636" y="5938"/>
                    <a:pt x="3870" y="5037"/>
                    <a:pt x="4303" y="3570"/>
                  </a:cubicBezTo>
                  <a:cubicBezTo>
                    <a:pt x="4770" y="2102"/>
                    <a:pt x="4270" y="634"/>
                    <a:pt x="3169" y="3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7"/>
            <p:cNvSpPr/>
            <p:nvPr/>
          </p:nvSpPr>
          <p:spPr>
            <a:xfrm>
              <a:off x="3986350" y="3670575"/>
              <a:ext cx="73400" cy="88425"/>
            </a:xfrm>
            <a:custGeom>
              <a:avLst/>
              <a:gdLst/>
              <a:ahLst/>
              <a:cxnLst/>
              <a:rect l="l" t="t" r="r" b="b"/>
              <a:pathLst>
                <a:path w="2936" h="3537" extrusionOk="0">
                  <a:moveTo>
                    <a:pt x="2235" y="301"/>
                  </a:moveTo>
                  <a:cubicBezTo>
                    <a:pt x="1668" y="0"/>
                    <a:pt x="834" y="401"/>
                    <a:pt x="401" y="1235"/>
                  </a:cubicBezTo>
                  <a:cubicBezTo>
                    <a:pt x="1" y="2002"/>
                    <a:pt x="101" y="2936"/>
                    <a:pt x="701" y="3269"/>
                  </a:cubicBezTo>
                  <a:cubicBezTo>
                    <a:pt x="1268" y="3536"/>
                    <a:pt x="2102" y="3169"/>
                    <a:pt x="2536" y="2335"/>
                  </a:cubicBezTo>
                  <a:cubicBezTo>
                    <a:pt x="2936" y="1568"/>
                    <a:pt x="2836" y="634"/>
                    <a:pt x="2235" y="30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7"/>
            <p:cNvSpPr/>
            <p:nvPr/>
          </p:nvSpPr>
          <p:spPr>
            <a:xfrm>
              <a:off x="4033875" y="3728950"/>
              <a:ext cx="65075" cy="80900"/>
            </a:xfrm>
            <a:custGeom>
              <a:avLst/>
              <a:gdLst/>
              <a:ahLst/>
              <a:cxnLst/>
              <a:rect l="l" t="t" r="r" b="b"/>
              <a:pathLst>
                <a:path w="2603" h="3236" extrusionOk="0">
                  <a:moveTo>
                    <a:pt x="1836" y="234"/>
                  </a:moveTo>
                  <a:cubicBezTo>
                    <a:pt x="1302" y="0"/>
                    <a:pt x="601" y="434"/>
                    <a:pt x="301" y="1201"/>
                  </a:cubicBezTo>
                  <a:cubicBezTo>
                    <a:pt x="1" y="1968"/>
                    <a:pt x="201" y="2802"/>
                    <a:pt x="768" y="3002"/>
                  </a:cubicBezTo>
                  <a:cubicBezTo>
                    <a:pt x="1302" y="3236"/>
                    <a:pt x="2002" y="2802"/>
                    <a:pt x="2303" y="2002"/>
                  </a:cubicBezTo>
                  <a:cubicBezTo>
                    <a:pt x="2603" y="1235"/>
                    <a:pt x="2369" y="434"/>
                    <a:pt x="1836" y="2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7"/>
            <p:cNvSpPr/>
            <p:nvPr/>
          </p:nvSpPr>
          <p:spPr>
            <a:xfrm>
              <a:off x="4073075" y="3790650"/>
              <a:ext cx="55900" cy="66750"/>
            </a:xfrm>
            <a:custGeom>
              <a:avLst/>
              <a:gdLst/>
              <a:ahLst/>
              <a:cxnLst/>
              <a:rect l="l" t="t" r="r" b="b"/>
              <a:pathLst>
                <a:path w="2236" h="2670" extrusionOk="0">
                  <a:moveTo>
                    <a:pt x="1602" y="168"/>
                  </a:moveTo>
                  <a:cubicBezTo>
                    <a:pt x="1135" y="1"/>
                    <a:pt x="501" y="334"/>
                    <a:pt x="268" y="1001"/>
                  </a:cubicBezTo>
                  <a:cubicBezTo>
                    <a:pt x="1" y="1669"/>
                    <a:pt x="201" y="2336"/>
                    <a:pt x="634" y="2503"/>
                  </a:cubicBezTo>
                  <a:cubicBezTo>
                    <a:pt x="1101" y="2669"/>
                    <a:pt x="1735" y="2336"/>
                    <a:pt x="1969" y="1669"/>
                  </a:cubicBezTo>
                  <a:cubicBezTo>
                    <a:pt x="2236" y="1035"/>
                    <a:pt x="2069" y="368"/>
                    <a:pt x="1602" y="1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7"/>
            <p:cNvSpPr/>
            <p:nvPr/>
          </p:nvSpPr>
          <p:spPr>
            <a:xfrm>
              <a:off x="4104775" y="3852375"/>
              <a:ext cx="45875" cy="55900"/>
            </a:xfrm>
            <a:custGeom>
              <a:avLst/>
              <a:gdLst/>
              <a:ahLst/>
              <a:cxnLst/>
              <a:rect l="l" t="t" r="r" b="b"/>
              <a:pathLst>
                <a:path w="1835" h="2236" extrusionOk="0">
                  <a:moveTo>
                    <a:pt x="1301" y="167"/>
                  </a:moveTo>
                  <a:cubicBezTo>
                    <a:pt x="934" y="0"/>
                    <a:pt x="401" y="334"/>
                    <a:pt x="200" y="834"/>
                  </a:cubicBezTo>
                  <a:cubicBezTo>
                    <a:pt x="0" y="1368"/>
                    <a:pt x="134" y="1902"/>
                    <a:pt x="534" y="2068"/>
                  </a:cubicBezTo>
                  <a:cubicBezTo>
                    <a:pt x="901" y="2235"/>
                    <a:pt x="1435" y="1902"/>
                    <a:pt x="1635" y="1401"/>
                  </a:cubicBezTo>
                  <a:cubicBezTo>
                    <a:pt x="1835" y="867"/>
                    <a:pt x="1701" y="300"/>
                    <a:pt x="1301" y="1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37"/>
          <p:cNvSpPr/>
          <p:nvPr/>
        </p:nvSpPr>
        <p:spPr>
          <a:xfrm>
            <a:off x="32275" y="19350"/>
            <a:ext cx="2935350" cy="2355575"/>
          </a:xfrm>
          <a:custGeom>
            <a:avLst/>
            <a:gdLst/>
            <a:ahLst/>
            <a:cxnLst/>
            <a:rect l="l" t="t" r="r" b="b"/>
            <a:pathLst>
              <a:path w="117414" h="94223" extrusionOk="0">
                <a:moveTo>
                  <a:pt x="115648" y="0"/>
                </a:moveTo>
                <a:cubicBezTo>
                  <a:pt x="118040" y="5263"/>
                  <a:pt x="118208" y="12984"/>
                  <a:pt x="114357" y="17296"/>
                </a:cubicBezTo>
                <a:cubicBezTo>
                  <a:pt x="103156" y="29840"/>
                  <a:pt x="75192" y="33221"/>
                  <a:pt x="64019" y="20652"/>
                </a:cubicBezTo>
                <a:cubicBezTo>
                  <a:pt x="62813" y="19295"/>
                  <a:pt x="62996" y="16193"/>
                  <a:pt x="64535" y="15231"/>
                </a:cubicBezTo>
                <a:cubicBezTo>
                  <a:pt x="66493" y="14008"/>
                  <a:pt x="70171" y="16089"/>
                  <a:pt x="70731" y="18329"/>
                </a:cubicBezTo>
                <a:cubicBezTo>
                  <a:pt x="71731" y="22326"/>
                  <a:pt x="68327" y="27051"/>
                  <a:pt x="64794" y="29171"/>
                </a:cubicBezTo>
                <a:cubicBezTo>
                  <a:pt x="51231" y="37308"/>
                  <a:pt x="32757" y="31561"/>
                  <a:pt x="18070" y="37431"/>
                </a:cubicBezTo>
                <a:cubicBezTo>
                  <a:pt x="11133" y="40204"/>
                  <a:pt x="5937" y="48805"/>
                  <a:pt x="5937" y="56276"/>
                </a:cubicBezTo>
                <a:cubicBezTo>
                  <a:pt x="5937" y="66114"/>
                  <a:pt x="13094" y="75425"/>
                  <a:pt x="11874" y="85188"/>
                </a:cubicBezTo>
                <a:cubicBezTo>
                  <a:pt x="11257" y="90123"/>
                  <a:pt x="4974" y="94223"/>
                  <a:pt x="0" y="94223"/>
                </a:cubicBezTo>
              </a:path>
            </a:pathLst>
          </a:custGeom>
          <a:noFill/>
          <a:ln w="19050" cap="flat" cmpd="sng">
            <a:solidFill>
              <a:schemeClr val="accent6"/>
            </a:solidFill>
            <a:prstDash val="dot"/>
            <a:round/>
            <a:headEnd type="none" w="med" len="med"/>
            <a:tailEnd type="none" w="med" len="med"/>
          </a:ln>
        </p:spPr>
      </p:sp>
      <p:grpSp>
        <p:nvGrpSpPr>
          <p:cNvPr id="1589" name="Google Shape;1589;p37"/>
          <p:cNvGrpSpPr/>
          <p:nvPr/>
        </p:nvGrpSpPr>
        <p:grpSpPr>
          <a:xfrm>
            <a:off x="720000" y="3164900"/>
            <a:ext cx="1777125" cy="1533625"/>
            <a:chOff x="-1311600" y="3736450"/>
            <a:chExt cx="1777125" cy="1533625"/>
          </a:xfrm>
        </p:grpSpPr>
        <p:sp>
          <p:nvSpPr>
            <p:cNvPr id="1590" name="Google Shape;1590;p37"/>
            <p:cNvSpPr/>
            <p:nvPr/>
          </p:nvSpPr>
          <p:spPr>
            <a:xfrm>
              <a:off x="-1311600" y="3736450"/>
              <a:ext cx="1777125" cy="1533625"/>
            </a:xfrm>
            <a:custGeom>
              <a:avLst/>
              <a:gdLst/>
              <a:ahLst/>
              <a:cxnLst/>
              <a:rect l="l" t="t" r="r" b="b"/>
              <a:pathLst>
                <a:path w="71085" h="61345" extrusionOk="0">
                  <a:moveTo>
                    <a:pt x="44499" y="5538"/>
                  </a:moveTo>
                  <a:lnTo>
                    <a:pt x="44499" y="8006"/>
                  </a:lnTo>
                  <a:lnTo>
                    <a:pt x="26386" y="8006"/>
                  </a:lnTo>
                  <a:lnTo>
                    <a:pt x="26386" y="5538"/>
                  </a:lnTo>
                  <a:cubicBezTo>
                    <a:pt x="26986" y="6038"/>
                    <a:pt x="27687" y="6338"/>
                    <a:pt x="28488" y="6338"/>
                  </a:cubicBezTo>
                  <a:lnTo>
                    <a:pt x="42397" y="6338"/>
                  </a:lnTo>
                  <a:cubicBezTo>
                    <a:pt x="43198" y="6305"/>
                    <a:pt x="43932" y="6038"/>
                    <a:pt x="44499" y="5538"/>
                  </a:cubicBezTo>
                  <a:close/>
                  <a:moveTo>
                    <a:pt x="28521" y="1"/>
                  </a:moveTo>
                  <a:cubicBezTo>
                    <a:pt x="27687" y="1"/>
                    <a:pt x="26920" y="334"/>
                    <a:pt x="26353" y="868"/>
                  </a:cubicBezTo>
                  <a:cubicBezTo>
                    <a:pt x="25085" y="868"/>
                    <a:pt x="24018" y="1301"/>
                    <a:pt x="23184" y="2102"/>
                  </a:cubicBezTo>
                  <a:cubicBezTo>
                    <a:pt x="22316" y="2936"/>
                    <a:pt x="21816" y="4103"/>
                    <a:pt x="21816" y="5338"/>
                  </a:cubicBezTo>
                  <a:lnTo>
                    <a:pt x="21816" y="8006"/>
                  </a:lnTo>
                  <a:lnTo>
                    <a:pt x="21483" y="8006"/>
                  </a:lnTo>
                  <a:cubicBezTo>
                    <a:pt x="20982" y="7372"/>
                    <a:pt x="20215" y="6972"/>
                    <a:pt x="19348" y="6972"/>
                  </a:cubicBezTo>
                  <a:lnTo>
                    <a:pt x="15211" y="6972"/>
                  </a:lnTo>
                  <a:cubicBezTo>
                    <a:pt x="14344" y="6972"/>
                    <a:pt x="13577" y="7372"/>
                    <a:pt x="13077" y="8006"/>
                  </a:cubicBezTo>
                  <a:lnTo>
                    <a:pt x="6138" y="8006"/>
                  </a:lnTo>
                  <a:cubicBezTo>
                    <a:pt x="2769" y="8006"/>
                    <a:pt x="1" y="10775"/>
                    <a:pt x="1" y="14144"/>
                  </a:cubicBezTo>
                  <a:lnTo>
                    <a:pt x="1" y="54540"/>
                  </a:lnTo>
                  <a:cubicBezTo>
                    <a:pt x="1" y="57909"/>
                    <a:pt x="2769" y="60677"/>
                    <a:pt x="6138" y="60677"/>
                  </a:cubicBezTo>
                  <a:lnTo>
                    <a:pt x="14077" y="60677"/>
                  </a:lnTo>
                  <a:cubicBezTo>
                    <a:pt x="14511" y="61078"/>
                    <a:pt x="15078" y="61344"/>
                    <a:pt x="15712" y="61344"/>
                  </a:cubicBezTo>
                  <a:lnTo>
                    <a:pt x="18881" y="61344"/>
                  </a:lnTo>
                  <a:cubicBezTo>
                    <a:pt x="19514" y="61344"/>
                    <a:pt x="20082" y="61078"/>
                    <a:pt x="20515" y="60677"/>
                  </a:cubicBezTo>
                  <a:lnTo>
                    <a:pt x="50570" y="60677"/>
                  </a:lnTo>
                  <a:cubicBezTo>
                    <a:pt x="51004" y="61078"/>
                    <a:pt x="51571" y="61344"/>
                    <a:pt x="52204" y="61344"/>
                  </a:cubicBezTo>
                  <a:lnTo>
                    <a:pt x="55373" y="61344"/>
                  </a:lnTo>
                  <a:cubicBezTo>
                    <a:pt x="56007" y="61344"/>
                    <a:pt x="56574" y="61078"/>
                    <a:pt x="57008" y="60677"/>
                  </a:cubicBezTo>
                  <a:lnTo>
                    <a:pt x="64980" y="60677"/>
                  </a:lnTo>
                  <a:cubicBezTo>
                    <a:pt x="68349" y="60677"/>
                    <a:pt x="71085" y="57909"/>
                    <a:pt x="71085" y="54540"/>
                  </a:cubicBezTo>
                  <a:lnTo>
                    <a:pt x="71085" y="14144"/>
                  </a:lnTo>
                  <a:cubicBezTo>
                    <a:pt x="70951" y="10708"/>
                    <a:pt x="68216" y="8006"/>
                    <a:pt x="64847" y="8006"/>
                  </a:cubicBezTo>
                  <a:lnTo>
                    <a:pt x="57875" y="8006"/>
                  </a:lnTo>
                  <a:cubicBezTo>
                    <a:pt x="57375" y="7372"/>
                    <a:pt x="56608" y="6972"/>
                    <a:pt x="55740" y="6972"/>
                  </a:cubicBezTo>
                  <a:lnTo>
                    <a:pt x="51604" y="6972"/>
                  </a:lnTo>
                  <a:cubicBezTo>
                    <a:pt x="50737" y="6972"/>
                    <a:pt x="50003" y="7372"/>
                    <a:pt x="49503" y="8006"/>
                  </a:cubicBezTo>
                  <a:lnTo>
                    <a:pt x="49169" y="8006"/>
                  </a:lnTo>
                  <a:lnTo>
                    <a:pt x="49169" y="5338"/>
                  </a:lnTo>
                  <a:cubicBezTo>
                    <a:pt x="49169" y="4103"/>
                    <a:pt x="48669" y="2936"/>
                    <a:pt x="47768" y="2102"/>
                  </a:cubicBezTo>
                  <a:cubicBezTo>
                    <a:pt x="46934" y="1301"/>
                    <a:pt x="45867" y="868"/>
                    <a:pt x="44599" y="868"/>
                  </a:cubicBezTo>
                  <a:cubicBezTo>
                    <a:pt x="44032" y="334"/>
                    <a:pt x="43298" y="1"/>
                    <a:pt x="42464"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7"/>
            <p:cNvSpPr/>
            <p:nvPr/>
          </p:nvSpPr>
          <p:spPr>
            <a:xfrm>
              <a:off x="-811250" y="3799000"/>
              <a:ext cx="774750" cy="256875"/>
            </a:xfrm>
            <a:custGeom>
              <a:avLst/>
              <a:gdLst/>
              <a:ahLst/>
              <a:cxnLst/>
              <a:rect l="l" t="t" r="r" b="b"/>
              <a:pathLst>
                <a:path w="30990" h="10275" extrusionOk="0">
                  <a:moveTo>
                    <a:pt x="6372" y="0"/>
                  </a:moveTo>
                  <a:cubicBezTo>
                    <a:pt x="5471" y="0"/>
                    <a:pt x="4804" y="301"/>
                    <a:pt x="4304" y="768"/>
                  </a:cubicBezTo>
                  <a:cubicBezTo>
                    <a:pt x="3703" y="1301"/>
                    <a:pt x="3470" y="2035"/>
                    <a:pt x="3470" y="2802"/>
                  </a:cubicBezTo>
                  <a:lnTo>
                    <a:pt x="3470" y="7939"/>
                  </a:lnTo>
                  <a:cubicBezTo>
                    <a:pt x="3470" y="8273"/>
                    <a:pt x="3470" y="8540"/>
                    <a:pt x="3370" y="8773"/>
                  </a:cubicBezTo>
                  <a:lnTo>
                    <a:pt x="3370" y="8773"/>
                  </a:lnTo>
                  <a:cubicBezTo>
                    <a:pt x="3337" y="8840"/>
                    <a:pt x="3236" y="8940"/>
                    <a:pt x="3036" y="8940"/>
                  </a:cubicBezTo>
                  <a:lnTo>
                    <a:pt x="668" y="8940"/>
                  </a:lnTo>
                  <a:cubicBezTo>
                    <a:pt x="301" y="8940"/>
                    <a:pt x="1" y="9207"/>
                    <a:pt x="1" y="9607"/>
                  </a:cubicBezTo>
                  <a:cubicBezTo>
                    <a:pt x="1" y="9974"/>
                    <a:pt x="301" y="10274"/>
                    <a:pt x="668" y="10274"/>
                  </a:cubicBezTo>
                  <a:lnTo>
                    <a:pt x="3036" y="10274"/>
                  </a:lnTo>
                  <a:cubicBezTo>
                    <a:pt x="3870" y="10274"/>
                    <a:pt x="4337" y="9874"/>
                    <a:pt x="4571" y="9340"/>
                  </a:cubicBezTo>
                  <a:lnTo>
                    <a:pt x="4571" y="9340"/>
                  </a:lnTo>
                  <a:lnTo>
                    <a:pt x="4571" y="9340"/>
                  </a:lnTo>
                  <a:cubicBezTo>
                    <a:pt x="4804" y="8940"/>
                    <a:pt x="4804" y="8440"/>
                    <a:pt x="4804" y="7973"/>
                  </a:cubicBezTo>
                  <a:lnTo>
                    <a:pt x="4804" y="2836"/>
                  </a:lnTo>
                  <a:cubicBezTo>
                    <a:pt x="4804" y="2435"/>
                    <a:pt x="4904" y="2002"/>
                    <a:pt x="5205" y="1768"/>
                  </a:cubicBezTo>
                  <a:cubicBezTo>
                    <a:pt x="5471" y="1501"/>
                    <a:pt x="5872" y="1335"/>
                    <a:pt x="6405" y="1335"/>
                  </a:cubicBezTo>
                  <a:lnTo>
                    <a:pt x="24552" y="1335"/>
                  </a:lnTo>
                  <a:cubicBezTo>
                    <a:pt x="25119" y="1335"/>
                    <a:pt x="25519" y="1501"/>
                    <a:pt x="25786" y="1768"/>
                  </a:cubicBezTo>
                  <a:cubicBezTo>
                    <a:pt x="26053" y="2035"/>
                    <a:pt x="26186" y="2435"/>
                    <a:pt x="26186" y="2836"/>
                  </a:cubicBezTo>
                  <a:lnTo>
                    <a:pt x="26186" y="7973"/>
                  </a:lnTo>
                  <a:cubicBezTo>
                    <a:pt x="26186" y="8440"/>
                    <a:pt x="26186" y="8940"/>
                    <a:pt x="26386" y="9340"/>
                  </a:cubicBezTo>
                  <a:lnTo>
                    <a:pt x="26386" y="9340"/>
                  </a:lnTo>
                  <a:lnTo>
                    <a:pt x="26386" y="9340"/>
                  </a:lnTo>
                  <a:cubicBezTo>
                    <a:pt x="26653" y="9874"/>
                    <a:pt x="27120" y="10274"/>
                    <a:pt x="27954" y="10274"/>
                  </a:cubicBezTo>
                  <a:lnTo>
                    <a:pt x="30322" y="10274"/>
                  </a:lnTo>
                  <a:cubicBezTo>
                    <a:pt x="30689" y="10274"/>
                    <a:pt x="30990" y="9974"/>
                    <a:pt x="30990" y="9607"/>
                  </a:cubicBezTo>
                  <a:cubicBezTo>
                    <a:pt x="30990" y="9207"/>
                    <a:pt x="30689" y="8940"/>
                    <a:pt x="30322" y="8940"/>
                  </a:cubicBezTo>
                  <a:lnTo>
                    <a:pt x="27954" y="8940"/>
                  </a:lnTo>
                  <a:cubicBezTo>
                    <a:pt x="27721" y="8940"/>
                    <a:pt x="27654" y="8873"/>
                    <a:pt x="27621" y="8773"/>
                  </a:cubicBezTo>
                  <a:lnTo>
                    <a:pt x="27621" y="8773"/>
                  </a:lnTo>
                  <a:cubicBezTo>
                    <a:pt x="27520" y="8540"/>
                    <a:pt x="27520" y="8206"/>
                    <a:pt x="27520" y="7939"/>
                  </a:cubicBezTo>
                  <a:lnTo>
                    <a:pt x="27520" y="2802"/>
                  </a:lnTo>
                  <a:cubicBezTo>
                    <a:pt x="27520" y="2002"/>
                    <a:pt x="27220" y="1301"/>
                    <a:pt x="26687" y="768"/>
                  </a:cubicBezTo>
                  <a:cubicBezTo>
                    <a:pt x="26186" y="301"/>
                    <a:pt x="25486" y="0"/>
                    <a:pt x="24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7"/>
            <p:cNvSpPr/>
            <p:nvPr/>
          </p:nvSpPr>
          <p:spPr>
            <a:xfrm>
              <a:off x="-1270725" y="3978300"/>
              <a:ext cx="1692900" cy="1233400"/>
            </a:xfrm>
            <a:custGeom>
              <a:avLst/>
              <a:gdLst/>
              <a:ahLst/>
              <a:cxnLst/>
              <a:rect l="l" t="t" r="r" b="b"/>
              <a:pathLst>
                <a:path w="67716" h="49336" extrusionOk="0">
                  <a:moveTo>
                    <a:pt x="4437" y="0"/>
                  </a:moveTo>
                  <a:lnTo>
                    <a:pt x="63245" y="0"/>
                  </a:lnTo>
                  <a:cubicBezTo>
                    <a:pt x="65714" y="0"/>
                    <a:pt x="67715" y="2002"/>
                    <a:pt x="67715" y="4470"/>
                  </a:cubicBezTo>
                  <a:lnTo>
                    <a:pt x="67715" y="44866"/>
                  </a:lnTo>
                  <a:cubicBezTo>
                    <a:pt x="67715" y="47334"/>
                    <a:pt x="65714" y="49335"/>
                    <a:pt x="63245" y="49335"/>
                  </a:cubicBezTo>
                  <a:lnTo>
                    <a:pt x="4437" y="49335"/>
                  </a:lnTo>
                  <a:cubicBezTo>
                    <a:pt x="2001" y="49335"/>
                    <a:pt x="0" y="47334"/>
                    <a:pt x="0" y="44866"/>
                  </a:cubicBezTo>
                  <a:lnTo>
                    <a:pt x="0" y="4470"/>
                  </a:lnTo>
                  <a:cubicBezTo>
                    <a:pt x="0" y="2002"/>
                    <a:pt x="2001" y="0"/>
                    <a:pt x="4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a:off x="-1153975" y="4124225"/>
              <a:ext cx="1336800" cy="990725"/>
            </a:xfrm>
            <a:custGeom>
              <a:avLst/>
              <a:gdLst/>
              <a:ahLst/>
              <a:cxnLst/>
              <a:rect l="l" t="t" r="r" b="b"/>
              <a:pathLst>
                <a:path w="53472" h="39629" extrusionOk="0">
                  <a:moveTo>
                    <a:pt x="31556" y="1"/>
                  </a:moveTo>
                  <a:lnTo>
                    <a:pt x="52004" y="1"/>
                  </a:lnTo>
                  <a:cubicBezTo>
                    <a:pt x="52838" y="1"/>
                    <a:pt x="53472" y="668"/>
                    <a:pt x="53472" y="1502"/>
                  </a:cubicBezTo>
                  <a:lnTo>
                    <a:pt x="53472" y="12209"/>
                  </a:lnTo>
                  <a:cubicBezTo>
                    <a:pt x="53472" y="13043"/>
                    <a:pt x="52838" y="13710"/>
                    <a:pt x="52004" y="13710"/>
                  </a:cubicBezTo>
                  <a:lnTo>
                    <a:pt x="31556" y="13710"/>
                  </a:lnTo>
                  <a:cubicBezTo>
                    <a:pt x="30722" y="13710"/>
                    <a:pt x="30055" y="13043"/>
                    <a:pt x="30055" y="12209"/>
                  </a:cubicBezTo>
                  <a:lnTo>
                    <a:pt x="30055" y="1502"/>
                  </a:lnTo>
                  <a:cubicBezTo>
                    <a:pt x="30055" y="701"/>
                    <a:pt x="30722" y="1"/>
                    <a:pt x="31556" y="1"/>
                  </a:cubicBezTo>
                  <a:close/>
                  <a:moveTo>
                    <a:pt x="9273" y="21016"/>
                  </a:moveTo>
                  <a:cubicBezTo>
                    <a:pt x="14410" y="21016"/>
                    <a:pt x="18580" y="25185"/>
                    <a:pt x="18580" y="30322"/>
                  </a:cubicBezTo>
                  <a:cubicBezTo>
                    <a:pt x="18580" y="35459"/>
                    <a:pt x="14410" y="39629"/>
                    <a:pt x="9273" y="39629"/>
                  </a:cubicBezTo>
                  <a:cubicBezTo>
                    <a:pt x="4170" y="39629"/>
                    <a:pt x="0" y="35459"/>
                    <a:pt x="0" y="30322"/>
                  </a:cubicBezTo>
                  <a:cubicBezTo>
                    <a:pt x="0" y="25185"/>
                    <a:pt x="4170" y="21016"/>
                    <a:pt x="9273" y="21016"/>
                  </a:cubicBezTo>
                  <a:close/>
                  <a:moveTo>
                    <a:pt x="29588" y="25619"/>
                  </a:moveTo>
                  <a:lnTo>
                    <a:pt x="41296" y="25619"/>
                  </a:lnTo>
                  <a:cubicBezTo>
                    <a:pt x="42130" y="25619"/>
                    <a:pt x="42797" y="26286"/>
                    <a:pt x="42797" y="27120"/>
                  </a:cubicBezTo>
                  <a:lnTo>
                    <a:pt x="42797" y="37828"/>
                  </a:lnTo>
                  <a:cubicBezTo>
                    <a:pt x="42797" y="38662"/>
                    <a:pt x="42130" y="39329"/>
                    <a:pt x="41296" y="39329"/>
                  </a:cubicBezTo>
                  <a:lnTo>
                    <a:pt x="29588" y="39329"/>
                  </a:lnTo>
                  <a:cubicBezTo>
                    <a:pt x="28754" y="39329"/>
                    <a:pt x="28087" y="38662"/>
                    <a:pt x="28087" y="37828"/>
                  </a:cubicBezTo>
                  <a:lnTo>
                    <a:pt x="28087" y="27120"/>
                  </a:lnTo>
                  <a:cubicBezTo>
                    <a:pt x="28087" y="26319"/>
                    <a:pt x="28787" y="25619"/>
                    <a:pt x="29588" y="25619"/>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a:off x="-935500" y="3960775"/>
              <a:ext cx="109275" cy="1265100"/>
            </a:xfrm>
            <a:custGeom>
              <a:avLst/>
              <a:gdLst/>
              <a:ahLst/>
              <a:cxnLst/>
              <a:rect l="l" t="t" r="r" b="b"/>
              <a:pathLst>
                <a:path w="4371" h="50604" extrusionOk="0">
                  <a:moveTo>
                    <a:pt x="634" y="1"/>
                  </a:moveTo>
                  <a:lnTo>
                    <a:pt x="3803" y="1"/>
                  </a:lnTo>
                  <a:cubicBezTo>
                    <a:pt x="4137" y="1"/>
                    <a:pt x="4370" y="234"/>
                    <a:pt x="4370" y="568"/>
                  </a:cubicBezTo>
                  <a:lnTo>
                    <a:pt x="4370" y="50036"/>
                  </a:lnTo>
                  <a:cubicBezTo>
                    <a:pt x="4370" y="50370"/>
                    <a:pt x="4104" y="50603"/>
                    <a:pt x="3803" y="50603"/>
                  </a:cubicBezTo>
                  <a:lnTo>
                    <a:pt x="634" y="50603"/>
                  </a:lnTo>
                  <a:cubicBezTo>
                    <a:pt x="301" y="50603"/>
                    <a:pt x="34" y="50370"/>
                    <a:pt x="34" y="50036"/>
                  </a:cubicBezTo>
                  <a:lnTo>
                    <a:pt x="34" y="634"/>
                  </a:lnTo>
                  <a:cubicBezTo>
                    <a:pt x="1" y="301"/>
                    <a:pt x="301"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636950" y="3777325"/>
              <a:ext cx="423650" cy="75075"/>
            </a:xfrm>
            <a:custGeom>
              <a:avLst/>
              <a:gdLst/>
              <a:ahLst/>
              <a:cxnLst/>
              <a:rect l="l" t="t" r="r" b="b"/>
              <a:pathLst>
                <a:path w="16946" h="3003" extrusionOk="0">
                  <a:moveTo>
                    <a:pt x="1535" y="0"/>
                  </a:moveTo>
                  <a:lnTo>
                    <a:pt x="15478" y="0"/>
                  </a:lnTo>
                  <a:cubicBezTo>
                    <a:pt x="16312" y="0"/>
                    <a:pt x="16946" y="667"/>
                    <a:pt x="16946" y="1501"/>
                  </a:cubicBezTo>
                  <a:lnTo>
                    <a:pt x="16946" y="1501"/>
                  </a:lnTo>
                  <a:cubicBezTo>
                    <a:pt x="16946" y="2335"/>
                    <a:pt x="16312" y="3002"/>
                    <a:pt x="15478" y="3002"/>
                  </a:cubicBezTo>
                  <a:lnTo>
                    <a:pt x="1535" y="3002"/>
                  </a:lnTo>
                  <a:cubicBezTo>
                    <a:pt x="701" y="3002"/>
                    <a:pt x="34" y="2335"/>
                    <a:pt x="34" y="1501"/>
                  </a:cubicBezTo>
                  <a:lnTo>
                    <a:pt x="34" y="1501"/>
                  </a:lnTo>
                  <a:cubicBezTo>
                    <a:pt x="0" y="667"/>
                    <a:pt x="701" y="0"/>
                    <a:pt x="15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958025" y="3952450"/>
              <a:ext cx="155150" cy="51725"/>
            </a:xfrm>
            <a:custGeom>
              <a:avLst/>
              <a:gdLst/>
              <a:ahLst/>
              <a:cxnLst/>
              <a:rect l="l" t="t" r="r" b="b"/>
              <a:pathLst>
                <a:path w="6206" h="2069" extrusionOk="0">
                  <a:moveTo>
                    <a:pt x="1035" y="0"/>
                  </a:moveTo>
                  <a:lnTo>
                    <a:pt x="5171" y="0"/>
                  </a:lnTo>
                  <a:cubicBezTo>
                    <a:pt x="5738" y="0"/>
                    <a:pt x="6205" y="467"/>
                    <a:pt x="6205" y="1034"/>
                  </a:cubicBezTo>
                  <a:lnTo>
                    <a:pt x="6205" y="1034"/>
                  </a:lnTo>
                  <a:cubicBezTo>
                    <a:pt x="6205" y="1635"/>
                    <a:pt x="5738" y="2068"/>
                    <a:pt x="5171" y="2068"/>
                  </a:cubicBezTo>
                  <a:lnTo>
                    <a:pt x="1035" y="2068"/>
                  </a:lnTo>
                  <a:cubicBezTo>
                    <a:pt x="435" y="2068"/>
                    <a:pt x="1" y="1635"/>
                    <a:pt x="1" y="1034"/>
                  </a:cubicBezTo>
                  <a:lnTo>
                    <a:pt x="1" y="1034"/>
                  </a:lnTo>
                  <a:cubicBezTo>
                    <a:pt x="1" y="467"/>
                    <a:pt x="435" y="0"/>
                    <a:pt x="1035" y="0"/>
                  </a:cubicBezTo>
                  <a:close/>
                </a:path>
              </a:pathLst>
            </a:custGeom>
            <a:solidFill>
              <a:srgbClr val="BD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7"/>
            <p:cNvSpPr/>
            <p:nvPr/>
          </p:nvSpPr>
          <p:spPr>
            <a:xfrm>
              <a:off x="-24025" y="3960775"/>
              <a:ext cx="109275" cy="1265100"/>
            </a:xfrm>
            <a:custGeom>
              <a:avLst/>
              <a:gdLst/>
              <a:ahLst/>
              <a:cxnLst/>
              <a:rect l="l" t="t" r="r" b="b"/>
              <a:pathLst>
                <a:path w="4371" h="50604" extrusionOk="0">
                  <a:moveTo>
                    <a:pt x="3737" y="1"/>
                  </a:moveTo>
                  <a:lnTo>
                    <a:pt x="568" y="1"/>
                  </a:lnTo>
                  <a:cubicBezTo>
                    <a:pt x="234" y="1"/>
                    <a:pt x="1" y="234"/>
                    <a:pt x="1" y="568"/>
                  </a:cubicBezTo>
                  <a:lnTo>
                    <a:pt x="1" y="50036"/>
                  </a:lnTo>
                  <a:cubicBezTo>
                    <a:pt x="1" y="50370"/>
                    <a:pt x="268" y="50603"/>
                    <a:pt x="568" y="50603"/>
                  </a:cubicBezTo>
                  <a:lnTo>
                    <a:pt x="3737" y="50603"/>
                  </a:lnTo>
                  <a:cubicBezTo>
                    <a:pt x="4071" y="50603"/>
                    <a:pt x="4337" y="50370"/>
                    <a:pt x="4337" y="50036"/>
                  </a:cubicBezTo>
                  <a:lnTo>
                    <a:pt x="4337" y="634"/>
                  </a:lnTo>
                  <a:cubicBezTo>
                    <a:pt x="4371" y="301"/>
                    <a:pt x="4071" y="1"/>
                    <a:pt x="3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7"/>
            <p:cNvSpPr/>
            <p:nvPr/>
          </p:nvSpPr>
          <p:spPr>
            <a:xfrm>
              <a:off x="-1132300" y="3978300"/>
              <a:ext cx="22525" cy="1233400"/>
            </a:xfrm>
            <a:custGeom>
              <a:avLst/>
              <a:gdLst/>
              <a:ahLst/>
              <a:cxnLst/>
              <a:rect l="l" t="t" r="r" b="b"/>
              <a:pathLst>
                <a:path w="901" h="49336" extrusionOk="0">
                  <a:moveTo>
                    <a:pt x="0" y="0"/>
                  </a:moveTo>
                  <a:lnTo>
                    <a:pt x="901" y="0"/>
                  </a:lnTo>
                  <a:lnTo>
                    <a:pt x="901" y="49335"/>
                  </a:lnTo>
                  <a:lnTo>
                    <a:pt x="0"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7"/>
            <p:cNvSpPr/>
            <p:nvPr/>
          </p:nvSpPr>
          <p:spPr>
            <a:xfrm>
              <a:off x="-1073925" y="3978300"/>
              <a:ext cx="23375" cy="1233400"/>
            </a:xfrm>
            <a:custGeom>
              <a:avLst/>
              <a:gdLst/>
              <a:ahLst/>
              <a:cxnLst/>
              <a:rect l="l" t="t" r="r" b="b"/>
              <a:pathLst>
                <a:path w="935" h="49336" extrusionOk="0">
                  <a:moveTo>
                    <a:pt x="0" y="0"/>
                  </a:moveTo>
                  <a:lnTo>
                    <a:pt x="934" y="0"/>
                  </a:lnTo>
                  <a:lnTo>
                    <a:pt x="934" y="49335"/>
                  </a:lnTo>
                  <a:lnTo>
                    <a:pt x="0"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7"/>
            <p:cNvSpPr/>
            <p:nvPr/>
          </p:nvSpPr>
          <p:spPr>
            <a:xfrm>
              <a:off x="-70617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7"/>
            <p:cNvSpPr/>
            <p:nvPr/>
          </p:nvSpPr>
          <p:spPr>
            <a:xfrm>
              <a:off x="-647800"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7"/>
            <p:cNvSpPr/>
            <p:nvPr/>
          </p:nvSpPr>
          <p:spPr>
            <a:xfrm>
              <a:off x="259525"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7"/>
            <p:cNvSpPr/>
            <p:nvPr/>
          </p:nvSpPr>
          <p:spPr>
            <a:xfrm>
              <a:off x="201150"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7"/>
            <p:cNvSpPr/>
            <p:nvPr/>
          </p:nvSpPr>
          <p:spPr>
            <a:xfrm>
              <a:off x="-166625" y="3978300"/>
              <a:ext cx="22550" cy="1233400"/>
            </a:xfrm>
            <a:custGeom>
              <a:avLst/>
              <a:gdLst/>
              <a:ahLst/>
              <a:cxnLst/>
              <a:rect l="l" t="t" r="r" b="b"/>
              <a:pathLst>
                <a:path w="902" h="49336" extrusionOk="0">
                  <a:moveTo>
                    <a:pt x="1" y="0"/>
                  </a:moveTo>
                  <a:lnTo>
                    <a:pt x="902" y="0"/>
                  </a:lnTo>
                  <a:lnTo>
                    <a:pt x="902" y="49335"/>
                  </a:lnTo>
                  <a:lnTo>
                    <a:pt x="1"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7"/>
            <p:cNvSpPr/>
            <p:nvPr/>
          </p:nvSpPr>
          <p:spPr>
            <a:xfrm>
              <a:off x="-22582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7"/>
            <p:cNvSpPr/>
            <p:nvPr/>
          </p:nvSpPr>
          <p:spPr>
            <a:xfrm>
              <a:off x="-47375" y="3952450"/>
              <a:ext cx="155150" cy="51725"/>
            </a:xfrm>
            <a:custGeom>
              <a:avLst/>
              <a:gdLst/>
              <a:ahLst/>
              <a:cxnLst/>
              <a:rect l="l" t="t" r="r" b="b"/>
              <a:pathLst>
                <a:path w="6206" h="2069" extrusionOk="0">
                  <a:moveTo>
                    <a:pt x="5171" y="0"/>
                  </a:moveTo>
                  <a:lnTo>
                    <a:pt x="1035" y="0"/>
                  </a:lnTo>
                  <a:cubicBezTo>
                    <a:pt x="468" y="0"/>
                    <a:pt x="1" y="467"/>
                    <a:pt x="1" y="1034"/>
                  </a:cubicBezTo>
                  <a:lnTo>
                    <a:pt x="1" y="1034"/>
                  </a:lnTo>
                  <a:cubicBezTo>
                    <a:pt x="1" y="1635"/>
                    <a:pt x="468" y="2068"/>
                    <a:pt x="1035" y="2068"/>
                  </a:cubicBezTo>
                  <a:lnTo>
                    <a:pt x="5171" y="2068"/>
                  </a:lnTo>
                  <a:cubicBezTo>
                    <a:pt x="5772" y="2068"/>
                    <a:pt x="6205" y="1635"/>
                    <a:pt x="6205" y="1034"/>
                  </a:cubicBezTo>
                  <a:lnTo>
                    <a:pt x="6205" y="1034"/>
                  </a:lnTo>
                  <a:cubicBezTo>
                    <a:pt x="6205" y="467"/>
                    <a:pt x="5772" y="0"/>
                    <a:pt x="5171" y="0"/>
                  </a:cubicBezTo>
                  <a:close/>
                </a:path>
              </a:pathLst>
            </a:custGeom>
            <a:solidFill>
              <a:srgbClr val="BD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7"/>
            <p:cNvSpPr/>
            <p:nvPr/>
          </p:nvSpPr>
          <p:spPr>
            <a:xfrm>
              <a:off x="-1181500" y="4623750"/>
              <a:ext cx="465350" cy="464525"/>
            </a:xfrm>
            <a:custGeom>
              <a:avLst/>
              <a:gdLst/>
              <a:ahLst/>
              <a:cxnLst/>
              <a:rect l="l" t="t" r="r" b="b"/>
              <a:pathLst>
                <a:path w="18614" h="18581" extrusionOk="0">
                  <a:moveTo>
                    <a:pt x="9307" y="18581"/>
                  </a:moveTo>
                  <a:cubicBezTo>
                    <a:pt x="14444" y="18581"/>
                    <a:pt x="18614" y="14411"/>
                    <a:pt x="18614" y="9307"/>
                  </a:cubicBezTo>
                  <a:cubicBezTo>
                    <a:pt x="18614" y="4170"/>
                    <a:pt x="14444" y="1"/>
                    <a:pt x="9307" y="1"/>
                  </a:cubicBezTo>
                  <a:cubicBezTo>
                    <a:pt x="4170" y="1"/>
                    <a:pt x="0" y="4170"/>
                    <a:pt x="0" y="9307"/>
                  </a:cubicBezTo>
                  <a:cubicBezTo>
                    <a:pt x="34" y="14411"/>
                    <a:pt x="4203" y="18581"/>
                    <a:pt x="9307" y="185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1160650" y="4644600"/>
              <a:ext cx="423650" cy="422825"/>
            </a:xfrm>
            <a:custGeom>
              <a:avLst/>
              <a:gdLst/>
              <a:ahLst/>
              <a:cxnLst/>
              <a:rect l="l" t="t" r="r" b="b"/>
              <a:pathLst>
                <a:path w="16946" h="16913" extrusionOk="0">
                  <a:moveTo>
                    <a:pt x="8473" y="234"/>
                  </a:moveTo>
                  <a:lnTo>
                    <a:pt x="8706" y="234"/>
                  </a:lnTo>
                  <a:cubicBezTo>
                    <a:pt x="8873" y="234"/>
                    <a:pt x="8873" y="1"/>
                    <a:pt x="8706" y="1"/>
                  </a:cubicBezTo>
                  <a:lnTo>
                    <a:pt x="8273" y="1"/>
                  </a:lnTo>
                  <a:cubicBezTo>
                    <a:pt x="8106" y="1"/>
                    <a:pt x="8106" y="234"/>
                    <a:pt x="8273" y="234"/>
                  </a:cubicBezTo>
                  <a:close/>
                  <a:moveTo>
                    <a:pt x="7539" y="301"/>
                  </a:moveTo>
                  <a:cubicBezTo>
                    <a:pt x="7706" y="301"/>
                    <a:pt x="7672" y="34"/>
                    <a:pt x="7506" y="34"/>
                  </a:cubicBezTo>
                  <a:cubicBezTo>
                    <a:pt x="7439" y="34"/>
                    <a:pt x="7339" y="34"/>
                    <a:pt x="7272" y="67"/>
                  </a:cubicBezTo>
                  <a:cubicBezTo>
                    <a:pt x="7105" y="67"/>
                    <a:pt x="7139" y="334"/>
                    <a:pt x="7305" y="334"/>
                  </a:cubicBezTo>
                  <a:cubicBezTo>
                    <a:pt x="7372" y="301"/>
                    <a:pt x="7472" y="301"/>
                    <a:pt x="7539" y="301"/>
                  </a:cubicBezTo>
                  <a:close/>
                  <a:moveTo>
                    <a:pt x="6638" y="468"/>
                  </a:moveTo>
                  <a:cubicBezTo>
                    <a:pt x="6805" y="401"/>
                    <a:pt x="6705" y="201"/>
                    <a:pt x="6605" y="201"/>
                  </a:cubicBezTo>
                  <a:cubicBezTo>
                    <a:pt x="6505" y="201"/>
                    <a:pt x="6438" y="234"/>
                    <a:pt x="6338" y="234"/>
                  </a:cubicBezTo>
                  <a:cubicBezTo>
                    <a:pt x="6171" y="301"/>
                    <a:pt x="6271" y="501"/>
                    <a:pt x="6371" y="468"/>
                  </a:cubicBezTo>
                  <a:cubicBezTo>
                    <a:pt x="6471" y="501"/>
                    <a:pt x="6538" y="468"/>
                    <a:pt x="6638" y="468"/>
                  </a:cubicBezTo>
                  <a:close/>
                  <a:moveTo>
                    <a:pt x="5771" y="701"/>
                  </a:moveTo>
                  <a:cubicBezTo>
                    <a:pt x="5938" y="668"/>
                    <a:pt x="5804" y="401"/>
                    <a:pt x="5671" y="501"/>
                  </a:cubicBezTo>
                  <a:cubicBezTo>
                    <a:pt x="5604" y="534"/>
                    <a:pt x="5504" y="534"/>
                    <a:pt x="5471" y="568"/>
                  </a:cubicBezTo>
                  <a:cubicBezTo>
                    <a:pt x="5337" y="634"/>
                    <a:pt x="5404" y="868"/>
                    <a:pt x="5537" y="801"/>
                  </a:cubicBezTo>
                  <a:cubicBezTo>
                    <a:pt x="5604" y="734"/>
                    <a:pt x="5671" y="734"/>
                    <a:pt x="5771" y="701"/>
                  </a:cubicBezTo>
                  <a:close/>
                  <a:moveTo>
                    <a:pt x="4870" y="1068"/>
                  </a:moveTo>
                  <a:cubicBezTo>
                    <a:pt x="5037" y="1001"/>
                    <a:pt x="4870" y="801"/>
                    <a:pt x="4804" y="868"/>
                  </a:cubicBezTo>
                  <a:cubicBezTo>
                    <a:pt x="4704" y="901"/>
                    <a:pt x="4670" y="968"/>
                    <a:pt x="4603" y="1001"/>
                  </a:cubicBezTo>
                  <a:cubicBezTo>
                    <a:pt x="4470" y="1068"/>
                    <a:pt x="4603" y="1301"/>
                    <a:pt x="4704" y="1201"/>
                  </a:cubicBezTo>
                  <a:cubicBezTo>
                    <a:pt x="4770" y="1135"/>
                    <a:pt x="4804" y="1135"/>
                    <a:pt x="4870" y="1068"/>
                  </a:cubicBezTo>
                  <a:close/>
                  <a:moveTo>
                    <a:pt x="4036" y="1535"/>
                  </a:moveTo>
                  <a:cubicBezTo>
                    <a:pt x="4170" y="1468"/>
                    <a:pt x="4103" y="1235"/>
                    <a:pt x="3936" y="1335"/>
                  </a:cubicBezTo>
                  <a:cubicBezTo>
                    <a:pt x="3836" y="1368"/>
                    <a:pt x="3803" y="1402"/>
                    <a:pt x="3703" y="1468"/>
                  </a:cubicBezTo>
                  <a:cubicBezTo>
                    <a:pt x="3603" y="1535"/>
                    <a:pt x="3703" y="1735"/>
                    <a:pt x="3836" y="1668"/>
                  </a:cubicBezTo>
                  <a:cubicBezTo>
                    <a:pt x="3936" y="1635"/>
                    <a:pt x="4003" y="1568"/>
                    <a:pt x="4036" y="1535"/>
                  </a:cubicBezTo>
                  <a:close/>
                  <a:moveTo>
                    <a:pt x="3303" y="2069"/>
                  </a:moveTo>
                  <a:cubicBezTo>
                    <a:pt x="3436" y="2002"/>
                    <a:pt x="3269" y="1802"/>
                    <a:pt x="3136" y="1902"/>
                  </a:cubicBezTo>
                  <a:cubicBezTo>
                    <a:pt x="3102" y="1969"/>
                    <a:pt x="3002" y="2002"/>
                    <a:pt x="2969" y="2069"/>
                  </a:cubicBezTo>
                  <a:cubicBezTo>
                    <a:pt x="2836" y="2169"/>
                    <a:pt x="3002" y="2369"/>
                    <a:pt x="3136" y="2235"/>
                  </a:cubicBezTo>
                  <a:cubicBezTo>
                    <a:pt x="3169" y="2169"/>
                    <a:pt x="3269" y="2135"/>
                    <a:pt x="3303" y="2069"/>
                  </a:cubicBezTo>
                  <a:close/>
                  <a:moveTo>
                    <a:pt x="2635" y="2702"/>
                  </a:moveTo>
                  <a:cubicBezTo>
                    <a:pt x="2769" y="2569"/>
                    <a:pt x="2602" y="2402"/>
                    <a:pt x="2469" y="2536"/>
                  </a:cubicBezTo>
                  <a:lnTo>
                    <a:pt x="2302" y="2702"/>
                  </a:lnTo>
                  <a:cubicBezTo>
                    <a:pt x="2168" y="2836"/>
                    <a:pt x="2369" y="2969"/>
                    <a:pt x="2469" y="2869"/>
                  </a:cubicBezTo>
                  <a:cubicBezTo>
                    <a:pt x="2502" y="2836"/>
                    <a:pt x="2535" y="2736"/>
                    <a:pt x="2635" y="2702"/>
                  </a:cubicBezTo>
                  <a:close/>
                  <a:moveTo>
                    <a:pt x="2002" y="3403"/>
                  </a:moveTo>
                  <a:cubicBezTo>
                    <a:pt x="2102" y="3303"/>
                    <a:pt x="1935" y="3136"/>
                    <a:pt x="1801" y="3303"/>
                  </a:cubicBezTo>
                  <a:cubicBezTo>
                    <a:pt x="1768" y="3370"/>
                    <a:pt x="1735" y="3403"/>
                    <a:pt x="1668" y="3503"/>
                  </a:cubicBezTo>
                  <a:cubicBezTo>
                    <a:pt x="1601" y="3636"/>
                    <a:pt x="1768" y="3737"/>
                    <a:pt x="1868" y="3636"/>
                  </a:cubicBezTo>
                  <a:cubicBezTo>
                    <a:pt x="1935" y="3536"/>
                    <a:pt x="1968" y="3470"/>
                    <a:pt x="2002" y="3403"/>
                  </a:cubicBezTo>
                  <a:close/>
                  <a:moveTo>
                    <a:pt x="1468" y="4170"/>
                  </a:moveTo>
                  <a:cubicBezTo>
                    <a:pt x="1535" y="4037"/>
                    <a:pt x="1334" y="3903"/>
                    <a:pt x="1268" y="4037"/>
                  </a:cubicBezTo>
                  <a:cubicBezTo>
                    <a:pt x="1201" y="4137"/>
                    <a:pt x="1168" y="4170"/>
                    <a:pt x="1134" y="4237"/>
                  </a:cubicBezTo>
                  <a:cubicBezTo>
                    <a:pt x="1034" y="4370"/>
                    <a:pt x="1268" y="4504"/>
                    <a:pt x="1334" y="4370"/>
                  </a:cubicBezTo>
                  <a:cubicBezTo>
                    <a:pt x="1368" y="4304"/>
                    <a:pt x="1435" y="4237"/>
                    <a:pt x="1468" y="4170"/>
                  </a:cubicBezTo>
                  <a:close/>
                  <a:moveTo>
                    <a:pt x="1001" y="5004"/>
                  </a:moveTo>
                  <a:cubicBezTo>
                    <a:pt x="1101" y="4837"/>
                    <a:pt x="834" y="4737"/>
                    <a:pt x="801" y="4904"/>
                  </a:cubicBezTo>
                  <a:cubicBezTo>
                    <a:pt x="767" y="5004"/>
                    <a:pt x="701" y="5037"/>
                    <a:pt x="701" y="5138"/>
                  </a:cubicBezTo>
                  <a:cubicBezTo>
                    <a:pt x="667" y="5238"/>
                    <a:pt x="901" y="5371"/>
                    <a:pt x="934" y="5204"/>
                  </a:cubicBezTo>
                  <a:cubicBezTo>
                    <a:pt x="968" y="5138"/>
                    <a:pt x="1001" y="5071"/>
                    <a:pt x="1001" y="5004"/>
                  </a:cubicBezTo>
                  <a:close/>
                  <a:moveTo>
                    <a:pt x="667" y="5871"/>
                  </a:moveTo>
                  <a:cubicBezTo>
                    <a:pt x="701" y="5738"/>
                    <a:pt x="501" y="5638"/>
                    <a:pt x="467" y="5805"/>
                  </a:cubicBezTo>
                  <a:cubicBezTo>
                    <a:pt x="434" y="5871"/>
                    <a:pt x="434" y="5971"/>
                    <a:pt x="367" y="6005"/>
                  </a:cubicBezTo>
                  <a:cubicBezTo>
                    <a:pt x="334" y="6172"/>
                    <a:pt x="601" y="6205"/>
                    <a:pt x="601" y="6072"/>
                  </a:cubicBezTo>
                  <a:cubicBezTo>
                    <a:pt x="634" y="6005"/>
                    <a:pt x="667" y="5971"/>
                    <a:pt x="667" y="5871"/>
                  </a:cubicBezTo>
                  <a:close/>
                  <a:moveTo>
                    <a:pt x="434" y="6739"/>
                  </a:moveTo>
                  <a:cubicBezTo>
                    <a:pt x="467" y="6639"/>
                    <a:pt x="200" y="6539"/>
                    <a:pt x="167" y="6705"/>
                  </a:cubicBezTo>
                  <a:lnTo>
                    <a:pt x="134" y="6972"/>
                  </a:lnTo>
                  <a:cubicBezTo>
                    <a:pt x="100" y="7106"/>
                    <a:pt x="334" y="7106"/>
                    <a:pt x="367" y="7006"/>
                  </a:cubicBezTo>
                  <a:cubicBezTo>
                    <a:pt x="434" y="6905"/>
                    <a:pt x="434" y="6839"/>
                    <a:pt x="434" y="6739"/>
                  </a:cubicBezTo>
                  <a:close/>
                  <a:moveTo>
                    <a:pt x="300" y="7706"/>
                  </a:moveTo>
                  <a:cubicBezTo>
                    <a:pt x="300" y="7573"/>
                    <a:pt x="100" y="7539"/>
                    <a:pt x="34" y="7673"/>
                  </a:cubicBezTo>
                  <a:lnTo>
                    <a:pt x="34" y="7906"/>
                  </a:lnTo>
                  <a:cubicBezTo>
                    <a:pt x="34" y="8073"/>
                    <a:pt x="267" y="8073"/>
                    <a:pt x="300" y="7906"/>
                  </a:cubicBezTo>
                  <a:close/>
                  <a:moveTo>
                    <a:pt x="267" y="8640"/>
                  </a:moveTo>
                  <a:cubicBezTo>
                    <a:pt x="267" y="8473"/>
                    <a:pt x="0" y="8473"/>
                    <a:pt x="0" y="8640"/>
                  </a:cubicBezTo>
                  <a:lnTo>
                    <a:pt x="0" y="8874"/>
                  </a:lnTo>
                  <a:cubicBezTo>
                    <a:pt x="0" y="9007"/>
                    <a:pt x="267" y="9040"/>
                    <a:pt x="267" y="8874"/>
                  </a:cubicBezTo>
                  <a:close/>
                  <a:moveTo>
                    <a:pt x="334" y="9541"/>
                  </a:moveTo>
                  <a:cubicBezTo>
                    <a:pt x="334" y="9374"/>
                    <a:pt x="100" y="9407"/>
                    <a:pt x="100" y="9574"/>
                  </a:cubicBezTo>
                  <a:cubicBezTo>
                    <a:pt x="100" y="9674"/>
                    <a:pt x="134" y="9741"/>
                    <a:pt x="134" y="9841"/>
                  </a:cubicBezTo>
                  <a:cubicBezTo>
                    <a:pt x="134" y="9974"/>
                    <a:pt x="367" y="9974"/>
                    <a:pt x="367" y="9808"/>
                  </a:cubicBezTo>
                  <a:cubicBezTo>
                    <a:pt x="334" y="9707"/>
                    <a:pt x="334" y="9641"/>
                    <a:pt x="334" y="9541"/>
                  </a:cubicBezTo>
                  <a:close/>
                  <a:moveTo>
                    <a:pt x="501" y="10475"/>
                  </a:moveTo>
                  <a:cubicBezTo>
                    <a:pt x="467" y="10308"/>
                    <a:pt x="267" y="10375"/>
                    <a:pt x="300" y="10508"/>
                  </a:cubicBezTo>
                  <a:cubicBezTo>
                    <a:pt x="300" y="10575"/>
                    <a:pt x="334" y="10675"/>
                    <a:pt x="334" y="10742"/>
                  </a:cubicBezTo>
                  <a:cubicBezTo>
                    <a:pt x="367" y="10875"/>
                    <a:pt x="601" y="10842"/>
                    <a:pt x="534" y="10675"/>
                  </a:cubicBezTo>
                  <a:cubicBezTo>
                    <a:pt x="534" y="10641"/>
                    <a:pt x="534" y="10541"/>
                    <a:pt x="501" y="10475"/>
                  </a:cubicBezTo>
                  <a:close/>
                  <a:moveTo>
                    <a:pt x="801" y="11375"/>
                  </a:moveTo>
                  <a:cubicBezTo>
                    <a:pt x="767" y="11242"/>
                    <a:pt x="501" y="11309"/>
                    <a:pt x="601" y="11475"/>
                  </a:cubicBezTo>
                  <a:cubicBezTo>
                    <a:pt x="634" y="11542"/>
                    <a:pt x="634" y="11642"/>
                    <a:pt x="667" y="11676"/>
                  </a:cubicBezTo>
                  <a:cubicBezTo>
                    <a:pt x="767" y="11842"/>
                    <a:pt x="968" y="11709"/>
                    <a:pt x="867" y="11575"/>
                  </a:cubicBezTo>
                  <a:cubicBezTo>
                    <a:pt x="834" y="11509"/>
                    <a:pt x="801" y="11409"/>
                    <a:pt x="801" y="11375"/>
                  </a:cubicBezTo>
                  <a:close/>
                  <a:moveTo>
                    <a:pt x="1168" y="12209"/>
                  </a:moveTo>
                  <a:cubicBezTo>
                    <a:pt x="1101" y="12076"/>
                    <a:pt x="901" y="12209"/>
                    <a:pt x="968" y="12343"/>
                  </a:cubicBezTo>
                  <a:cubicBezTo>
                    <a:pt x="1001" y="12409"/>
                    <a:pt x="1034" y="12476"/>
                    <a:pt x="1101" y="12543"/>
                  </a:cubicBezTo>
                  <a:cubicBezTo>
                    <a:pt x="1168" y="12676"/>
                    <a:pt x="1368" y="12543"/>
                    <a:pt x="1301" y="12409"/>
                  </a:cubicBezTo>
                  <a:cubicBezTo>
                    <a:pt x="1268" y="12376"/>
                    <a:pt x="1201" y="12309"/>
                    <a:pt x="1168" y="12209"/>
                  </a:cubicBezTo>
                  <a:close/>
                  <a:moveTo>
                    <a:pt x="1635" y="13043"/>
                  </a:moveTo>
                  <a:cubicBezTo>
                    <a:pt x="1535" y="12910"/>
                    <a:pt x="1334" y="13043"/>
                    <a:pt x="1435" y="13177"/>
                  </a:cubicBezTo>
                  <a:cubicBezTo>
                    <a:pt x="1468" y="13243"/>
                    <a:pt x="1501" y="13310"/>
                    <a:pt x="1535" y="13377"/>
                  </a:cubicBezTo>
                  <a:cubicBezTo>
                    <a:pt x="1635" y="13510"/>
                    <a:pt x="1835" y="13377"/>
                    <a:pt x="1768" y="13243"/>
                  </a:cubicBezTo>
                  <a:cubicBezTo>
                    <a:pt x="1701" y="13177"/>
                    <a:pt x="1668" y="13077"/>
                    <a:pt x="1635" y="13043"/>
                  </a:cubicBezTo>
                  <a:close/>
                  <a:moveTo>
                    <a:pt x="2202" y="13744"/>
                  </a:moveTo>
                  <a:cubicBezTo>
                    <a:pt x="2135" y="13644"/>
                    <a:pt x="1935" y="13810"/>
                    <a:pt x="2035" y="13910"/>
                  </a:cubicBezTo>
                  <a:lnTo>
                    <a:pt x="2202" y="14077"/>
                  </a:lnTo>
                  <a:cubicBezTo>
                    <a:pt x="2302" y="14211"/>
                    <a:pt x="2502" y="14044"/>
                    <a:pt x="2369" y="13910"/>
                  </a:cubicBezTo>
                  <a:close/>
                  <a:moveTo>
                    <a:pt x="2836" y="14478"/>
                  </a:moveTo>
                  <a:cubicBezTo>
                    <a:pt x="2702" y="14377"/>
                    <a:pt x="2569" y="14544"/>
                    <a:pt x="2669" y="14611"/>
                  </a:cubicBezTo>
                  <a:lnTo>
                    <a:pt x="2836" y="14778"/>
                  </a:lnTo>
                  <a:cubicBezTo>
                    <a:pt x="2969" y="14911"/>
                    <a:pt x="3102" y="14711"/>
                    <a:pt x="3002" y="14611"/>
                  </a:cubicBezTo>
                  <a:close/>
                  <a:moveTo>
                    <a:pt x="3536" y="15045"/>
                  </a:moveTo>
                  <a:cubicBezTo>
                    <a:pt x="3436" y="14978"/>
                    <a:pt x="3303" y="15145"/>
                    <a:pt x="3436" y="15245"/>
                  </a:cubicBezTo>
                  <a:lnTo>
                    <a:pt x="3636" y="15378"/>
                  </a:lnTo>
                  <a:cubicBezTo>
                    <a:pt x="3770" y="15478"/>
                    <a:pt x="3870" y="15311"/>
                    <a:pt x="3770" y="15178"/>
                  </a:cubicBezTo>
                  <a:close/>
                  <a:moveTo>
                    <a:pt x="4337" y="15545"/>
                  </a:moveTo>
                  <a:cubicBezTo>
                    <a:pt x="4203" y="15478"/>
                    <a:pt x="4103" y="15678"/>
                    <a:pt x="4203" y="15745"/>
                  </a:cubicBezTo>
                  <a:cubicBezTo>
                    <a:pt x="4303" y="15812"/>
                    <a:pt x="4337" y="15845"/>
                    <a:pt x="4437" y="15879"/>
                  </a:cubicBezTo>
                  <a:cubicBezTo>
                    <a:pt x="4537" y="15979"/>
                    <a:pt x="4670" y="15745"/>
                    <a:pt x="4537" y="15678"/>
                  </a:cubicBezTo>
                  <a:cubicBezTo>
                    <a:pt x="4470" y="15645"/>
                    <a:pt x="4437" y="15578"/>
                    <a:pt x="4337" y="15545"/>
                  </a:cubicBezTo>
                  <a:close/>
                  <a:moveTo>
                    <a:pt x="5171" y="16012"/>
                  </a:moveTo>
                  <a:cubicBezTo>
                    <a:pt x="5004" y="15912"/>
                    <a:pt x="4937" y="16179"/>
                    <a:pt x="5104" y="16212"/>
                  </a:cubicBezTo>
                  <a:cubicBezTo>
                    <a:pt x="5171" y="16245"/>
                    <a:pt x="5271" y="16312"/>
                    <a:pt x="5304" y="16312"/>
                  </a:cubicBezTo>
                  <a:cubicBezTo>
                    <a:pt x="5471" y="16346"/>
                    <a:pt x="5537" y="16145"/>
                    <a:pt x="5371" y="16079"/>
                  </a:cubicBezTo>
                  <a:cubicBezTo>
                    <a:pt x="5304" y="16045"/>
                    <a:pt x="5271" y="16012"/>
                    <a:pt x="5171" y="16012"/>
                  </a:cubicBezTo>
                  <a:close/>
                  <a:moveTo>
                    <a:pt x="6038" y="16312"/>
                  </a:moveTo>
                  <a:cubicBezTo>
                    <a:pt x="5871" y="16245"/>
                    <a:pt x="5838" y="16512"/>
                    <a:pt x="5971" y="16512"/>
                  </a:cubicBezTo>
                  <a:cubicBezTo>
                    <a:pt x="6038" y="16546"/>
                    <a:pt x="6138" y="16546"/>
                    <a:pt x="6205" y="16579"/>
                  </a:cubicBezTo>
                  <a:cubicBezTo>
                    <a:pt x="6371" y="16646"/>
                    <a:pt x="6438" y="16379"/>
                    <a:pt x="6271" y="16379"/>
                  </a:cubicBezTo>
                  <a:cubicBezTo>
                    <a:pt x="6205" y="16379"/>
                    <a:pt x="6138" y="16346"/>
                    <a:pt x="6038" y="16312"/>
                  </a:cubicBezTo>
                  <a:close/>
                  <a:moveTo>
                    <a:pt x="5971" y="16546"/>
                  </a:moveTo>
                  <a:lnTo>
                    <a:pt x="6271" y="16379"/>
                  </a:lnTo>
                  <a:lnTo>
                    <a:pt x="6205" y="16579"/>
                  </a:lnTo>
                  <a:close/>
                  <a:moveTo>
                    <a:pt x="6972" y="16546"/>
                  </a:moveTo>
                  <a:cubicBezTo>
                    <a:pt x="6805" y="16512"/>
                    <a:pt x="6805" y="16746"/>
                    <a:pt x="6938" y="16813"/>
                  </a:cubicBezTo>
                  <a:cubicBezTo>
                    <a:pt x="7005" y="16813"/>
                    <a:pt x="7105" y="16846"/>
                    <a:pt x="7172" y="16846"/>
                  </a:cubicBezTo>
                  <a:cubicBezTo>
                    <a:pt x="7339" y="16846"/>
                    <a:pt x="7339" y="16646"/>
                    <a:pt x="7205" y="16579"/>
                  </a:cubicBezTo>
                  <a:cubicBezTo>
                    <a:pt x="7139" y="16546"/>
                    <a:pt x="7039" y="16546"/>
                    <a:pt x="6972" y="16546"/>
                  </a:cubicBezTo>
                  <a:close/>
                  <a:moveTo>
                    <a:pt x="7872" y="16679"/>
                  </a:moveTo>
                  <a:cubicBezTo>
                    <a:pt x="7772" y="16679"/>
                    <a:pt x="7672" y="16879"/>
                    <a:pt x="7872" y="16913"/>
                  </a:cubicBezTo>
                  <a:lnTo>
                    <a:pt x="8139" y="16913"/>
                  </a:lnTo>
                  <a:cubicBezTo>
                    <a:pt x="8306" y="16913"/>
                    <a:pt x="8306" y="16679"/>
                    <a:pt x="8139" y="16679"/>
                  </a:cubicBezTo>
                  <a:close/>
                  <a:moveTo>
                    <a:pt x="8806" y="16679"/>
                  </a:moveTo>
                  <a:cubicBezTo>
                    <a:pt x="8673" y="16679"/>
                    <a:pt x="8640" y="16913"/>
                    <a:pt x="8806" y="16913"/>
                  </a:cubicBezTo>
                  <a:lnTo>
                    <a:pt x="9040" y="16913"/>
                  </a:lnTo>
                  <a:cubicBezTo>
                    <a:pt x="9207" y="16913"/>
                    <a:pt x="9173" y="16679"/>
                    <a:pt x="9040" y="16679"/>
                  </a:cubicBezTo>
                  <a:close/>
                  <a:moveTo>
                    <a:pt x="9774" y="16579"/>
                  </a:moveTo>
                  <a:cubicBezTo>
                    <a:pt x="9640" y="16579"/>
                    <a:pt x="9640" y="16846"/>
                    <a:pt x="9807" y="16846"/>
                  </a:cubicBezTo>
                  <a:cubicBezTo>
                    <a:pt x="9874" y="16846"/>
                    <a:pt x="9974" y="16813"/>
                    <a:pt x="10041" y="16813"/>
                  </a:cubicBezTo>
                  <a:cubicBezTo>
                    <a:pt x="10174" y="16813"/>
                    <a:pt x="10174" y="16546"/>
                    <a:pt x="10007" y="16546"/>
                  </a:cubicBezTo>
                  <a:cubicBezTo>
                    <a:pt x="9874" y="16546"/>
                    <a:pt x="9841" y="16579"/>
                    <a:pt x="9774" y="16579"/>
                  </a:cubicBezTo>
                  <a:close/>
                  <a:moveTo>
                    <a:pt x="10674" y="16379"/>
                  </a:moveTo>
                  <a:cubicBezTo>
                    <a:pt x="10541" y="16412"/>
                    <a:pt x="10608" y="16646"/>
                    <a:pt x="10775" y="16579"/>
                  </a:cubicBezTo>
                  <a:cubicBezTo>
                    <a:pt x="10841" y="16579"/>
                    <a:pt x="10941" y="16546"/>
                    <a:pt x="11008" y="16512"/>
                  </a:cubicBezTo>
                  <a:cubicBezTo>
                    <a:pt x="11141" y="16479"/>
                    <a:pt x="11108" y="16245"/>
                    <a:pt x="10941" y="16312"/>
                  </a:cubicBezTo>
                  <a:cubicBezTo>
                    <a:pt x="10808" y="16346"/>
                    <a:pt x="10775" y="16379"/>
                    <a:pt x="10674" y="16379"/>
                  </a:cubicBezTo>
                  <a:close/>
                  <a:moveTo>
                    <a:pt x="11542" y="16079"/>
                  </a:moveTo>
                  <a:cubicBezTo>
                    <a:pt x="11375" y="16179"/>
                    <a:pt x="11508" y="16379"/>
                    <a:pt x="11642" y="16312"/>
                  </a:cubicBezTo>
                  <a:cubicBezTo>
                    <a:pt x="11709" y="16245"/>
                    <a:pt x="11809" y="16245"/>
                    <a:pt x="11842" y="16212"/>
                  </a:cubicBezTo>
                  <a:cubicBezTo>
                    <a:pt x="11975" y="16179"/>
                    <a:pt x="11875" y="15912"/>
                    <a:pt x="11775" y="16012"/>
                  </a:cubicBezTo>
                  <a:cubicBezTo>
                    <a:pt x="11675" y="16045"/>
                    <a:pt x="11642" y="16045"/>
                    <a:pt x="11542" y="16079"/>
                  </a:cubicBezTo>
                  <a:close/>
                  <a:moveTo>
                    <a:pt x="12376" y="15678"/>
                  </a:moveTo>
                  <a:cubicBezTo>
                    <a:pt x="12276" y="15745"/>
                    <a:pt x="12376" y="15979"/>
                    <a:pt x="12509" y="15879"/>
                  </a:cubicBezTo>
                  <a:cubicBezTo>
                    <a:pt x="12609" y="15845"/>
                    <a:pt x="12643" y="15812"/>
                    <a:pt x="12709" y="15745"/>
                  </a:cubicBezTo>
                  <a:cubicBezTo>
                    <a:pt x="12843" y="15678"/>
                    <a:pt x="12709" y="15478"/>
                    <a:pt x="12609" y="15545"/>
                  </a:cubicBezTo>
                  <a:cubicBezTo>
                    <a:pt x="12542" y="15645"/>
                    <a:pt x="12476" y="15645"/>
                    <a:pt x="12376" y="15678"/>
                  </a:cubicBezTo>
                  <a:close/>
                  <a:moveTo>
                    <a:pt x="13176" y="15211"/>
                  </a:moveTo>
                  <a:cubicBezTo>
                    <a:pt x="13043" y="15311"/>
                    <a:pt x="13176" y="15512"/>
                    <a:pt x="13310" y="15412"/>
                  </a:cubicBezTo>
                  <a:cubicBezTo>
                    <a:pt x="13376" y="15378"/>
                    <a:pt x="13443" y="15345"/>
                    <a:pt x="13510" y="15311"/>
                  </a:cubicBezTo>
                  <a:cubicBezTo>
                    <a:pt x="13643" y="15178"/>
                    <a:pt x="13476" y="15011"/>
                    <a:pt x="13376" y="15078"/>
                  </a:cubicBezTo>
                  <a:cubicBezTo>
                    <a:pt x="13310" y="15078"/>
                    <a:pt x="13276" y="15178"/>
                    <a:pt x="13176" y="15211"/>
                  </a:cubicBezTo>
                  <a:close/>
                  <a:moveTo>
                    <a:pt x="13943" y="14644"/>
                  </a:moveTo>
                  <a:cubicBezTo>
                    <a:pt x="13810" y="14711"/>
                    <a:pt x="13977" y="14911"/>
                    <a:pt x="14110" y="14811"/>
                  </a:cubicBezTo>
                  <a:lnTo>
                    <a:pt x="14277" y="14644"/>
                  </a:lnTo>
                  <a:cubicBezTo>
                    <a:pt x="14410" y="14511"/>
                    <a:pt x="14244" y="14344"/>
                    <a:pt x="14110" y="14478"/>
                  </a:cubicBezTo>
                  <a:cubicBezTo>
                    <a:pt x="14044" y="14511"/>
                    <a:pt x="13977" y="14544"/>
                    <a:pt x="13943" y="14644"/>
                  </a:cubicBezTo>
                  <a:close/>
                  <a:moveTo>
                    <a:pt x="14611" y="13977"/>
                  </a:moveTo>
                  <a:cubicBezTo>
                    <a:pt x="14477" y="14077"/>
                    <a:pt x="14677" y="14211"/>
                    <a:pt x="14777" y="14144"/>
                  </a:cubicBezTo>
                  <a:lnTo>
                    <a:pt x="14944" y="13977"/>
                  </a:lnTo>
                  <a:cubicBezTo>
                    <a:pt x="15011" y="13844"/>
                    <a:pt x="14844" y="13677"/>
                    <a:pt x="14777" y="13810"/>
                  </a:cubicBezTo>
                  <a:cubicBezTo>
                    <a:pt x="14677" y="13844"/>
                    <a:pt x="14644" y="13910"/>
                    <a:pt x="14611" y="13977"/>
                  </a:cubicBezTo>
                  <a:close/>
                  <a:moveTo>
                    <a:pt x="15178" y="13210"/>
                  </a:moveTo>
                  <a:cubicBezTo>
                    <a:pt x="15111" y="13343"/>
                    <a:pt x="15278" y="13477"/>
                    <a:pt x="15378" y="13343"/>
                  </a:cubicBezTo>
                  <a:cubicBezTo>
                    <a:pt x="15445" y="13243"/>
                    <a:pt x="15478" y="13210"/>
                    <a:pt x="15511" y="13143"/>
                  </a:cubicBezTo>
                  <a:cubicBezTo>
                    <a:pt x="15611" y="12976"/>
                    <a:pt x="15378" y="12876"/>
                    <a:pt x="15311" y="13010"/>
                  </a:cubicBezTo>
                  <a:cubicBezTo>
                    <a:pt x="15278" y="13077"/>
                    <a:pt x="15211" y="13177"/>
                    <a:pt x="15178" y="13210"/>
                  </a:cubicBezTo>
                  <a:close/>
                  <a:moveTo>
                    <a:pt x="15678" y="12409"/>
                  </a:moveTo>
                  <a:cubicBezTo>
                    <a:pt x="15611" y="12543"/>
                    <a:pt x="15811" y="12676"/>
                    <a:pt x="15878" y="12543"/>
                  </a:cubicBezTo>
                  <a:cubicBezTo>
                    <a:pt x="15945" y="12476"/>
                    <a:pt x="15978" y="12409"/>
                    <a:pt x="16012" y="12343"/>
                  </a:cubicBezTo>
                  <a:cubicBezTo>
                    <a:pt x="16112" y="12209"/>
                    <a:pt x="15878" y="12076"/>
                    <a:pt x="15811" y="12209"/>
                  </a:cubicBezTo>
                  <a:cubicBezTo>
                    <a:pt x="15778" y="12309"/>
                    <a:pt x="15711" y="12376"/>
                    <a:pt x="15678" y="12409"/>
                  </a:cubicBezTo>
                  <a:close/>
                  <a:moveTo>
                    <a:pt x="16112" y="11575"/>
                  </a:moveTo>
                  <a:cubicBezTo>
                    <a:pt x="16045" y="11709"/>
                    <a:pt x="16278" y="11842"/>
                    <a:pt x="16312" y="11676"/>
                  </a:cubicBezTo>
                  <a:cubicBezTo>
                    <a:pt x="16345" y="11575"/>
                    <a:pt x="16345" y="11509"/>
                    <a:pt x="16379" y="11475"/>
                  </a:cubicBezTo>
                  <a:cubicBezTo>
                    <a:pt x="16445" y="11309"/>
                    <a:pt x="16212" y="11209"/>
                    <a:pt x="16178" y="11375"/>
                  </a:cubicBezTo>
                  <a:close/>
                  <a:moveTo>
                    <a:pt x="16379" y="10708"/>
                  </a:moveTo>
                  <a:cubicBezTo>
                    <a:pt x="16345" y="10875"/>
                    <a:pt x="16612" y="10908"/>
                    <a:pt x="16612" y="10808"/>
                  </a:cubicBezTo>
                  <a:cubicBezTo>
                    <a:pt x="16645" y="10708"/>
                    <a:pt x="16645" y="10641"/>
                    <a:pt x="16679" y="10541"/>
                  </a:cubicBezTo>
                  <a:cubicBezTo>
                    <a:pt x="16712" y="10375"/>
                    <a:pt x="16479" y="10341"/>
                    <a:pt x="16445" y="10508"/>
                  </a:cubicBezTo>
                  <a:close/>
                  <a:moveTo>
                    <a:pt x="16612" y="9808"/>
                  </a:moveTo>
                  <a:cubicBezTo>
                    <a:pt x="16612" y="9974"/>
                    <a:pt x="16812" y="9974"/>
                    <a:pt x="16846" y="9841"/>
                  </a:cubicBezTo>
                  <a:lnTo>
                    <a:pt x="16879" y="9574"/>
                  </a:lnTo>
                  <a:cubicBezTo>
                    <a:pt x="16879" y="9407"/>
                    <a:pt x="16679" y="9407"/>
                    <a:pt x="16645" y="9541"/>
                  </a:cubicBezTo>
                  <a:close/>
                  <a:moveTo>
                    <a:pt x="16679" y="8874"/>
                  </a:moveTo>
                  <a:cubicBezTo>
                    <a:pt x="16679" y="9040"/>
                    <a:pt x="16946" y="9040"/>
                    <a:pt x="16946" y="8874"/>
                  </a:cubicBezTo>
                  <a:lnTo>
                    <a:pt x="16946" y="8640"/>
                  </a:lnTo>
                  <a:cubicBezTo>
                    <a:pt x="16946" y="8473"/>
                    <a:pt x="16679" y="8473"/>
                    <a:pt x="16679" y="8640"/>
                  </a:cubicBezTo>
                  <a:close/>
                  <a:moveTo>
                    <a:pt x="16679" y="7906"/>
                  </a:moveTo>
                  <a:cubicBezTo>
                    <a:pt x="16679" y="8073"/>
                    <a:pt x="16946" y="8040"/>
                    <a:pt x="16946" y="7906"/>
                  </a:cubicBezTo>
                  <a:lnTo>
                    <a:pt x="16946" y="7673"/>
                  </a:lnTo>
                  <a:cubicBezTo>
                    <a:pt x="16946" y="7506"/>
                    <a:pt x="16679" y="7539"/>
                    <a:pt x="16679" y="7706"/>
                  </a:cubicBezTo>
                  <a:close/>
                  <a:moveTo>
                    <a:pt x="16545" y="7006"/>
                  </a:moveTo>
                  <a:cubicBezTo>
                    <a:pt x="16545" y="7139"/>
                    <a:pt x="16812" y="7139"/>
                    <a:pt x="16812" y="6972"/>
                  </a:cubicBezTo>
                  <a:cubicBezTo>
                    <a:pt x="16812" y="6872"/>
                    <a:pt x="16779" y="6805"/>
                    <a:pt x="16779" y="6705"/>
                  </a:cubicBezTo>
                  <a:cubicBezTo>
                    <a:pt x="16712" y="6539"/>
                    <a:pt x="16512" y="6639"/>
                    <a:pt x="16512" y="6739"/>
                  </a:cubicBezTo>
                  <a:cubicBezTo>
                    <a:pt x="16545" y="6872"/>
                    <a:pt x="16545" y="6905"/>
                    <a:pt x="16545" y="7006"/>
                  </a:cubicBezTo>
                  <a:close/>
                  <a:moveTo>
                    <a:pt x="16345" y="6072"/>
                  </a:moveTo>
                  <a:cubicBezTo>
                    <a:pt x="16379" y="6205"/>
                    <a:pt x="16612" y="6172"/>
                    <a:pt x="16545" y="6005"/>
                  </a:cubicBezTo>
                  <a:cubicBezTo>
                    <a:pt x="16512" y="5905"/>
                    <a:pt x="16512" y="5838"/>
                    <a:pt x="16479" y="5805"/>
                  </a:cubicBezTo>
                  <a:cubicBezTo>
                    <a:pt x="16445" y="5638"/>
                    <a:pt x="16178" y="5738"/>
                    <a:pt x="16278" y="5871"/>
                  </a:cubicBezTo>
                  <a:cubicBezTo>
                    <a:pt x="16312" y="5971"/>
                    <a:pt x="16345" y="6038"/>
                    <a:pt x="16345" y="6072"/>
                  </a:cubicBezTo>
                  <a:close/>
                  <a:moveTo>
                    <a:pt x="16045" y="5204"/>
                  </a:moveTo>
                  <a:cubicBezTo>
                    <a:pt x="16112" y="5338"/>
                    <a:pt x="16345" y="5238"/>
                    <a:pt x="16278" y="5138"/>
                  </a:cubicBezTo>
                  <a:cubicBezTo>
                    <a:pt x="16212" y="5037"/>
                    <a:pt x="16178" y="4971"/>
                    <a:pt x="16178" y="4904"/>
                  </a:cubicBezTo>
                  <a:cubicBezTo>
                    <a:pt x="16145" y="4804"/>
                    <a:pt x="15912" y="4871"/>
                    <a:pt x="15978" y="5004"/>
                  </a:cubicBezTo>
                  <a:cubicBezTo>
                    <a:pt x="15978" y="5071"/>
                    <a:pt x="16012" y="5171"/>
                    <a:pt x="16045" y="5204"/>
                  </a:cubicBezTo>
                  <a:close/>
                  <a:moveTo>
                    <a:pt x="15645" y="4370"/>
                  </a:moveTo>
                  <a:cubicBezTo>
                    <a:pt x="15711" y="4504"/>
                    <a:pt x="15945" y="4370"/>
                    <a:pt x="15845" y="4237"/>
                  </a:cubicBezTo>
                  <a:cubicBezTo>
                    <a:pt x="15811" y="4170"/>
                    <a:pt x="15778" y="4137"/>
                    <a:pt x="15711" y="4037"/>
                  </a:cubicBezTo>
                  <a:cubicBezTo>
                    <a:pt x="15645" y="3903"/>
                    <a:pt x="15445" y="4037"/>
                    <a:pt x="15511" y="4170"/>
                  </a:cubicBezTo>
                  <a:cubicBezTo>
                    <a:pt x="15545" y="4237"/>
                    <a:pt x="15611" y="4337"/>
                    <a:pt x="15645" y="4370"/>
                  </a:cubicBezTo>
                  <a:close/>
                  <a:moveTo>
                    <a:pt x="15111" y="3570"/>
                  </a:moveTo>
                  <a:cubicBezTo>
                    <a:pt x="15211" y="3703"/>
                    <a:pt x="15378" y="3570"/>
                    <a:pt x="15311" y="3470"/>
                  </a:cubicBezTo>
                  <a:cubicBezTo>
                    <a:pt x="15278" y="3370"/>
                    <a:pt x="15211" y="3336"/>
                    <a:pt x="15178" y="3236"/>
                  </a:cubicBezTo>
                  <a:cubicBezTo>
                    <a:pt x="15044" y="3136"/>
                    <a:pt x="14877" y="3303"/>
                    <a:pt x="15011" y="3403"/>
                  </a:cubicBezTo>
                  <a:cubicBezTo>
                    <a:pt x="15011" y="3503"/>
                    <a:pt x="15044" y="3536"/>
                    <a:pt x="15111" y="3570"/>
                  </a:cubicBezTo>
                  <a:close/>
                  <a:moveTo>
                    <a:pt x="14511" y="2869"/>
                  </a:moveTo>
                  <a:cubicBezTo>
                    <a:pt x="14644" y="3003"/>
                    <a:pt x="14811" y="2836"/>
                    <a:pt x="14677" y="2702"/>
                  </a:cubicBezTo>
                  <a:lnTo>
                    <a:pt x="14511" y="2536"/>
                  </a:lnTo>
                  <a:cubicBezTo>
                    <a:pt x="14377" y="2402"/>
                    <a:pt x="14244" y="2569"/>
                    <a:pt x="14344" y="2702"/>
                  </a:cubicBezTo>
                  <a:cubicBezTo>
                    <a:pt x="14444" y="2736"/>
                    <a:pt x="14477" y="2836"/>
                    <a:pt x="14511" y="2869"/>
                  </a:cubicBezTo>
                  <a:close/>
                  <a:moveTo>
                    <a:pt x="13843" y="2235"/>
                  </a:moveTo>
                  <a:cubicBezTo>
                    <a:pt x="13977" y="2336"/>
                    <a:pt x="14144" y="2169"/>
                    <a:pt x="14010" y="2069"/>
                  </a:cubicBezTo>
                  <a:cubicBezTo>
                    <a:pt x="13977" y="2035"/>
                    <a:pt x="13877" y="2002"/>
                    <a:pt x="13843" y="1902"/>
                  </a:cubicBezTo>
                  <a:cubicBezTo>
                    <a:pt x="13710" y="1835"/>
                    <a:pt x="13543" y="2002"/>
                    <a:pt x="13677" y="2069"/>
                  </a:cubicBezTo>
                  <a:cubicBezTo>
                    <a:pt x="13710" y="2135"/>
                    <a:pt x="13810" y="2169"/>
                    <a:pt x="13843" y="2235"/>
                  </a:cubicBezTo>
                  <a:close/>
                  <a:moveTo>
                    <a:pt x="13110" y="1668"/>
                  </a:moveTo>
                  <a:cubicBezTo>
                    <a:pt x="13210" y="1735"/>
                    <a:pt x="13343" y="1535"/>
                    <a:pt x="13210" y="1468"/>
                  </a:cubicBezTo>
                  <a:cubicBezTo>
                    <a:pt x="13143" y="1402"/>
                    <a:pt x="13110" y="1368"/>
                    <a:pt x="13009" y="1335"/>
                  </a:cubicBezTo>
                  <a:cubicBezTo>
                    <a:pt x="12843" y="1235"/>
                    <a:pt x="12776" y="1468"/>
                    <a:pt x="12876" y="1535"/>
                  </a:cubicBezTo>
                  <a:cubicBezTo>
                    <a:pt x="12976" y="1568"/>
                    <a:pt x="13043" y="1635"/>
                    <a:pt x="13110" y="1668"/>
                  </a:cubicBezTo>
                  <a:close/>
                  <a:moveTo>
                    <a:pt x="12309" y="1168"/>
                  </a:moveTo>
                  <a:cubicBezTo>
                    <a:pt x="12442" y="1235"/>
                    <a:pt x="12542" y="1035"/>
                    <a:pt x="12442" y="968"/>
                  </a:cubicBezTo>
                  <a:cubicBezTo>
                    <a:pt x="12342" y="901"/>
                    <a:pt x="12309" y="868"/>
                    <a:pt x="12209" y="834"/>
                  </a:cubicBezTo>
                  <a:cubicBezTo>
                    <a:pt x="12109" y="734"/>
                    <a:pt x="11975" y="968"/>
                    <a:pt x="12142" y="1035"/>
                  </a:cubicBezTo>
                  <a:close/>
                  <a:moveTo>
                    <a:pt x="11475" y="801"/>
                  </a:moveTo>
                  <a:cubicBezTo>
                    <a:pt x="11642" y="834"/>
                    <a:pt x="11675" y="634"/>
                    <a:pt x="11542" y="568"/>
                  </a:cubicBezTo>
                  <a:cubicBezTo>
                    <a:pt x="11475" y="534"/>
                    <a:pt x="11375" y="534"/>
                    <a:pt x="11342" y="501"/>
                  </a:cubicBezTo>
                  <a:cubicBezTo>
                    <a:pt x="11208" y="468"/>
                    <a:pt x="11108" y="668"/>
                    <a:pt x="11275" y="701"/>
                  </a:cubicBezTo>
                  <a:cubicBezTo>
                    <a:pt x="11308" y="734"/>
                    <a:pt x="11375" y="734"/>
                    <a:pt x="11475" y="801"/>
                  </a:cubicBezTo>
                  <a:close/>
                  <a:moveTo>
                    <a:pt x="10541" y="501"/>
                  </a:moveTo>
                  <a:cubicBezTo>
                    <a:pt x="10708" y="534"/>
                    <a:pt x="10775" y="301"/>
                    <a:pt x="10608" y="234"/>
                  </a:cubicBezTo>
                  <a:cubicBezTo>
                    <a:pt x="10508" y="234"/>
                    <a:pt x="10441" y="201"/>
                    <a:pt x="10341" y="201"/>
                  </a:cubicBezTo>
                  <a:cubicBezTo>
                    <a:pt x="10207" y="167"/>
                    <a:pt x="10141" y="401"/>
                    <a:pt x="10308" y="434"/>
                  </a:cubicBezTo>
                  <a:cubicBezTo>
                    <a:pt x="10441" y="468"/>
                    <a:pt x="10474" y="501"/>
                    <a:pt x="10541" y="501"/>
                  </a:cubicBezTo>
                  <a:close/>
                  <a:moveTo>
                    <a:pt x="9640" y="334"/>
                  </a:moveTo>
                  <a:cubicBezTo>
                    <a:pt x="9807" y="334"/>
                    <a:pt x="9807" y="134"/>
                    <a:pt x="9674" y="67"/>
                  </a:cubicBezTo>
                  <a:cubicBezTo>
                    <a:pt x="9607" y="67"/>
                    <a:pt x="9507" y="34"/>
                    <a:pt x="9440" y="34"/>
                  </a:cubicBezTo>
                  <a:cubicBezTo>
                    <a:pt x="9273" y="34"/>
                    <a:pt x="9273" y="234"/>
                    <a:pt x="9374" y="301"/>
                  </a:cubicBezTo>
                  <a:cubicBezTo>
                    <a:pt x="9507" y="301"/>
                    <a:pt x="9540" y="334"/>
                    <a:pt x="9640" y="334"/>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430125" y="4099200"/>
              <a:ext cx="586275" cy="342775"/>
            </a:xfrm>
            <a:custGeom>
              <a:avLst/>
              <a:gdLst/>
              <a:ahLst/>
              <a:cxnLst/>
              <a:rect l="l" t="t" r="r" b="b"/>
              <a:pathLst>
                <a:path w="23451" h="13711" extrusionOk="0">
                  <a:moveTo>
                    <a:pt x="1501" y="1"/>
                  </a:moveTo>
                  <a:lnTo>
                    <a:pt x="21949" y="1"/>
                  </a:lnTo>
                  <a:cubicBezTo>
                    <a:pt x="22783" y="1"/>
                    <a:pt x="23450" y="668"/>
                    <a:pt x="23450" y="1502"/>
                  </a:cubicBezTo>
                  <a:lnTo>
                    <a:pt x="23450" y="12210"/>
                  </a:lnTo>
                  <a:cubicBezTo>
                    <a:pt x="23450" y="13044"/>
                    <a:pt x="22783" y="13711"/>
                    <a:pt x="21949" y="13711"/>
                  </a:cubicBezTo>
                  <a:lnTo>
                    <a:pt x="1501" y="13711"/>
                  </a:lnTo>
                  <a:cubicBezTo>
                    <a:pt x="667" y="13711"/>
                    <a:pt x="0" y="13044"/>
                    <a:pt x="0" y="12210"/>
                  </a:cubicBezTo>
                  <a:lnTo>
                    <a:pt x="0" y="1502"/>
                  </a:lnTo>
                  <a:cubicBezTo>
                    <a:pt x="0" y="668"/>
                    <a:pt x="667" y="1"/>
                    <a:pt x="1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a:off x="-409300" y="4119225"/>
              <a:ext cx="544600" cy="301900"/>
            </a:xfrm>
            <a:custGeom>
              <a:avLst/>
              <a:gdLst/>
              <a:ahLst/>
              <a:cxnLst/>
              <a:rect l="l" t="t" r="r" b="b"/>
              <a:pathLst>
                <a:path w="21784" h="12076" extrusionOk="0">
                  <a:moveTo>
                    <a:pt x="668" y="234"/>
                  </a:moveTo>
                  <a:lnTo>
                    <a:pt x="668" y="234"/>
                  </a:lnTo>
                  <a:lnTo>
                    <a:pt x="735" y="234"/>
                  </a:lnTo>
                  <a:lnTo>
                    <a:pt x="968" y="234"/>
                  </a:lnTo>
                  <a:cubicBezTo>
                    <a:pt x="1102" y="234"/>
                    <a:pt x="1135" y="134"/>
                    <a:pt x="1068" y="34"/>
                  </a:cubicBezTo>
                  <a:cubicBezTo>
                    <a:pt x="1068" y="0"/>
                    <a:pt x="1002" y="0"/>
                    <a:pt x="968" y="0"/>
                  </a:cubicBezTo>
                  <a:lnTo>
                    <a:pt x="735" y="0"/>
                  </a:lnTo>
                  <a:lnTo>
                    <a:pt x="668" y="0"/>
                  </a:lnTo>
                  <a:lnTo>
                    <a:pt x="635" y="0"/>
                  </a:lnTo>
                  <a:cubicBezTo>
                    <a:pt x="568" y="0"/>
                    <a:pt x="435" y="0"/>
                    <a:pt x="335" y="34"/>
                  </a:cubicBezTo>
                  <a:cubicBezTo>
                    <a:pt x="234" y="67"/>
                    <a:pt x="301" y="334"/>
                    <a:pt x="435" y="234"/>
                  </a:cubicBezTo>
                  <a:close/>
                  <a:moveTo>
                    <a:pt x="1669" y="0"/>
                  </a:moveTo>
                  <a:cubicBezTo>
                    <a:pt x="1569" y="0"/>
                    <a:pt x="1502" y="134"/>
                    <a:pt x="1602" y="201"/>
                  </a:cubicBezTo>
                  <a:cubicBezTo>
                    <a:pt x="1602" y="201"/>
                    <a:pt x="1635" y="234"/>
                    <a:pt x="1669" y="234"/>
                  </a:cubicBezTo>
                  <a:lnTo>
                    <a:pt x="1936" y="234"/>
                  </a:lnTo>
                  <a:cubicBezTo>
                    <a:pt x="2069" y="234"/>
                    <a:pt x="2102" y="134"/>
                    <a:pt x="2002" y="34"/>
                  </a:cubicBezTo>
                  <a:cubicBezTo>
                    <a:pt x="2002" y="0"/>
                    <a:pt x="1969" y="0"/>
                    <a:pt x="1936" y="0"/>
                  </a:cubicBezTo>
                  <a:close/>
                  <a:moveTo>
                    <a:pt x="2636" y="0"/>
                  </a:moveTo>
                  <a:cubicBezTo>
                    <a:pt x="2503" y="0"/>
                    <a:pt x="2469" y="134"/>
                    <a:pt x="2569" y="201"/>
                  </a:cubicBezTo>
                  <a:cubicBezTo>
                    <a:pt x="2569" y="201"/>
                    <a:pt x="2603" y="234"/>
                    <a:pt x="2636" y="234"/>
                  </a:cubicBezTo>
                  <a:lnTo>
                    <a:pt x="2903" y="234"/>
                  </a:lnTo>
                  <a:cubicBezTo>
                    <a:pt x="3036" y="234"/>
                    <a:pt x="3070" y="134"/>
                    <a:pt x="2970" y="34"/>
                  </a:cubicBezTo>
                  <a:cubicBezTo>
                    <a:pt x="2970" y="0"/>
                    <a:pt x="2936" y="0"/>
                    <a:pt x="2903" y="0"/>
                  </a:cubicBezTo>
                  <a:close/>
                  <a:moveTo>
                    <a:pt x="3604" y="0"/>
                  </a:moveTo>
                  <a:cubicBezTo>
                    <a:pt x="3470" y="0"/>
                    <a:pt x="3437" y="134"/>
                    <a:pt x="3503" y="201"/>
                  </a:cubicBezTo>
                  <a:cubicBezTo>
                    <a:pt x="3503" y="201"/>
                    <a:pt x="3570" y="234"/>
                    <a:pt x="3604" y="234"/>
                  </a:cubicBezTo>
                  <a:lnTo>
                    <a:pt x="3837" y="234"/>
                  </a:lnTo>
                  <a:cubicBezTo>
                    <a:pt x="3970" y="234"/>
                    <a:pt x="4004" y="134"/>
                    <a:pt x="3937" y="34"/>
                  </a:cubicBezTo>
                  <a:cubicBezTo>
                    <a:pt x="3937" y="0"/>
                    <a:pt x="3904" y="0"/>
                    <a:pt x="3837" y="0"/>
                  </a:cubicBezTo>
                  <a:close/>
                  <a:moveTo>
                    <a:pt x="4504" y="0"/>
                  </a:moveTo>
                  <a:cubicBezTo>
                    <a:pt x="4404" y="0"/>
                    <a:pt x="4337" y="134"/>
                    <a:pt x="4437" y="201"/>
                  </a:cubicBezTo>
                  <a:cubicBezTo>
                    <a:pt x="4437" y="201"/>
                    <a:pt x="4471" y="234"/>
                    <a:pt x="4504" y="234"/>
                  </a:cubicBezTo>
                  <a:lnTo>
                    <a:pt x="4771" y="234"/>
                  </a:lnTo>
                  <a:cubicBezTo>
                    <a:pt x="4904" y="234"/>
                    <a:pt x="4938" y="134"/>
                    <a:pt x="4838" y="34"/>
                  </a:cubicBezTo>
                  <a:cubicBezTo>
                    <a:pt x="4838" y="0"/>
                    <a:pt x="4804" y="0"/>
                    <a:pt x="4771" y="0"/>
                  </a:cubicBezTo>
                  <a:close/>
                  <a:moveTo>
                    <a:pt x="5472" y="0"/>
                  </a:moveTo>
                  <a:cubicBezTo>
                    <a:pt x="5338" y="0"/>
                    <a:pt x="5305" y="134"/>
                    <a:pt x="5405" y="201"/>
                  </a:cubicBezTo>
                  <a:cubicBezTo>
                    <a:pt x="5405" y="201"/>
                    <a:pt x="5438" y="234"/>
                    <a:pt x="5472" y="234"/>
                  </a:cubicBezTo>
                  <a:lnTo>
                    <a:pt x="5738" y="234"/>
                  </a:lnTo>
                  <a:cubicBezTo>
                    <a:pt x="5838" y="234"/>
                    <a:pt x="5905" y="134"/>
                    <a:pt x="5805" y="34"/>
                  </a:cubicBezTo>
                  <a:cubicBezTo>
                    <a:pt x="5805" y="0"/>
                    <a:pt x="5772" y="0"/>
                    <a:pt x="5738" y="0"/>
                  </a:cubicBezTo>
                  <a:close/>
                  <a:moveTo>
                    <a:pt x="6439" y="0"/>
                  </a:moveTo>
                  <a:cubicBezTo>
                    <a:pt x="6305" y="0"/>
                    <a:pt x="6272" y="134"/>
                    <a:pt x="6372" y="201"/>
                  </a:cubicBezTo>
                  <a:cubicBezTo>
                    <a:pt x="6372" y="201"/>
                    <a:pt x="6406" y="234"/>
                    <a:pt x="6439" y="234"/>
                  </a:cubicBezTo>
                  <a:lnTo>
                    <a:pt x="6672" y="234"/>
                  </a:lnTo>
                  <a:cubicBezTo>
                    <a:pt x="6806" y="234"/>
                    <a:pt x="6839" y="134"/>
                    <a:pt x="6772" y="34"/>
                  </a:cubicBezTo>
                  <a:cubicBezTo>
                    <a:pt x="6772" y="0"/>
                    <a:pt x="6739" y="0"/>
                    <a:pt x="6672" y="0"/>
                  </a:cubicBezTo>
                  <a:close/>
                  <a:moveTo>
                    <a:pt x="7406" y="0"/>
                  </a:moveTo>
                  <a:cubicBezTo>
                    <a:pt x="7273" y="0"/>
                    <a:pt x="7239" y="134"/>
                    <a:pt x="7306" y="201"/>
                  </a:cubicBezTo>
                  <a:cubicBezTo>
                    <a:pt x="7306" y="201"/>
                    <a:pt x="7373" y="234"/>
                    <a:pt x="7406" y="234"/>
                  </a:cubicBezTo>
                  <a:lnTo>
                    <a:pt x="7640" y="234"/>
                  </a:lnTo>
                  <a:cubicBezTo>
                    <a:pt x="7773" y="234"/>
                    <a:pt x="7807" y="134"/>
                    <a:pt x="7740" y="34"/>
                  </a:cubicBezTo>
                  <a:cubicBezTo>
                    <a:pt x="7740" y="0"/>
                    <a:pt x="7673" y="0"/>
                    <a:pt x="7640" y="0"/>
                  </a:cubicBezTo>
                  <a:close/>
                  <a:moveTo>
                    <a:pt x="8307" y="0"/>
                  </a:moveTo>
                  <a:cubicBezTo>
                    <a:pt x="8173" y="0"/>
                    <a:pt x="8140" y="134"/>
                    <a:pt x="8240" y="201"/>
                  </a:cubicBezTo>
                  <a:cubicBezTo>
                    <a:pt x="8240" y="201"/>
                    <a:pt x="8274" y="234"/>
                    <a:pt x="8307" y="234"/>
                  </a:cubicBezTo>
                  <a:lnTo>
                    <a:pt x="8574" y="234"/>
                  </a:lnTo>
                  <a:cubicBezTo>
                    <a:pt x="8674" y="234"/>
                    <a:pt x="8741" y="134"/>
                    <a:pt x="8640" y="34"/>
                  </a:cubicBezTo>
                  <a:cubicBezTo>
                    <a:pt x="8640" y="0"/>
                    <a:pt x="8607" y="0"/>
                    <a:pt x="8574" y="0"/>
                  </a:cubicBezTo>
                  <a:close/>
                  <a:moveTo>
                    <a:pt x="9274" y="0"/>
                  </a:moveTo>
                  <a:cubicBezTo>
                    <a:pt x="9141" y="0"/>
                    <a:pt x="9107" y="134"/>
                    <a:pt x="9208" y="201"/>
                  </a:cubicBezTo>
                  <a:cubicBezTo>
                    <a:pt x="9208" y="201"/>
                    <a:pt x="9241" y="234"/>
                    <a:pt x="9274" y="234"/>
                  </a:cubicBezTo>
                  <a:lnTo>
                    <a:pt x="9508" y="234"/>
                  </a:lnTo>
                  <a:cubicBezTo>
                    <a:pt x="9641" y="234"/>
                    <a:pt x="9708" y="134"/>
                    <a:pt x="9608" y="34"/>
                  </a:cubicBezTo>
                  <a:cubicBezTo>
                    <a:pt x="9608" y="0"/>
                    <a:pt x="9574" y="0"/>
                    <a:pt x="9508" y="0"/>
                  </a:cubicBezTo>
                  <a:close/>
                  <a:moveTo>
                    <a:pt x="10242" y="0"/>
                  </a:moveTo>
                  <a:cubicBezTo>
                    <a:pt x="10108" y="0"/>
                    <a:pt x="10075" y="134"/>
                    <a:pt x="10142" y="201"/>
                  </a:cubicBezTo>
                  <a:cubicBezTo>
                    <a:pt x="10142" y="201"/>
                    <a:pt x="10175" y="234"/>
                    <a:pt x="10242" y="234"/>
                  </a:cubicBezTo>
                  <a:lnTo>
                    <a:pt x="10475" y="234"/>
                  </a:lnTo>
                  <a:cubicBezTo>
                    <a:pt x="10609" y="234"/>
                    <a:pt x="10642" y="134"/>
                    <a:pt x="10575" y="34"/>
                  </a:cubicBezTo>
                  <a:cubicBezTo>
                    <a:pt x="10575" y="0"/>
                    <a:pt x="10508" y="0"/>
                    <a:pt x="10475" y="0"/>
                  </a:cubicBezTo>
                  <a:close/>
                  <a:moveTo>
                    <a:pt x="11176" y="0"/>
                  </a:moveTo>
                  <a:cubicBezTo>
                    <a:pt x="11076" y="0"/>
                    <a:pt x="11009" y="134"/>
                    <a:pt x="11109" y="201"/>
                  </a:cubicBezTo>
                  <a:cubicBezTo>
                    <a:pt x="11109" y="201"/>
                    <a:pt x="11142" y="234"/>
                    <a:pt x="11176" y="234"/>
                  </a:cubicBezTo>
                  <a:lnTo>
                    <a:pt x="11442" y="234"/>
                  </a:lnTo>
                  <a:cubicBezTo>
                    <a:pt x="11576" y="234"/>
                    <a:pt x="11609" y="134"/>
                    <a:pt x="11509" y="34"/>
                  </a:cubicBezTo>
                  <a:cubicBezTo>
                    <a:pt x="11509" y="0"/>
                    <a:pt x="11476" y="0"/>
                    <a:pt x="11442" y="0"/>
                  </a:cubicBezTo>
                  <a:close/>
                  <a:moveTo>
                    <a:pt x="12110" y="0"/>
                  </a:moveTo>
                  <a:cubicBezTo>
                    <a:pt x="11976" y="0"/>
                    <a:pt x="11943" y="134"/>
                    <a:pt x="12010" y="201"/>
                  </a:cubicBezTo>
                  <a:cubicBezTo>
                    <a:pt x="12010" y="201"/>
                    <a:pt x="12076" y="234"/>
                    <a:pt x="12110" y="234"/>
                  </a:cubicBezTo>
                  <a:lnTo>
                    <a:pt x="12343" y="234"/>
                  </a:lnTo>
                  <a:cubicBezTo>
                    <a:pt x="12477" y="234"/>
                    <a:pt x="12510" y="134"/>
                    <a:pt x="12443" y="34"/>
                  </a:cubicBezTo>
                  <a:cubicBezTo>
                    <a:pt x="12443" y="0"/>
                    <a:pt x="12410" y="0"/>
                    <a:pt x="12343" y="0"/>
                  </a:cubicBezTo>
                  <a:close/>
                  <a:moveTo>
                    <a:pt x="13077" y="0"/>
                  </a:moveTo>
                  <a:cubicBezTo>
                    <a:pt x="12944" y="0"/>
                    <a:pt x="12910" y="134"/>
                    <a:pt x="12977" y="201"/>
                  </a:cubicBezTo>
                  <a:cubicBezTo>
                    <a:pt x="12977" y="201"/>
                    <a:pt x="13010" y="234"/>
                    <a:pt x="13077" y="234"/>
                  </a:cubicBezTo>
                  <a:lnTo>
                    <a:pt x="13310" y="234"/>
                  </a:lnTo>
                  <a:cubicBezTo>
                    <a:pt x="13444" y="234"/>
                    <a:pt x="13477" y="134"/>
                    <a:pt x="13411" y="34"/>
                  </a:cubicBezTo>
                  <a:cubicBezTo>
                    <a:pt x="13411" y="0"/>
                    <a:pt x="13344" y="0"/>
                    <a:pt x="13310" y="0"/>
                  </a:cubicBezTo>
                  <a:close/>
                  <a:moveTo>
                    <a:pt x="14011" y="0"/>
                  </a:moveTo>
                  <a:cubicBezTo>
                    <a:pt x="13911" y="0"/>
                    <a:pt x="13844" y="134"/>
                    <a:pt x="13944" y="201"/>
                  </a:cubicBezTo>
                  <a:cubicBezTo>
                    <a:pt x="13944" y="201"/>
                    <a:pt x="13978" y="234"/>
                    <a:pt x="14011" y="234"/>
                  </a:cubicBezTo>
                  <a:lnTo>
                    <a:pt x="14278" y="234"/>
                  </a:lnTo>
                  <a:cubicBezTo>
                    <a:pt x="14411" y="234"/>
                    <a:pt x="14445" y="134"/>
                    <a:pt x="14345" y="34"/>
                  </a:cubicBezTo>
                  <a:cubicBezTo>
                    <a:pt x="14345" y="0"/>
                    <a:pt x="14311" y="0"/>
                    <a:pt x="14278" y="0"/>
                  </a:cubicBezTo>
                  <a:close/>
                  <a:moveTo>
                    <a:pt x="14978" y="0"/>
                  </a:moveTo>
                  <a:cubicBezTo>
                    <a:pt x="14845" y="0"/>
                    <a:pt x="14812" y="134"/>
                    <a:pt x="14912" y="201"/>
                  </a:cubicBezTo>
                  <a:cubicBezTo>
                    <a:pt x="14912" y="201"/>
                    <a:pt x="14945" y="234"/>
                    <a:pt x="14978" y="234"/>
                  </a:cubicBezTo>
                  <a:lnTo>
                    <a:pt x="15245" y="234"/>
                  </a:lnTo>
                  <a:cubicBezTo>
                    <a:pt x="15345" y="234"/>
                    <a:pt x="15412" y="134"/>
                    <a:pt x="15312" y="34"/>
                  </a:cubicBezTo>
                  <a:cubicBezTo>
                    <a:pt x="15312" y="0"/>
                    <a:pt x="15279" y="0"/>
                    <a:pt x="15245" y="0"/>
                  </a:cubicBezTo>
                  <a:close/>
                  <a:moveTo>
                    <a:pt x="15912" y="0"/>
                  </a:moveTo>
                  <a:cubicBezTo>
                    <a:pt x="15779" y="0"/>
                    <a:pt x="15746" y="134"/>
                    <a:pt x="15812" y="201"/>
                  </a:cubicBezTo>
                  <a:cubicBezTo>
                    <a:pt x="15812" y="201"/>
                    <a:pt x="15846" y="234"/>
                    <a:pt x="15912" y="234"/>
                  </a:cubicBezTo>
                  <a:lnTo>
                    <a:pt x="16146" y="234"/>
                  </a:lnTo>
                  <a:cubicBezTo>
                    <a:pt x="16279" y="234"/>
                    <a:pt x="16313" y="134"/>
                    <a:pt x="16246" y="34"/>
                  </a:cubicBezTo>
                  <a:cubicBezTo>
                    <a:pt x="16246" y="0"/>
                    <a:pt x="16179" y="0"/>
                    <a:pt x="16146" y="0"/>
                  </a:cubicBezTo>
                  <a:close/>
                  <a:moveTo>
                    <a:pt x="16846" y="0"/>
                  </a:moveTo>
                  <a:cubicBezTo>
                    <a:pt x="16746" y="0"/>
                    <a:pt x="16680" y="134"/>
                    <a:pt x="16780" y="201"/>
                  </a:cubicBezTo>
                  <a:cubicBezTo>
                    <a:pt x="16780" y="201"/>
                    <a:pt x="16813" y="234"/>
                    <a:pt x="16846" y="234"/>
                  </a:cubicBezTo>
                  <a:lnTo>
                    <a:pt x="17113" y="234"/>
                  </a:lnTo>
                  <a:cubicBezTo>
                    <a:pt x="17247" y="234"/>
                    <a:pt x="17280" y="134"/>
                    <a:pt x="17180" y="34"/>
                  </a:cubicBezTo>
                  <a:cubicBezTo>
                    <a:pt x="17180" y="0"/>
                    <a:pt x="17147" y="0"/>
                    <a:pt x="17113" y="0"/>
                  </a:cubicBezTo>
                  <a:close/>
                  <a:moveTo>
                    <a:pt x="17814" y="0"/>
                  </a:moveTo>
                  <a:cubicBezTo>
                    <a:pt x="17680" y="0"/>
                    <a:pt x="17647" y="134"/>
                    <a:pt x="17747" y="201"/>
                  </a:cubicBezTo>
                  <a:cubicBezTo>
                    <a:pt x="17747" y="201"/>
                    <a:pt x="17780" y="234"/>
                    <a:pt x="17814" y="234"/>
                  </a:cubicBezTo>
                  <a:lnTo>
                    <a:pt x="18081" y="234"/>
                  </a:lnTo>
                  <a:cubicBezTo>
                    <a:pt x="18181" y="234"/>
                    <a:pt x="18247" y="134"/>
                    <a:pt x="18147" y="34"/>
                  </a:cubicBezTo>
                  <a:cubicBezTo>
                    <a:pt x="18147" y="0"/>
                    <a:pt x="18114" y="0"/>
                    <a:pt x="18081" y="0"/>
                  </a:cubicBezTo>
                  <a:close/>
                  <a:moveTo>
                    <a:pt x="18781" y="0"/>
                  </a:moveTo>
                  <a:cubicBezTo>
                    <a:pt x="18648" y="0"/>
                    <a:pt x="18614" y="134"/>
                    <a:pt x="18681" y="201"/>
                  </a:cubicBezTo>
                  <a:cubicBezTo>
                    <a:pt x="18681" y="201"/>
                    <a:pt x="18748" y="234"/>
                    <a:pt x="18781" y="234"/>
                  </a:cubicBezTo>
                  <a:lnTo>
                    <a:pt x="19015" y="234"/>
                  </a:lnTo>
                  <a:cubicBezTo>
                    <a:pt x="19148" y="234"/>
                    <a:pt x="19181" y="134"/>
                    <a:pt x="19115" y="34"/>
                  </a:cubicBezTo>
                  <a:cubicBezTo>
                    <a:pt x="19115" y="0"/>
                    <a:pt x="19081" y="0"/>
                    <a:pt x="19015" y="0"/>
                  </a:cubicBezTo>
                  <a:close/>
                  <a:moveTo>
                    <a:pt x="19682" y="0"/>
                  </a:moveTo>
                  <a:cubicBezTo>
                    <a:pt x="19582" y="0"/>
                    <a:pt x="19515" y="134"/>
                    <a:pt x="19615" y="201"/>
                  </a:cubicBezTo>
                  <a:cubicBezTo>
                    <a:pt x="19615" y="201"/>
                    <a:pt x="19648" y="234"/>
                    <a:pt x="19682" y="234"/>
                  </a:cubicBezTo>
                  <a:lnTo>
                    <a:pt x="19949" y="234"/>
                  </a:lnTo>
                  <a:cubicBezTo>
                    <a:pt x="20082" y="234"/>
                    <a:pt x="20115" y="134"/>
                    <a:pt x="20015" y="34"/>
                  </a:cubicBezTo>
                  <a:cubicBezTo>
                    <a:pt x="20015" y="0"/>
                    <a:pt x="19982" y="0"/>
                    <a:pt x="19949" y="0"/>
                  </a:cubicBezTo>
                  <a:close/>
                  <a:moveTo>
                    <a:pt x="20649" y="0"/>
                  </a:moveTo>
                  <a:cubicBezTo>
                    <a:pt x="20516" y="0"/>
                    <a:pt x="20482" y="134"/>
                    <a:pt x="20582" y="201"/>
                  </a:cubicBezTo>
                  <a:cubicBezTo>
                    <a:pt x="20582" y="201"/>
                    <a:pt x="20616" y="234"/>
                    <a:pt x="20649" y="234"/>
                  </a:cubicBezTo>
                  <a:lnTo>
                    <a:pt x="20916" y="234"/>
                  </a:lnTo>
                  <a:cubicBezTo>
                    <a:pt x="21016" y="234"/>
                    <a:pt x="21083" y="134"/>
                    <a:pt x="20983" y="34"/>
                  </a:cubicBezTo>
                  <a:cubicBezTo>
                    <a:pt x="20983" y="0"/>
                    <a:pt x="20949" y="0"/>
                    <a:pt x="20916" y="0"/>
                  </a:cubicBezTo>
                  <a:close/>
                  <a:moveTo>
                    <a:pt x="21616" y="301"/>
                  </a:moveTo>
                  <a:cubicBezTo>
                    <a:pt x="21483" y="167"/>
                    <a:pt x="21316" y="334"/>
                    <a:pt x="21416" y="401"/>
                  </a:cubicBezTo>
                  <a:cubicBezTo>
                    <a:pt x="21450" y="467"/>
                    <a:pt x="21483" y="501"/>
                    <a:pt x="21483" y="568"/>
                  </a:cubicBezTo>
                  <a:cubicBezTo>
                    <a:pt x="21516" y="734"/>
                    <a:pt x="21750" y="668"/>
                    <a:pt x="21750" y="534"/>
                  </a:cubicBezTo>
                  <a:cubicBezTo>
                    <a:pt x="21750" y="467"/>
                    <a:pt x="21683" y="367"/>
                    <a:pt x="21616" y="301"/>
                  </a:cubicBezTo>
                  <a:close/>
                  <a:moveTo>
                    <a:pt x="21783" y="1301"/>
                  </a:moveTo>
                  <a:cubicBezTo>
                    <a:pt x="21783" y="1168"/>
                    <a:pt x="21650" y="1135"/>
                    <a:pt x="21583" y="1201"/>
                  </a:cubicBezTo>
                  <a:cubicBezTo>
                    <a:pt x="21516" y="1201"/>
                    <a:pt x="21516" y="1235"/>
                    <a:pt x="21516" y="1301"/>
                  </a:cubicBezTo>
                  <a:lnTo>
                    <a:pt x="21516" y="1535"/>
                  </a:lnTo>
                  <a:cubicBezTo>
                    <a:pt x="21516" y="1668"/>
                    <a:pt x="21650" y="1702"/>
                    <a:pt x="21750" y="1635"/>
                  </a:cubicBezTo>
                  <a:cubicBezTo>
                    <a:pt x="21783" y="1635"/>
                    <a:pt x="21783" y="1568"/>
                    <a:pt x="21783" y="1535"/>
                  </a:cubicBezTo>
                  <a:close/>
                  <a:moveTo>
                    <a:pt x="21783" y="2202"/>
                  </a:moveTo>
                  <a:cubicBezTo>
                    <a:pt x="21783" y="2069"/>
                    <a:pt x="21650" y="2035"/>
                    <a:pt x="21583" y="2135"/>
                  </a:cubicBezTo>
                  <a:cubicBezTo>
                    <a:pt x="21516" y="2135"/>
                    <a:pt x="21516" y="2169"/>
                    <a:pt x="21516" y="2202"/>
                  </a:cubicBezTo>
                  <a:lnTo>
                    <a:pt x="21516" y="2469"/>
                  </a:lnTo>
                  <a:cubicBezTo>
                    <a:pt x="21516" y="2569"/>
                    <a:pt x="21650" y="2636"/>
                    <a:pt x="21750" y="2536"/>
                  </a:cubicBezTo>
                  <a:cubicBezTo>
                    <a:pt x="21783" y="2536"/>
                    <a:pt x="21783" y="2502"/>
                    <a:pt x="21783" y="2469"/>
                  </a:cubicBezTo>
                  <a:close/>
                  <a:moveTo>
                    <a:pt x="21783" y="3169"/>
                  </a:moveTo>
                  <a:cubicBezTo>
                    <a:pt x="21783" y="3036"/>
                    <a:pt x="21650" y="3003"/>
                    <a:pt x="21583" y="3069"/>
                  </a:cubicBezTo>
                  <a:cubicBezTo>
                    <a:pt x="21516" y="3069"/>
                    <a:pt x="21516" y="3136"/>
                    <a:pt x="21516" y="3169"/>
                  </a:cubicBezTo>
                  <a:lnTo>
                    <a:pt x="21516" y="3403"/>
                  </a:lnTo>
                  <a:cubicBezTo>
                    <a:pt x="21516" y="3536"/>
                    <a:pt x="21650" y="3570"/>
                    <a:pt x="21750" y="3503"/>
                  </a:cubicBezTo>
                  <a:cubicBezTo>
                    <a:pt x="21783" y="3503"/>
                    <a:pt x="21783" y="3470"/>
                    <a:pt x="21783" y="3403"/>
                  </a:cubicBezTo>
                  <a:close/>
                  <a:moveTo>
                    <a:pt x="21783" y="4137"/>
                  </a:moveTo>
                  <a:cubicBezTo>
                    <a:pt x="21783" y="4003"/>
                    <a:pt x="21650" y="3970"/>
                    <a:pt x="21583" y="4037"/>
                  </a:cubicBezTo>
                  <a:cubicBezTo>
                    <a:pt x="21516" y="4037"/>
                    <a:pt x="21516" y="4070"/>
                    <a:pt x="21516" y="4137"/>
                  </a:cubicBezTo>
                  <a:lnTo>
                    <a:pt x="21516" y="4370"/>
                  </a:lnTo>
                  <a:cubicBezTo>
                    <a:pt x="21516" y="4504"/>
                    <a:pt x="21650" y="4537"/>
                    <a:pt x="21750" y="4470"/>
                  </a:cubicBezTo>
                  <a:cubicBezTo>
                    <a:pt x="21783" y="4470"/>
                    <a:pt x="21783" y="4404"/>
                    <a:pt x="21783" y="4370"/>
                  </a:cubicBezTo>
                  <a:close/>
                  <a:moveTo>
                    <a:pt x="21783" y="5071"/>
                  </a:moveTo>
                  <a:cubicBezTo>
                    <a:pt x="21783" y="4971"/>
                    <a:pt x="21650" y="4904"/>
                    <a:pt x="21583" y="5004"/>
                  </a:cubicBezTo>
                  <a:cubicBezTo>
                    <a:pt x="21516" y="5004"/>
                    <a:pt x="21516" y="5037"/>
                    <a:pt x="21516" y="5071"/>
                  </a:cubicBezTo>
                  <a:lnTo>
                    <a:pt x="21516" y="5338"/>
                  </a:lnTo>
                  <a:cubicBezTo>
                    <a:pt x="21516" y="5471"/>
                    <a:pt x="21650" y="5504"/>
                    <a:pt x="21750" y="5404"/>
                  </a:cubicBezTo>
                  <a:cubicBezTo>
                    <a:pt x="21783" y="5404"/>
                    <a:pt x="21783" y="5371"/>
                    <a:pt x="21783" y="5338"/>
                  </a:cubicBezTo>
                  <a:close/>
                  <a:moveTo>
                    <a:pt x="21783" y="6005"/>
                  </a:moveTo>
                  <a:cubicBezTo>
                    <a:pt x="21783" y="5871"/>
                    <a:pt x="21650" y="5838"/>
                    <a:pt x="21583" y="5905"/>
                  </a:cubicBezTo>
                  <a:cubicBezTo>
                    <a:pt x="21516" y="5905"/>
                    <a:pt x="21516" y="5971"/>
                    <a:pt x="21516" y="6005"/>
                  </a:cubicBezTo>
                  <a:lnTo>
                    <a:pt x="21516" y="6238"/>
                  </a:lnTo>
                  <a:cubicBezTo>
                    <a:pt x="21516" y="6372"/>
                    <a:pt x="21650" y="6405"/>
                    <a:pt x="21750" y="6338"/>
                  </a:cubicBezTo>
                  <a:cubicBezTo>
                    <a:pt x="21783" y="6338"/>
                    <a:pt x="21783" y="6305"/>
                    <a:pt x="21783" y="6238"/>
                  </a:cubicBezTo>
                  <a:close/>
                  <a:moveTo>
                    <a:pt x="21783" y="6972"/>
                  </a:moveTo>
                  <a:cubicBezTo>
                    <a:pt x="21783" y="6839"/>
                    <a:pt x="21650" y="6805"/>
                    <a:pt x="21583" y="6872"/>
                  </a:cubicBezTo>
                  <a:cubicBezTo>
                    <a:pt x="21516" y="6872"/>
                    <a:pt x="21516" y="6905"/>
                    <a:pt x="21516" y="6972"/>
                  </a:cubicBezTo>
                  <a:lnTo>
                    <a:pt x="21516" y="7206"/>
                  </a:lnTo>
                  <a:cubicBezTo>
                    <a:pt x="21516" y="7339"/>
                    <a:pt x="21650" y="7372"/>
                    <a:pt x="21750" y="7306"/>
                  </a:cubicBezTo>
                  <a:cubicBezTo>
                    <a:pt x="21783" y="7306"/>
                    <a:pt x="21783" y="7239"/>
                    <a:pt x="21783" y="7206"/>
                  </a:cubicBezTo>
                  <a:close/>
                  <a:moveTo>
                    <a:pt x="21783" y="7906"/>
                  </a:moveTo>
                  <a:cubicBezTo>
                    <a:pt x="21783" y="7806"/>
                    <a:pt x="21650" y="7739"/>
                    <a:pt x="21583" y="7839"/>
                  </a:cubicBezTo>
                  <a:cubicBezTo>
                    <a:pt x="21516" y="7839"/>
                    <a:pt x="21516" y="7873"/>
                    <a:pt x="21516" y="7906"/>
                  </a:cubicBezTo>
                  <a:lnTo>
                    <a:pt x="21516" y="8173"/>
                  </a:lnTo>
                  <a:cubicBezTo>
                    <a:pt x="21516" y="8306"/>
                    <a:pt x="21650" y="8340"/>
                    <a:pt x="21750" y="8240"/>
                  </a:cubicBezTo>
                  <a:cubicBezTo>
                    <a:pt x="21783" y="8240"/>
                    <a:pt x="21783" y="8206"/>
                    <a:pt x="21783" y="8173"/>
                  </a:cubicBezTo>
                  <a:close/>
                  <a:moveTo>
                    <a:pt x="21783" y="8873"/>
                  </a:moveTo>
                  <a:cubicBezTo>
                    <a:pt x="21783" y="8740"/>
                    <a:pt x="21650" y="8707"/>
                    <a:pt x="21583" y="8807"/>
                  </a:cubicBezTo>
                  <a:cubicBezTo>
                    <a:pt x="21516" y="8807"/>
                    <a:pt x="21516" y="8840"/>
                    <a:pt x="21516" y="8873"/>
                  </a:cubicBezTo>
                  <a:lnTo>
                    <a:pt x="21516" y="9140"/>
                  </a:lnTo>
                  <a:cubicBezTo>
                    <a:pt x="21516" y="9240"/>
                    <a:pt x="21650" y="9307"/>
                    <a:pt x="21750" y="9207"/>
                  </a:cubicBezTo>
                  <a:cubicBezTo>
                    <a:pt x="21783" y="9207"/>
                    <a:pt x="21783" y="9174"/>
                    <a:pt x="21783" y="9140"/>
                  </a:cubicBezTo>
                  <a:close/>
                  <a:moveTo>
                    <a:pt x="21783" y="9807"/>
                  </a:moveTo>
                  <a:cubicBezTo>
                    <a:pt x="21783" y="9674"/>
                    <a:pt x="21650" y="9641"/>
                    <a:pt x="21583" y="9707"/>
                  </a:cubicBezTo>
                  <a:cubicBezTo>
                    <a:pt x="21516" y="9707"/>
                    <a:pt x="21516" y="9741"/>
                    <a:pt x="21516" y="9807"/>
                  </a:cubicBezTo>
                  <a:lnTo>
                    <a:pt x="21516" y="10041"/>
                  </a:lnTo>
                  <a:cubicBezTo>
                    <a:pt x="21516" y="10174"/>
                    <a:pt x="21650" y="10208"/>
                    <a:pt x="21750" y="10141"/>
                  </a:cubicBezTo>
                  <a:cubicBezTo>
                    <a:pt x="21783" y="10141"/>
                    <a:pt x="21783" y="10074"/>
                    <a:pt x="21783" y="10041"/>
                  </a:cubicBezTo>
                  <a:close/>
                  <a:moveTo>
                    <a:pt x="21783" y="10741"/>
                  </a:moveTo>
                  <a:cubicBezTo>
                    <a:pt x="21783" y="10641"/>
                    <a:pt x="21650" y="10575"/>
                    <a:pt x="21583" y="10675"/>
                  </a:cubicBezTo>
                  <a:cubicBezTo>
                    <a:pt x="21516" y="10675"/>
                    <a:pt x="21516" y="10708"/>
                    <a:pt x="21516" y="10741"/>
                  </a:cubicBezTo>
                  <a:lnTo>
                    <a:pt x="21516" y="11008"/>
                  </a:lnTo>
                  <a:cubicBezTo>
                    <a:pt x="21516" y="11142"/>
                    <a:pt x="21650" y="11175"/>
                    <a:pt x="21750" y="11075"/>
                  </a:cubicBezTo>
                  <a:cubicBezTo>
                    <a:pt x="21783" y="11075"/>
                    <a:pt x="21783" y="11042"/>
                    <a:pt x="21783" y="11008"/>
                  </a:cubicBezTo>
                  <a:close/>
                  <a:moveTo>
                    <a:pt x="21650" y="11742"/>
                  </a:moveTo>
                  <a:cubicBezTo>
                    <a:pt x="21750" y="11575"/>
                    <a:pt x="21516" y="11509"/>
                    <a:pt x="21450" y="11642"/>
                  </a:cubicBezTo>
                  <a:lnTo>
                    <a:pt x="21316" y="11742"/>
                  </a:lnTo>
                  <a:cubicBezTo>
                    <a:pt x="21183" y="11842"/>
                    <a:pt x="21316" y="12042"/>
                    <a:pt x="21450" y="11976"/>
                  </a:cubicBezTo>
                  <a:cubicBezTo>
                    <a:pt x="21583" y="11909"/>
                    <a:pt x="21616" y="11842"/>
                    <a:pt x="21650" y="11742"/>
                  </a:cubicBezTo>
                  <a:close/>
                  <a:moveTo>
                    <a:pt x="20749" y="12076"/>
                  </a:moveTo>
                  <a:cubicBezTo>
                    <a:pt x="20849" y="12076"/>
                    <a:pt x="20916" y="11976"/>
                    <a:pt x="20816" y="11876"/>
                  </a:cubicBezTo>
                  <a:cubicBezTo>
                    <a:pt x="20816" y="11842"/>
                    <a:pt x="20782" y="11842"/>
                    <a:pt x="20749" y="11842"/>
                  </a:cubicBezTo>
                  <a:lnTo>
                    <a:pt x="20482" y="11842"/>
                  </a:lnTo>
                  <a:cubicBezTo>
                    <a:pt x="20349" y="11842"/>
                    <a:pt x="20315" y="11976"/>
                    <a:pt x="20416" y="12042"/>
                  </a:cubicBezTo>
                  <a:cubicBezTo>
                    <a:pt x="20416" y="12076"/>
                    <a:pt x="20449" y="12076"/>
                    <a:pt x="20482" y="12076"/>
                  </a:cubicBezTo>
                  <a:close/>
                  <a:moveTo>
                    <a:pt x="19782" y="12076"/>
                  </a:moveTo>
                  <a:cubicBezTo>
                    <a:pt x="19915" y="12076"/>
                    <a:pt x="19949" y="11976"/>
                    <a:pt x="19848" y="11876"/>
                  </a:cubicBezTo>
                  <a:cubicBezTo>
                    <a:pt x="19848" y="11842"/>
                    <a:pt x="19815" y="11842"/>
                    <a:pt x="19782" y="11842"/>
                  </a:cubicBezTo>
                  <a:lnTo>
                    <a:pt x="19515" y="11842"/>
                  </a:lnTo>
                  <a:cubicBezTo>
                    <a:pt x="19415" y="11842"/>
                    <a:pt x="19348" y="11976"/>
                    <a:pt x="19448" y="12042"/>
                  </a:cubicBezTo>
                  <a:cubicBezTo>
                    <a:pt x="19448" y="12076"/>
                    <a:pt x="19482" y="12076"/>
                    <a:pt x="19515" y="12076"/>
                  </a:cubicBezTo>
                  <a:close/>
                  <a:moveTo>
                    <a:pt x="18814" y="12076"/>
                  </a:moveTo>
                  <a:cubicBezTo>
                    <a:pt x="18948" y="12076"/>
                    <a:pt x="18981" y="11976"/>
                    <a:pt x="18914" y="11876"/>
                  </a:cubicBezTo>
                  <a:cubicBezTo>
                    <a:pt x="18914" y="11842"/>
                    <a:pt x="18881" y="11842"/>
                    <a:pt x="18814" y="11842"/>
                  </a:cubicBezTo>
                  <a:lnTo>
                    <a:pt x="18581" y="11842"/>
                  </a:lnTo>
                  <a:cubicBezTo>
                    <a:pt x="18447" y="11842"/>
                    <a:pt x="18414" y="11976"/>
                    <a:pt x="18481" y="12042"/>
                  </a:cubicBezTo>
                  <a:cubicBezTo>
                    <a:pt x="18481" y="12076"/>
                    <a:pt x="18514" y="12076"/>
                    <a:pt x="18581" y="12076"/>
                  </a:cubicBezTo>
                  <a:close/>
                  <a:moveTo>
                    <a:pt x="17847" y="12076"/>
                  </a:moveTo>
                  <a:cubicBezTo>
                    <a:pt x="17980" y="12076"/>
                    <a:pt x="18047" y="11976"/>
                    <a:pt x="17947" y="11876"/>
                  </a:cubicBezTo>
                  <a:cubicBezTo>
                    <a:pt x="17947" y="11842"/>
                    <a:pt x="17914" y="11842"/>
                    <a:pt x="17847" y="11842"/>
                  </a:cubicBezTo>
                  <a:lnTo>
                    <a:pt x="17614" y="11842"/>
                  </a:lnTo>
                  <a:cubicBezTo>
                    <a:pt x="17480" y="11842"/>
                    <a:pt x="17447" y="11976"/>
                    <a:pt x="17513" y="12042"/>
                  </a:cubicBezTo>
                  <a:cubicBezTo>
                    <a:pt x="17513" y="12076"/>
                    <a:pt x="17580" y="12076"/>
                    <a:pt x="17614" y="12076"/>
                  </a:cubicBezTo>
                  <a:close/>
                  <a:moveTo>
                    <a:pt x="16946" y="12076"/>
                  </a:moveTo>
                  <a:cubicBezTo>
                    <a:pt x="17080" y="12076"/>
                    <a:pt x="17113" y="11976"/>
                    <a:pt x="17013" y="11876"/>
                  </a:cubicBezTo>
                  <a:cubicBezTo>
                    <a:pt x="17013" y="11842"/>
                    <a:pt x="16980" y="11842"/>
                    <a:pt x="16946" y="11842"/>
                  </a:cubicBezTo>
                  <a:lnTo>
                    <a:pt x="16680" y="11842"/>
                  </a:lnTo>
                  <a:cubicBezTo>
                    <a:pt x="16579" y="11842"/>
                    <a:pt x="16513" y="11976"/>
                    <a:pt x="16613" y="12042"/>
                  </a:cubicBezTo>
                  <a:cubicBezTo>
                    <a:pt x="16613" y="12076"/>
                    <a:pt x="16646" y="12076"/>
                    <a:pt x="16680" y="12076"/>
                  </a:cubicBezTo>
                  <a:close/>
                  <a:moveTo>
                    <a:pt x="15979" y="12076"/>
                  </a:moveTo>
                  <a:cubicBezTo>
                    <a:pt x="16112" y="12076"/>
                    <a:pt x="16146" y="11976"/>
                    <a:pt x="16079" y="11876"/>
                  </a:cubicBezTo>
                  <a:cubicBezTo>
                    <a:pt x="16079" y="11842"/>
                    <a:pt x="16046" y="11842"/>
                    <a:pt x="15979" y="11842"/>
                  </a:cubicBezTo>
                  <a:lnTo>
                    <a:pt x="15746" y="11842"/>
                  </a:lnTo>
                  <a:cubicBezTo>
                    <a:pt x="15612" y="11842"/>
                    <a:pt x="15579" y="11976"/>
                    <a:pt x="15645" y="12042"/>
                  </a:cubicBezTo>
                  <a:cubicBezTo>
                    <a:pt x="15645" y="12076"/>
                    <a:pt x="15679" y="12076"/>
                    <a:pt x="15746" y="12076"/>
                  </a:cubicBezTo>
                  <a:close/>
                  <a:moveTo>
                    <a:pt x="15012" y="12076"/>
                  </a:moveTo>
                  <a:cubicBezTo>
                    <a:pt x="15145" y="12076"/>
                    <a:pt x="15178" y="11976"/>
                    <a:pt x="15112" y="11876"/>
                  </a:cubicBezTo>
                  <a:cubicBezTo>
                    <a:pt x="15112" y="11842"/>
                    <a:pt x="15078" y="11842"/>
                    <a:pt x="15012" y="11842"/>
                  </a:cubicBezTo>
                  <a:lnTo>
                    <a:pt x="14778" y="11842"/>
                  </a:lnTo>
                  <a:cubicBezTo>
                    <a:pt x="14645" y="11842"/>
                    <a:pt x="14611" y="11976"/>
                    <a:pt x="14678" y="12042"/>
                  </a:cubicBezTo>
                  <a:cubicBezTo>
                    <a:pt x="14678" y="12076"/>
                    <a:pt x="14745" y="12076"/>
                    <a:pt x="14778" y="12076"/>
                  </a:cubicBezTo>
                  <a:close/>
                  <a:moveTo>
                    <a:pt x="14078" y="12076"/>
                  </a:moveTo>
                  <a:cubicBezTo>
                    <a:pt x="14178" y="12076"/>
                    <a:pt x="14244" y="11976"/>
                    <a:pt x="14144" y="11876"/>
                  </a:cubicBezTo>
                  <a:cubicBezTo>
                    <a:pt x="14144" y="11842"/>
                    <a:pt x="14111" y="11842"/>
                    <a:pt x="14078" y="11842"/>
                  </a:cubicBezTo>
                  <a:lnTo>
                    <a:pt x="13811" y="11842"/>
                  </a:lnTo>
                  <a:cubicBezTo>
                    <a:pt x="13677" y="11842"/>
                    <a:pt x="13644" y="11976"/>
                    <a:pt x="13744" y="12042"/>
                  </a:cubicBezTo>
                  <a:cubicBezTo>
                    <a:pt x="13744" y="12076"/>
                    <a:pt x="13777" y="12076"/>
                    <a:pt x="13811" y="12076"/>
                  </a:cubicBezTo>
                  <a:close/>
                  <a:moveTo>
                    <a:pt x="13144" y="12076"/>
                  </a:moveTo>
                  <a:cubicBezTo>
                    <a:pt x="13277" y="12076"/>
                    <a:pt x="13310" y="11976"/>
                    <a:pt x="13244" y="11876"/>
                  </a:cubicBezTo>
                  <a:cubicBezTo>
                    <a:pt x="13244" y="11842"/>
                    <a:pt x="13177" y="11842"/>
                    <a:pt x="13144" y="11842"/>
                  </a:cubicBezTo>
                  <a:lnTo>
                    <a:pt x="12910" y="11842"/>
                  </a:lnTo>
                  <a:cubicBezTo>
                    <a:pt x="12777" y="11842"/>
                    <a:pt x="12743" y="11976"/>
                    <a:pt x="12810" y="12042"/>
                  </a:cubicBezTo>
                  <a:cubicBezTo>
                    <a:pt x="12810" y="12076"/>
                    <a:pt x="12843" y="12076"/>
                    <a:pt x="12910" y="12076"/>
                  </a:cubicBezTo>
                  <a:close/>
                  <a:moveTo>
                    <a:pt x="12176" y="12076"/>
                  </a:moveTo>
                  <a:cubicBezTo>
                    <a:pt x="12310" y="12076"/>
                    <a:pt x="12343" y="11976"/>
                    <a:pt x="12276" y="11876"/>
                  </a:cubicBezTo>
                  <a:cubicBezTo>
                    <a:pt x="12276" y="11842"/>
                    <a:pt x="12243" y="11842"/>
                    <a:pt x="12176" y="11842"/>
                  </a:cubicBezTo>
                  <a:lnTo>
                    <a:pt x="11943" y="11842"/>
                  </a:lnTo>
                  <a:cubicBezTo>
                    <a:pt x="11809" y="11842"/>
                    <a:pt x="11776" y="11976"/>
                    <a:pt x="11843" y="12042"/>
                  </a:cubicBezTo>
                  <a:cubicBezTo>
                    <a:pt x="11843" y="12076"/>
                    <a:pt x="11909" y="12076"/>
                    <a:pt x="11943" y="12076"/>
                  </a:cubicBezTo>
                  <a:close/>
                  <a:moveTo>
                    <a:pt x="11242" y="12076"/>
                  </a:moveTo>
                  <a:cubicBezTo>
                    <a:pt x="11342" y="12076"/>
                    <a:pt x="11409" y="11976"/>
                    <a:pt x="11309" y="11876"/>
                  </a:cubicBezTo>
                  <a:cubicBezTo>
                    <a:pt x="11309" y="11842"/>
                    <a:pt x="11276" y="11842"/>
                    <a:pt x="11242" y="11842"/>
                  </a:cubicBezTo>
                  <a:lnTo>
                    <a:pt x="10975" y="11842"/>
                  </a:lnTo>
                  <a:cubicBezTo>
                    <a:pt x="10842" y="11842"/>
                    <a:pt x="10809" y="11976"/>
                    <a:pt x="10909" y="12042"/>
                  </a:cubicBezTo>
                  <a:cubicBezTo>
                    <a:pt x="10909" y="12076"/>
                    <a:pt x="10942" y="12076"/>
                    <a:pt x="10975" y="12076"/>
                  </a:cubicBezTo>
                  <a:close/>
                  <a:moveTo>
                    <a:pt x="10275" y="12076"/>
                  </a:moveTo>
                  <a:cubicBezTo>
                    <a:pt x="10408" y="12076"/>
                    <a:pt x="10442" y="11976"/>
                    <a:pt x="10342" y="11876"/>
                  </a:cubicBezTo>
                  <a:cubicBezTo>
                    <a:pt x="10342" y="11842"/>
                    <a:pt x="10308" y="11842"/>
                    <a:pt x="10275" y="11842"/>
                  </a:cubicBezTo>
                  <a:lnTo>
                    <a:pt x="10008" y="11842"/>
                  </a:lnTo>
                  <a:cubicBezTo>
                    <a:pt x="9908" y="11842"/>
                    <a:pt x="9841" y="11976"/>
                    <a:pt x="9941" y="12042"/>
                  </a:cubicBezTo>
                  <a:cubicBezTo>
                    <a:pt x="9941" y="12076"/>
                    <a:pt x="9975" y="12076"/>
                    <a:pt x="10008" y="12076"/>
                  </a:cubicBezTo>
                  <a:close/>
                  <a:moveTo>
                    <a:pt x="9341" y="12076"/>
                  </a:moveTo>
                  <a:cubicBezTo>
                    <a:pt x="9474" y="12076"/>
                    <a:pt x="9508" y="11976"/>
                    <a:pt x="9441" y="11876"/>
                  </a:cubicBezTo>
                  <a:cubicBezTo>
                    <a:pt x="9441" y="11842"/>
                    <a:pt x="9408" y="11842"/>
                    <a:pt x="9341" y="11842"/>
                  </a:cubicBezTo>
                  <a:lnTo>
                    <a:pt x="9107" y="11842"/>
                  </a:lnTo>
                  <a:cubicBezTo>
                    <a:pt x="8974" y="11842"/>
                    <a:pt x="8941" y="11976"/>
                    <a:pt x="9041" y="12042"/>
                  </a:cubicBezTo>
                  <a:cubicBezTo>
                    <a:pt x="9041" y="12076"/>
                    <a:pt x="9074" y="12076"/>
                    <a:pt x="9107" y="12076"/>
                  </a:cubicBezTo>
                  <a:close/>
                  <a:moveTo>
                    <a:pt x="8407" y="12076"/>
                  </a:moveTo>
                  <a:cubicBezTo>
                    <a:pt x="8507" y="12076"/>
                    <a:pt x="8574" y="11976"/>
                    <a:pt x="8474" y="11876"/>
                  </a:cubicBezTo>
                  <a:cubicBezTo>
                    <a:pt x="8474" y="11842"/>
                    <a:pt x="8440" y="11842"/>
                    <a:pt x="8407" y="11842"/>
                  </a:cubicBezTo>
                  <a:lnTo>
                    <a:pt x="8140" y="11842"/>
                  </a:lnTo>
                  <a:cubicBezTo>
                    <a:pt x="8007" y="11842"/>
                    <a:pt x="7973" y="11976"/>
                    <a:pt x="8073" y="12042"/>
                  </a:cubicBezTo>
                  <a:cubicBezTo>
                    <a:pt x="8073" y="12076"/>
                    <a:pt x="8107" y="12076"/>
                    <a:pt x="8140" y="12076"/>
                  </a:cubicBezTo>
                  <a:close/>
                  <a:moveTo>
                    <a:pt x="7440" y="12076"/>
                  </a:moveTo>
                  <a:cubicBezTo>
                    <a:pt x="7573" y="12076"/>
                    <a:pt x="7606" y="11976"/>
                    <a:pt x="7506" y="11876"/>
                  </a:cubicBezTo>
                  <a:cubicBezTo>
                    <a:pt x="7506" y="11842"/>
                    <a:pt x="7473" y="11842"/>
                    <a:pt x="7440" y="11842"/>
                  </a:cubicBezTo>
                  <a:lnTo>
                    <a:pt x="7206" y="11842"/>
                  </a:lnTo>
                  <a:cubicBezTo>
                    <a:pt x="7073" y="11842"/>
                    <a:pt x="7006" y="11976"/>
                    <a:pt x="7106" y="12042"/>
                  </a:cubicBezTo>
                  <a:cubicBezTo>
                    <a:pt x="7106" y="12076"/>
                    <a:pt x="7139" y="12076"/>
                    <a:pt x="7206" y="12076"/>
                  </a:cubicBezTo>
                  <a:close/>
                  <a:moveTo>
                    <a:pt x="6472" y="12076"/>
                  </a:moveTo>
                  <a:cubicBezTo>
                    <a:pt x="6606" y="12076"/>
                    <a:pt x="6639" y="11976"/>
                    <a:pt x="6572" y="11876"/>
                  </a:cubicBezTo>
                  <a:cubicBezTo>
                    <a:pt x="6572" y="11842"/>
                    <a:pt x="6506" y="11842"/>
                    <a:pt x="6472" y="11842"/>
                  </a:cubicBezTo>
                  <a:lnTo>
                    <a:pt x="6239" y="11842"/>
                  </a:lnTo>
                  <a:cubicBezTo>
                    <a:pt x="6105" y="11842"/>
                    <a:pt x="6072" y="11976"/>
                    <a:pt x="6139" y="12042"/>
                  </a:cubicBezTo>
                  <a:cubicBezTo>
                    <a:pt x="6139" y="12076"/>
                    <a:pt x="6172" y="12076"/>
                    <a:pt x="6239" y="12076"/>
                  </a:cubicBezTo>
                  <a:close/>
                  <a:moveTo>
                    <a:pt x="5572" y="12076"/>
                  </a:moveTo>
                  <a:cubicBezTo>
                    <a:pt x="5705" y="12076"/>
                    <a:pt x="5738" y="11976"/>
                    <a:pt x="5638" y="11876"/>
                  </a:cubicBezTo>
                  <a:cubicBezTo>
                    <a:pt x="5638" y="11842"/>
                    <a:pt x="5605" y="11842"/>
                    <a:pt x="5572" y="11842"/>
                  </a:cubicBezTo>
                  <a:lnTo>
                    <a:pt x="5305" y="11842"/>
                  </a:lnTo>
                  <a:cubicBezTo>
                    <a:pt x="5171" y="11842"/>
                    <a:pt x="5138" y="11976"/>
                    <a:pt x="5238" y="12042"/>
                  </a:cubicBezTo>
                  <a:cubicBezTo>
                    <a:pt x="5238" y="12076"/>
                    <a:pt x="5271" y="12076"/>
                    <a:pt x="5305" y="12076"/>
                  </a:cubicBezTo>
                  <a:close/>
                  <a:moveTo>
                    <a:pt x="4604" y="12076"/>
                  </a:moveTo>
                  <a:cubicBezTo>
                    <a:pt x="4738" y="12076"/>
                    <a:pt x="4771" y="11976"/>
                    <a:pt x="4671" y="11876"/>
                  </a:cubicBezTo>
                  <a:cubicBezTo>
                    <a:pt x="4671" y="11842"/>
                    <a:pt x="4638" y="11842"/>
                    <a:pt x="4604" y="11842"/>
                  </a:cubicBezTo>
                  <a:lnTo>
                    <a:pt x="4337" y="11842"/>
                  </a:lnTo>
                  <a:cubicBezTo>
                    <a:pt x="4237" y="11842"/>
                    <a:pt x="4171" y="11976"/>
                    <a:pt x="4271" y="12042"/>
                  </a:cubicBezTo>
                  <a:cubicBezTo>
                    <a:pt x="4271" y="12076"/>
                    <a:pt x="4304" y="12076"/>
                    <a:pt x="4337" y="12076"/>
                  </a:cubicBezTo>
                  <a:close/>
                  <a:moveTo>
                    <a:pt x="3637" y="12076"/>
                  </a:moveTo>
                  <a:cubicBezTo>
                    <a:pt x="3770" y="12076"/>
                    <a:pt x="3804" y="11976"/>
                    <a:pt x="3737" y="11876"/>
                  </a:cubicBezTo>
                  <a:cubicBezTo>
                    <a:pt x="3737" y="11842"/>
                    <a:pt x="3670" y="11842"/>
                    <a:pt x="3637" y="11842"/>
                  </a:cubicBezTo>
                  <a:lnTo>
                    <a:pt x="3403" y="11842"/>
                  </a:lnTo>
                  <a:cubicBezTo>
                    <a:pt x="3270" y="11842"/>
                    <a:pt x="3237" y="11976"/>
                    <a:pt x="3303" y="12042"/>
                  </a:cubicBezTo>
                  <a:cubicBezTo>
                    <a:pt x="3303" y="12076"/>
                    <a:pt x="3370" y="12076"/>
                    <a:pt x="3403" y="12076"/>
                  </a:cubicBezTo>
                  <a:close/>
                  <a:moveTo>
                    <a:pt x="2670" y="12076"/>
                  </a:moveTo>
                  <a:cubicBezTo>
                    <a:pt x="2803" y="12076"/>
                    <a:pt x="2836" y="11976"/>
                    <a:pt x="2770" y="11876"/>
                  </a:cubicBezTo>
                  <a:cubicBezTo>
                    <a:pt x="2770" y="11842"/>
                    <a:pt x="2736" y="11842"/>
                    <a:pt x="2670" y="11842"/>
                  </a:cubicBezTo>
                  <a:lnTo>
                    <a:pt x="2436" y="11842"/>
                  </a:lnTo>
                  <a:cubicBezTo>
                    <a:pt x="2303" y="11842"/>
                    <a:pt x="2269" y="11976"/>
                    <a:pt x="2369" y="12042"/>
                  </a:cubicBezTo>
                  <a:cubicBezTo>
                    <a:pt x="2369" y="12076"/>
                    <a:pt x="2403" y="12076"/>
                    <a:pt x="2436" y="12076"/>
                  </a:cubicBezTo>
                  <a:close/>
                  <a:moveTo>
                    <a:pt x="1736" y="12076"/>
                  </a:moveTo>
                  <a:cubicBezTo>
                    <a:pt x="1836" y="12076"/>
                    <a:pt x="1902" y="11976"/>
                    <a:pt x="1802" y="11876"/>
                  </a:cubicBezTo>
                  <a:cubicBezTo>
                    <a:pt x="1802" y="11842"/>
                    <a:pt x="1769" y="11842"/>
                    <a:pt x="1736" y="11842"/>
                  </a:cubicBezTo>
                  <a:lnTo>
                    <a:pt x="1469" y="11842"/>
                  </a:lnTo>
                  <a:cubicBezTo>
                    <a:pt x="1335" y="11842"/>
                    <a:pt x="1302" y="11976"/>
                    <a:pt x="1402" y="12042"/>
                  </a:cubicBezTo>
                  <a:cubicBezTo>
                    <a:pt x="1402" y="12076"/>
                    <a:pt x="1435" y="12076"/>
                    <a:pt x="1469" y="12076"/>
                  </a:cubicBezTo>
                  <a:close/>
                  <a:moveTo>
                    <a:pt x="802" y="12076"/>
                  </a:moveTo>
                  <a:cubicBezTo>
                    <a:pt x="935" y="12076"/>
                    <a:pt x="968" y="11976"/>
                    <a:pt x="902" y="11876"/>
                  </a:cubicBezTo>
                  <a:cubicBezTo>
                    <a:pt x="902" y="11842"/>
                    <a:pt x="835" y="11842"/>
                    <a:pt x="802" y="11842"/>
                  </a:cubicBezTo>
                  <a:lnTo>
                    <a:pt x="601" y="11842"/>
                  </a:lnTo>
                  <a:cubicBezTo>
                    <a:pt x="435" y="11809"/>
                    <a:pt x="401" y="12042"/>
                    <a:pt x="568" y="12076"/>
                  </a:cubicBezTo>
                  <a:close/>
                  <a:moveTo>
                    <a:pt x="1" y="11475"/>
                  </a:moveTo>
                  <a:cubicBezTo>
                    <a:pt x="68" y="11642"/>
                    <a:pt x="268" y="11575"/>
                    <a:pt x="268" y="11475"/>
                  </a:cubicBezTo>
                  <a:lnTo>
                    <a:pt x="268" y="11242"/>
                  </a:lnTo>
                  <a:cubicBezTo>
                    <a:pt x="268" y="11142"/>
                    <a:pt x="134" y="11075"/>
                    <a:pt x="68" y="11175"/>
                  </a:cubicBezTo>
                  <a:cubicBezTo>
                    <a:pt x="68" y="11175"/>
                    <a:pt x="1" y="11208"/>
                    <a:pt x="1" y="11242"/>
                  </a:cubicBezTo>
                  <a:close/>
                  <a:moveTo>
                    <a:pt x="1" y="10508"/>
                  </a:moveTo>
                  <a:cubicBezTo>
                    <a:pt x="1" y="10641"/>
                    <a:pt x="134" y="10675"/>
                    <a:pt x="234" y="10575"/>
                  </a:cubicBezTo>
                  <a:cubicBezTo>
                    <a:pt x="234" y="10575"/>
                    <a:pt x="268" y="10541"/>
                    <a:pt x="268" y="10508"/>
                  </a:cubicBezTo>
                  <a:lnTo>
                    <a:pt x="268" y="10241"/>
                  </a:lnTo>
                  <a:cubicBezTo>
                    <a:pt x="268" y="10141"/>
                    <a:pt x="134" y="10074"/>
                    <a:pt x="68" y="10174"/>
                  </a:cubicBezTo>
                  <a:cubicBezTo>
                    <a:pt x="68" y="10174"/>
                    <a:pt x="1" y="10208"/>
                    <a:pt x="1" y="10241"/>
                  </a:cubicBezTo>
                  <a:close/>
                  <a:moveTo>
                    <a:pt x="1" y="9541"/>
                  </a:moveTo>
                  <a:cubicBezTo>
                    <a:pt x="1" y="9674"/>
                    <a:pt x="134" y="9707"/>
                    <a:pt x="234" y="9641"/>
                  </a:cubicBezTo>
                  <a:cubicBezTo>
                    <a:pt x="234" y="9641"/>
                    <a:pt x="268" y="9574"/>
                    <a:pt x="268" y="9541"/>
                  </a:cubicBezTo>
                  <a:lnTo>
                    <a:pt x="268" y="9307"/>
                  </a:lnTo>
                  <a:cubicBezTo>
                    <a:pt x="268" y="9174"/>
                    <a:pt x="134" y="9140"/>
                    <a:pt x="68" y="9207"/>
                  </a:cubicBezTo>
                  <a:cubicBezTo>
                    <a:pt x="68" y="9207"/>
                    <a:pt x="1" y="9240"/>
                    <a:pt x="1" y="9307"/>
                  </a:cubicBezTo>
                  <a:close/>
                  <a:moveTo>
                    <a:pt x="1" y="8573"/>
                  </a:moveTo>
                  <a:cubicBezTo>
                    <a:pt x="1" y="8707"/>
                    <a:pt x="134" y="8740"/>
                    <a:pt x="234" y="8673"/>
                  </a:cubicBezTo>
                  <a:cubicBezTo>
                    <a:pt x="234" y="8673"/>
                    <a:pt x="268" y="8607"/>
                    <a:pt x="268" y="8573"/>
                  </a:cubicBezTo>
                  <a:lnTo>
                    <a:pt x="268" y="8340"/>
                  </a:lnTo>
                  <a:cubicBezTo>
                    <a:pt x="268" y="8206"/>
                    <a:pt x="134" y="8173"/>
                    <a:pt x="68" y="8240"/>
                  </a:cubicBezTo>
                  <a:cubicBezTo>
                    <a:pt x="68" y="8240"/>
                    <a:pt x="1" y="8306"/>
                    <a:pt x="1" y="8340"/>
                  </a:cubicBezTo>
                  <a:close/>
                  <a:moveTo>
                    <a:pt x="1" y="7639"/>
                  </a:moveTo>
                  <a:cubicBezTo>
                    <a:pt x="1" y="7739"/>
                    <a:pt x="134" y="7806"/>
                    <a:pt x="234" y="7706"/>
                  </a:cubicBezTo>
                  <a:cubicBezTo>
                    <a:pt x="234" y="7706"/>
                    <a:pt x="268" y="7673"/>
                    <a:pt x="268" y="7639"/>
                  </a:cubicBezTo>
                  <a:lnTo>
                    <a:pt x="268" y="7372"/>
                  </a:lnTo>
                  <a:cubicBezTo>
                    <a:pt x="268" y="7239"/>
                    <a:pt x="134" y="7206"/>
                    <a:pt x="68" y="7306"/>
                  </a:cubicBezTo>
                  <a:cubicBezTo>
                    <a:pt x="68" y="7306"/>
                    <a:pt x="1" y="7339"/>
                    <a:pt x="1" y="7372"/>
                  </a:cubicBezTo>
                  <a:close/>
                  <a:moveTo>
                    <a:pt x="1" y="6705"/>
                  </a:moveTo>
                  <a:cubicBezTo>
                    <a:pt x="1" y="6839"/>
                    <a:pt x="134" y="6872"/>
                    <a:pt x="234" y="6805"/>
                  </a:cubicBezTo>
                  <a:cubicBezTo>
                    <a:pt x="234" y="6805"/>
                    <a:pt x="268" y="6739"/>
                    <a:pt x="268" y="6705"/>
                  </a:cubicBezTo>
                  <a:lnTo>
                    <a:pt x="268" y="6438"/>
                  </a:lnTo>
                  <a:cubicBezTo>
                    <a:pt x="268" y="6338"/>
                    <a:pt x="134" y="6305"/>
                    <a:pt x="68" y="6372"/>
                  </a:cubicBezTo>
                  <a:cubicBezTo>
                    <a:pt x="68" y="6372"/>
                    <a:pt x="1" y="6405"/>
                    <a:pt x="1" y="6438"/>
                  </a:cubicBezTo>
                  <a:close/>
                  <a:moveTo>
                    <a:pt x="1" y="5738"/>
                  </a:moveTo>
                  <a:cubicBezTo>
                    <a:pt x="1" y="5871"/>
                    <a:pt x="134" y="5905"/>
                    <a:pt x="234" y="5838"/>
                  </a:cubicBezTo>
                  <a:cubicBezTo>
                    <a:pt x="234" y="5838"/>
                    <a:pt x="268" y="5805"/>
                    <a:pt x="268" y="5738"/>
                  </a:cubicBezTo>
                  <a:lnTo>
                    <a:pt x="268" y="5504"/>
                  </a:lnTo>
                  <a:cubicBezTo>
                    <a:pt x="268" y="5371"/>
                    <a:pt x="134" y="5338"/>
                    <a:pt x="68" y="5404"/>
                  </a:cubicBezTo>
                  <a:cubicBezTo>
                    <a:pt x="68" y="5404"/>
                    <a:pt x="1" y="5471"/>
                    <a:pt x="1" y="5504"/>
                  </a:cubicBezTo>
                  <a:close/>
                  <a:moveTo>
                    <a:pt x="1" y="4804"/>
                  </a:moveTo>
                  <a:cubicBezTo>
                    <a:pt x="1" y="4904"/>
                    <a:pt x="134" y="4971"/>
                    <a:pt x="234" y="4871"/>
                  </a:cubicBezTo>
                  <a:cubicBezTo>
                    <a:pt x="234" y="4871"/>
                    <a:pt x="268" y="4837"/>
                    <a:pt x="268" y="4804"/>
                  </a:cubicBezTo>
                  <a:lnTo>
                    <a:pt x="268" y="4537"/>
                  </a:lnTo>
                  <a:cubicBezTo>
                    <a:pt x="268" y="4404"/>
                    <a:pt x="134" y="4370"/>
                    <a:pt x="68" y="4470"/>
                  </a:cubicBezTo>
                  <a:cubicBezTo>
                    <a:pt x="68" y="4470"/>
                    <a:pt x="1" y="4504"/>
                    <a:pt x="1" y="4537"/>
                  </a:cubicBezTo>
                  <a:close/>
                  <a:moveTo>
                    <a:pt x="1" y="3837"/>
                  </a:moveTo>
                  <a:cubicBezTo>
                    <a:pt x="1" y="3970"/>
                    <a:pt x="134" y="4003"/>
                    <a:pt x="234" y="3903"/>
                  </a:cubicBezTo>
                  <a:cubicBezTo>
                    <a:pt x="234" y="3903"/>
                    <a:pt x="268" y="3870"/>
                    <a:pt x="268" y="3837"/>
                  </a:cubicBezTo>
                  <a:lnTo>
                    <a:pt x="268" y="3636"/>
                  </a:lnTo>
                  <a:cubicBezTo>
                    <a:pt x="268" y="3503"/>
                    <a:pt x="134" y="3470"/>
                    <a:pt x="68" y="3536"/>
                  </a:cubicBezTo>
                  <a:cubicBezTo>
                    <a:pt x="68" y="3536"/>
                    <a:pt x="1" y="3570"/>
                    <a:pt x="1" y="3636"/>
                  </a:cubicBezTo>
                  <a:close/>
                  <a:moveTo>
                    <a:pt x="1" y="2903"/>
                  </a:moveTo>
                  <a:cubicBezTo>
                    <a:pt x="1" y="3036"/>
                    <a:pt x="134" y="3069"/>
                    <a:pt x="234" y="3003"/>
                  </a:cubicBezTo>
                  <a:cubicBezTo>
                    <a:pt x="234" y="3003"/>
                    <a:pt x="268" y="2969"/>
                    <a:pt x="268" y="2903"/>
                  </a:cubicBezTo>
                  <a:lnTo>
                    <a:pt x="268" y="2669"/>
                  </a:lnTo>
                  <a:cubicBezTo>
                    <a:pt x="268" y="2536"/>
                    <a:pt x="134" y="2502"/>
                    <a:pt x="68" y="2569"/>
                  </a:cubicBezTo>
                  <a:cubicBezTo>
                    <a:pt x="68" y="2569"/>
                    <a:pt x="1" y="2636"/>
                    <a:pt x="1" y="2669"/>
                  </a:cubicBezTo>
                  <a:close/>
                  <a:moveTo>
                    <a:pt x="1" y="1969"/>
                  </a:moveTo>
                  <a:cubicBezTo>
                    <a:pt x="1" y="2069"/>
                    <a:pt x="134" y="2135"/>
                    <a:pt x="234" y="2035"/>
                  </a:cubicBezTo>
                  <a:cubicBezTo>
                    <a:pt x="234" y="2035"/>
                    <a:pt x="268" y="2002"/>
                    <a:pt x="268" y="1969"/>
                  </a:cubicBezTo>
                  <a:lnTo>
                    <a:pt x="268" y="1702"/>
                  </a:lnTo>
                  <a:cubicBezTo>
                    <a:pt x="268" y="1568"/>
                    <a:pt x="134" y="1535"/>
                    <a:pt x="68" y="1635"/>
                  </a:cubicBezTo>
                  <a:cubicBezTo>
                    <a:pt x="68" y="1635"/>
                    <a:pt x="1" y="1668"/>
                    <a:pt x="1" y="1702"/>
                  </a:cubicBezTo>
                  <a:close/>
                  <a:moveTo>
                    <a:pt x="1" y="1001"/>
                  </a:moveTo>
                  <a:cubicBezTo>
                    <a:pt x="1" y="1135"/>
                    <a:pt x="134" y="1168"/>
                    <a:pt x="234" y="1068"/>
                  </a:cubicBezTo>
                  <a:cubicBezTo>
                    <a:pt x="234" y="1068"/>
                    <a:pt x="268" y="1035"/>
                    <a:pt x="268" y="1001"/>
                  </a:cubicBezTo>
                  <a:lnTo>
                    <a:pt x="268" y="734"/>
                  </a:lnTo>
                  <a:cubicBezTo>
                    <a:pt x="268" y="601"/>
                    <a:pt x="134" y="568"/>
                    <a:pt x="68" y="668"/>
                  </a:cubicBezTo>
                  <a:cubicBezTo>
                    <a:pt x="68" y="668"/>
                    <a:pt x="1" y="701"/>
                    <a:pt x="1" y="734"/>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7"/>
            <p:cNvSpPr/>
            <p:nvPr/>
          </p:nvSpPr>
          <p:spPr>
            <a:xfrm>
              <a:off x="-477675" y="4739675"/>
              <a:ext cx="367800" cy="342775"/>
            </a:xfrm>
            <a:custGeom>
              <a:avLst/>
              <a:gdLst/>
              <a:ahLst/>
              <a:cxnLst/>
              <a:rect l="l" t="t" r="r" b="b"/>
              <a:pathLst>
                <a:path w="14712" h="13711" extrusionOk="0">
                  <a:moveTo>
                    <a:pt x="1502" y="0"/>
                  </a:moveTo>
                  <a:lnTo>
                    <a:pt x="13210" y="0"/>
                  </a:lnTo>
                  <a:cubicBezTo>
                    <a:pt x="14044" y="0"/>
                    <a:pt x="14711" y="667"/>
                    <a:pt x="14711" y="1501"/>
                  </a:cubicBezTo>
                  <a:lnTo>
                    <a:pt x="14711" y="12209"/>
                  </a:lnTo>
                  <a:cubicBezTo>
                    <a:pt x="14711" y="13043"/>
                    <a:pt x="14044" y="13710"/>
                    <a:pt x="13210" y="13710"/>
                  </a:cubicBezTo>
                  <a:lnTo>
                    <a:pt x="1502" y="13710"/>
                  </a:lnTo>
                  <a:cubicBezTo>
                    <a:pt x="668" y="13710"/>
                    <a:pt x="1" y="13043"/>
                    <a:pt x="1" y="12209"/>
                  </a:cubicBezTo>
                  <a:lnTo>
                    <a:pt x="1" y="1501"/>
                  </a:lnTo>
                  <a:cubicBezTo>
                    <a:pt x="1" y="667"/>
                    <a:pt x="668" y="0"/>
                    <a:pt x="1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7"/>
            <p:cNvSpPr/>
            <p:nvPr/>
          </p:nvSpPr>
          <p:spPr>
            <a:xfrm>
              <a:off x="-456825" y="4758850"/>
              <a:ext cx="326925" cy="302750"/>
            </a:xfrm>
            <a:custGeom>
              <a:avLst/>
              <a:gdLst/>
              <a:ahLst/>
              <a:cxnLst/>
              <a:rect l="l" t="t" r="r" b="b"/>
              <a:pathLst>
                <a:path w="13077" h="12110" extrusionOk="0">
                  <a:moveTo>
                    <a:pt x="668" y="267"/>
                  </a:moveTo>
                  <a:cubicBezTo>
                    <a:pt x="801" y="267"/>
                    <a:pt x="835" y="134"/>
                    <a:pt x="734" y="67"/>
                  </a:cubicBezTo>
                  <a:cubicBezTo>
                    <a:pt x="734" y="0"/>
                    <a:pt x="701" y="0"/>
                    <a:pt x="668" y="0"/>
                  </a:cubicBezTo>
                  <a:cubicBezTo>
                    <a:pt x="568" y="0"/>
                    <a:pt x="468" y="0"/>
                    <a:pt x="368" y="67"/>
                  </a:cubicBezTo>
                  <a:cubicBezTo>
                    <a:pt x="234" y="101"/>
                    <a:pt x="334" y="334"/>
                    <a:pt x="468" y="267"/>
                  </a:cubicBezTo>
                  <a:cubicBezTo>
                    <a:pt x="534" y="301"/>
                    <a:pt x="568" y="267"/>
                    <a:pt x="668" y="267"/>
                  </a:cubicBezTo>
                  <a:close/>
                  <a:moveTo>
                    <a:pt x="1335" y="67"/>
                  </a:moveTo>
                  <a:cubicBezTo>
                    <a:pt x="1201" y="67"/>
                    <a:pt x="1168" y="167"/>
                    <a:pt x="1235" y="267"/>
                  </a:cubicBezTo>
                  <a:cubicBezTo>
                    <a:pt x="1235" y="267"/>
                    <a:pt x="1302" y="301"/>
                    <a:pt x="1335" y="301"/>
                  </a:cubicBezTo>
                  <a:lnTo>
                    <a:pt x="1568" y="301"/>
                  </a:lnTo>
                  <a:cubicBezTo>
                    <a:pt x="1702" y="301"/>
                    <a:pt x="1735" y="167"/>
                    <a:pt x="1668" y="101"/>
                  </a:cubicBezTo>
                  <a:cubicBezTo>
                    <a:pt x="1668" y="67"/>
                    <a:pt x="1635" y="67"/>
                    <a:pt x="1568" y="67"/>
                  </a:cubicBezTo>
                  <a:close/>
                  <a:moveTo>
                    <a:pt x="2302" y="67"/>
                  </a:moveTo>
                  <a:cubicBezTo>
                    <a:pt x="2169" y="67"/>
                    <a:pt x="2135" y="167"/>
                    <a:pt x="2202" y="267"/>
                  </a:cubicBezTo>
                  <a:cubicBezTo>
                    <a:pt x="2202" y="267"/>
                    <a:pt x="2236" y="301"/>
                    <a:pt x="2302" y="301"/>
                  </a:cubicBezTo>
                  <a:lnTo>
                    <a:pt x="2536" y="301"/>
                  </a:lnTo>
                  <a:cubicBezTo>
                    <a:pt x="2669" y="301"/>
                    <a:pt x="2703" y="167"/>
                    <a:pt x="2636" y="101"/>
                  </a:cubicBezTo>
                  <a:cubicBezTo>
                    <a:pt x="2636" y="67"/>
                    <a:pt x="2569" y="67"/>
                    <a:pt x="2536" y="67"/>
                  </a:cubicBezTo>
                  <a:close/>
                  <a:moveTo>
                    <a:pt x="3270" y="67"/>
                  </a:moveTo>
                  <a:cubicBezTo>
                    <a:pt x="3136" y="67"/>
                    <a:pt x="3069" y="167"/>
                    <a:pt x="3170" y="267"/>
                  </a:cubicBezTo>
                  <a:cubicBezTo>
                    <a:pt x="3170" y="267"/>
                    <a:pt x="3203" y="301"/>
                    <a:pt x="3270" y="301"/>
                  </a:cubicBezTo>
                  <a:lnTo>
                    <a:pt x="3503" y="301"/>
                  </a:lnTo>
                  <a:cubicBezTo>
                    <a:pt x="3637" y="301"/>
                    <a:pt x="3670" y="167"/>
                    <a:pt x="3570" y="101"/>
                  </a:cubicBezTo>
                  <a:cubicBezTo>
                    <a:pt x="3570" y="67"/>
                    <a:pt x="3536" y="67"/>
                    <a:pt x="3503" y="67"/>
                  </a:cubicBezTo>
                  <a:close/>
                  <a:moveTo>
                    <a:pt x="4170" y="67"/>
                  </a:moveTo>
                  <a:cubicBezTo>
                    <a:pt x="4037" y="67"/>
                    <a:pt x="4003" y="167"/>
                    <a:pt x="4104" y="267"/>
                  </a:cubicBezTo>
                  <a:cubicBezTo>
                    <a:pt x="4104" y="267"/>
                    <a:pt x="4137" y="301"/>
                    <a:pt x="4170" y="301"/>
                  </a:cubicBezTo>
                  <a:lnTo>
                    <a:pt x="4404" y="301"/>
                  </a:lnTo>
                  <a:cubicBezTo>
                    <a:pt x="4537" y="301"/>
                    <a:pt x="4571" y="167"/>
                    <a:pt x="4504" y="101"/>
                  </a:cubicBezTo>
                  <a:cubicBezTo>
                    <a:pt x="4504" y="67"/>
                    <a:pt x="4470" y="67"/>
                    <a:pt x="4404" y="67"/>
                  </a:cubicBezTo>
                  <a:close/>
                  <a:moveTo>
                    <a:pt x="5138" y="67"/>
                  </a:moveTo>
                  <a:cubicBezTo>
                    <a:pt x="5004" y="67"/>
                    <a:pt x="4971" y="167"/>
                    <a:pt x="5038" y="267"/>
                  </a:cubicBezTo>
                  <a:cubicBezTo>
                    <a:pt x="5038" y="267"/>
                    <a:pt x="5104" y="301"/>
                    <a:pt x="5138" y="301"/>
                  </a:cubicBezTo>
                  <a:lnTo>
                    <a:pt x="5371" y="301"/>
                  </a:lnTo>
                  <a:cubicBezTo>
                    <a:pt x="5505" y="301"/>
                    <a:pt x="5538" y="167"/>
                    <a:pt x="5471" y="101"/>
                  </a:cubicBezTo>
                  <a:cubicBezTo>
                    <a:pt x="5471" y="67"/>
                    <a:pt x="5404" y="67"/>
                    <a:pt x="5371" y="67"/>
                  </a:cubicBezTo>
                  <a:close/>
                  <a:moveTo>
                    <a:pt x="6072" y="67"/>
                  </a:moveTo>
                  <a:cubicBezTo>
                    <a:pt x="5972" y="67"/>
                    <a:pt x="5905" y="167"/>
                    <a:pt x="6005" y="267"/>
                  </a:cubicBezTo>
                  <a:cubicBezTo>
                    <a:pt x="6005" y="267"/>
                    <a:pt x="6038" y="301"/>
                    <a:pt x="6072" y="301"/>
                  </a:cubicBezTo>
                  <a:lnTo>
                    <a:pt x="6338" y="301"/>
                  </a:lnTo>
                  <a:cubicBezTo>
                    <a:pt x="6472" y="301"/>
                    <a:pt x="6505" y="167"/>
                    <a:pt x="6405" y="101"/>
                  </a:cubicBezTo>
                  <a:cubicBezTo>
                    <a:pt x="6405" y="67"/>
                    <a:pt x="6372" y="67"/>
                    <a:pt x="6338" y="67"/>
                  </a:cubicBezTo>
                  <a:close/>
                  <a:moveTo>
                    <a:pt x="7039" y="67"/>
                  </a:moveTo>
                  <a:cubicBezTo>
                    <a:pt x="6906" y="67"/>
                    <a:pt x="6872" y="167"/>
                    <a:pt x="6972" y="267"/>
                  </a:cubicBezTo>
                  <a:cubicBezTo>
                    <a:pt x="6972" y="267"/>
                    <a:pt x="7006" y="301"/>
                    <a:pt x="7039" y="301"/>
                  </a:cubicBezTo>
                  <a:lnTo>
                    <a:pt x="7306" y="301"/>
                  </a:lnTo>
                  <a:cubicBezTo>
                    <a:pt x="7439" y="301"/>
                    <a:pt x="7473" y="167"/>
                    <a:pt x="7373" y="101"/>
                  </a:cubicBezTo>
                  <a:cubicBezTo>
                    <a:pt x="7373" y="67"/>
                    <a:pt x="7339" y="67"/>
                    <a:pt x="7306" y="67"/>
                  </a:cubicBezTo>
                  <a:close/>
                  <a:moveTo>
                    <a:pt x="7973" y="67"/>
                  </a:moveTo>
                  <a:cubicBezTo>
                    <a:pt x="7840" y="67"/>
                    <a:pt x="7806" y="167"/>
                    <a:pt x="7873" y="267"/>
                  </a:cubicBezTo>
                  <a:cubicBezTo>
                    <a:pt x="7873" y="267"/>
                    <a:pt x="7906" y="301"/>
                    <a:pt x="7973" y="301"/>
                  </a:cubicBezTo>
                  <a:lnTo>
                    <a:pt x="8206" y="301"/>
                  </a:lnTo>
                  <a:cubicBezTo>
                    <a:pt x="8340" y="301"/>
                    <a:pt x="8373" y="167"/>
                    <a:pt x="8307" y="101"/>
                  </a:cubicBezTo>
                  <a:cubicBezTo>
                    <a:pt x="8307" y="67"/>
                    <a:pt x="8240" y="67"/>
                    <a:pt x="8206" y="67"/>
                  </a:cubicBezTo>
                  <a:close/>
                  <a:moveTo>
                    <a:pt x="8907" y="67"/>
                  </a:moveTo>
                  <a:cubicBezTo>
                    <a:pt x="8807" y="67"/>
                    <a:pt x="8740" y="167"/>
                    <a:pt x="8840" y="267"/>
                  </a:cubicBezTo>
                  <a:cubicBezTo>
                    <a:pt x="8840" y="267"/>
                    <a:pt x="8874" y="301"/>
                    <a:pt x="8907" y="301"/>
                  </a:cubicBezTo>
                  <a:lnTo>
                    <a:pt x="9174" y="301"/>
                  </a:lnTo>
                  <a:cubicBezTo>
                    <a:pt x="9307" y="301"/>
                    <a:pt x="9341" y="167"/>
                    <a:pt x="9241" y="101"/>
                  </a:cubicBezTo>
                  <a:cubicBezTo>
                    <a:pt x="9241" y="67"/>
                    <a:pt x="9207" y="67"/>
                    <a:pt x="9174" y="67"/>
                  </a:cubicBezTo>
                  <a:close/>
                  <a:moveTo>
                    <a:pt x="9874" y="67"/>
                  </a:moveTo>
                  <a:cubicBezTo>
                    <a:pt x="9741" y="67"/>
                    <a:pt x="9708" y="167"/>
                    <a:pt x="9808" y="267"/>
                  </a:cubicBezTo>
                  <a:cubicBezTo>
                    <a:pt x="9808" y="267"/>
                    <a:pt x="9841" y="301"/>
                    <a:pt x="9874" y="301"/>
                  </a:cubicBezTo>
                  <a:lnTo>
                    <a:pt x="10141" y="301"/>
                  </a:lnTo>
                  <a:cubicBezTo>
                    <a:pt x="10241" y="301"/>
                    <a:pt x="10308" y="167"/>
                    <a:pt x="10208" y="101"/>
                  </a:cubicBezTo>
                  <a:cubicBezTo>
                    <a:pt x="10208" y="67"/>
                    <a:pt x="10175" y="67"/>
                    <a:pt x="10141" y="67"/>
                  </a:cubicBezTo>
                  <a:close/>
                  <a:moveTo>
                    <a:pt x="10842" y="67"/>
                  </a:moveTo>
                  <a:cubicBezTo>
                    <a:pt x="10708" y="67"/>
                    <a:pt x="10675" y="167"/>
                    <a:pt x="10775" y="267"/>
                  </a:cubicBezTo>
                  <a:cubicBezTo>
                    <a:pt x="10775" y="267"/>
                    <a:pt x="10808" y="301"/>
                    <a:pt x="10842" y="301"/>
                  </a:cubicBezTo>
                  <a:lnTo>
                    <a:pt x="11075" y="301"/>
                  </a:lnTo>
                  <a:cubicBezTo>
                    <a:pt x="11209" y="301"/>
                    <a:pt x="11242" y="167"/>
                    <a:pt x="11175" y="101"/>
                  </a:cubicBezTo>
                  <a:cubicBezTo>
                    <a:pt x="11175" y="67"/>
                    <a:pt x="11142" y="67"/>
                    <a:pt x="11075" y="67"/>
                  </a:cubicBezTo>
                  <a:close/>
                  <a:moveTo>
                    <a:pt x="11742" y="67"/>
                  </a:moveTo>
                  <a:cubicBezTo>
                    <a:pt x="11642" y="67"/>
                    <a:pt x="11576" y="167"/>
                    <a:pt x="11676" y="267"/>
                  </a:cubicBezTo>
                  <a:cubicBezTo>
                    <a:pt x="11676" y="267"/>
                    <a:pt x="11709" y="301"/>
                    <a:pt x="11742" y="301"/>
                  </a:cubicBezTo>
                  <a:lnTo>
                    <a:pt x="12009" y="301"/>
                  </a:lnTo>
                  <a:cubicBezTo>
                    <a:pt x="12143" y="301"/>
                    <a:pt x="12176" y="167"/>
                    <a:pt x="12076" y="101"/>
                  </a:cubicBezTo>
                  <a:cubicBezTo>
                    <a:pt x="12076" y="67"/>
                    <a:pt x="12043" y="67"/>
                    <a:pt x="12009" y="67"/>
                  </a:cubicBezTo>
                  <a:close/>
                  <a:moveTo>
                    <a:pt x="12743" y="167"/>
                  </a:moveTo>
                  <a:cubicBezTo>
                    <a:pt x="12643" y="101"/>
                    <a:pt x="12510" y="267"/>
                    <a:pt x="12643" y="401"/>
                  </a:cubicBezTo>
                  <a:cubicBezTo>
                    <a:pt x="12676" y="401"/>
                    <a:pt x="12710" y="467"/>
                    <a:pt x="12743" y="501"/>
                  </a:cubicBezTo>
                  <a:cubicBezTo>
                    <a:pt x="12843" y="634"/>
                    <a:pt x="13043" y="501"/>
                    <a:pt x="12977" y="401"/>
                  </a:cubicBezTo>
                  <a:cubicBezTo>
                    <a:pt x="12910" y="301"/>
                    <a:pt x="12843" y="167"/>
                    <a:pt x="12743" y="167"/>
                  </a:cubicBezTo>
                  <a:close/>
                  <a:moveTo>
                    <a:pt x="13043" y="1135"/>
                  </a:moveTo>
                  <a:cubicBezTo>
                    <a:pt x="13043" y="1001"/>
                    <a:pt x="12910" y="968"/>
                    <a:pt x="12843" y="1068"/>
                  </a:cubicBezTo>
                  <a:cubicBezTo>
                    <a:pt x="12810" y="1068"/>
                    <a:pt x="12810" y="1101"/>
                    <a:pt x="12810" y="1135"/>
                  </a:cubicBezTo>
                  <a:lnTo>
                    <a:pt x="12810" y="1401"/>
                  </a:lnTo>
                  <a:cubicBezTo>
                    <a:pt x="12810" y="1502"/>
                    <a:pt x="12910" y="1568"/>
                    <a:pt x="13010" y="1468"/>
                  </a:cubicBezTo>
                  <a:cubicBezTo>
                    <a:pt x="13010" y="1468"/>
                    <a:pt x="13043" y="1435"/>
                    <a:pt x="13043" y="1401"/>
                  </a:cubicBezTo>
                  <a:close/>
                  <a:moveTo>
                    <a:pt x="13043" y="2102"/>
                  </a:moveTo>
                  <a:cubicBezTo>
                    <a:pt x="13043" y="1969"/>
                    <a:pt x="12910" y="1935"/>
                    <a:pt x="12843" y="2002"/>
                  </a:cubicBezTo>
                  <a:cubicBezTo>
                    <a:pt x="12810" y="2002"/>
                    <a:pt x="12810" y="2069"/>
                    <a:pt x="12810" y="2102"/>
                  </a:cubicBezTo>
                  <a:lnTo>
                    <a:pt x="12810" y="2335"/>
                  </a:lnTo>
                  <a:cubicBezTo>
                    <a:pt x="12810" y="2469"/>
                    <a:pt x="12910" y="2502"/>
                    <a:pt x="13010" y="2436"/>
                  </a:cubicBezTo>
                  <a:cubicBezTo>
                    <a:pt x="13010" y="2436"/>
                    <a:pt x="13043" y="2402"/>
                    <a:pt x="13043" y="2335"/>
                  </a:cubicBezTo>
                  <a:close/>
                  <a:moveTo>
                    <a:pt x="13043" y="3003"/>
                  </a:moveTo>
                  <a:cubicBezTo>
                    <a:pt x="13043" y="2903"/>
                    <a:pt x="12910" y="2836"/>
                    <a:pt x="12843" y="2936"/>
                  </a:cubicBezTo>
                  <a:cubicBezTo>
                    <a:pt x="12810" y="2936"/>
                    <a:pt x="12810" y="2969"/>
                    <a:pt x="12810" y="3003"/>
                  </a:cubicBezTo>
                  <a:lnTo>
                    <a:pt x="12810" y="3269"/>
                  </a:lnTo>
                  <a:cubicBezTo>
                    <a:pt x="12810" y="3403"/>
                    <a:pt x="12910" y="3436"/>
                    <a:pt x="13010" y="3336"/>
                  </a:cubicBezTo>
                  <a:cubicBezTo>
                    <a:pt x="13010" y="3336"/>
                    <a:pt x="13043" y="3303"/>
                    <a:pt x="13043" y="3269"/>
                  </a:cubicBezTo>
                  <a:close/>
                  <a:moveTo>
                    <a:pt x="13043" y="3970"/>
                  </a:moveTo>
                  <a:cubicBezTo>
                    <a:pt x="13043" y="3837"/>
                    <a:pt x="12910" y="3803"/>
                    <a:pt x="12843" y="3903"/>
                  </a:cubicBezTo>
                  <a:cubicBezTo>
                    <a:pt x="12810" y="3903"/>
                    <a:pt x="12810" y="3937"/>
                    <a:pt x="12810" y="3970"/>
                  </a:cubicBezTo>
                  <a:lnTo>
                    <a:pt x="12810" y="4237"/>
                  </a:lnTo>
                  <a:cubicBezTo>
                    <a:pt x="12810" y="4337"/>
                    <a:pt x="12910" y="4404"/>
                    <a:pt x="13010" y="4304"/>
                  </a:cubicBezTo>
                  <a:cubicBezTo>
                    <a:pt x="13010" y="4304"/>
                    <a:pt x="13043" y="4270"/>
                    <a:pt x="13043" y="4237"/>
                  </a:cubicBezTo>
                  <a:close/>
                  <a:moveTo>
                    <a:pt x="13043" y="4937"/>
                  </a:moveTo>
                  <a:cubicBezTo>
                    <a:pt x="13043" y="4804"/>
                    <a:pt x="12910" y="4771"/>
                    <a:pt x="12843" y="4837"/>
                  </a:cubicBezTo>
                  <a:cubicBezTo>
                    <a:pt x="12810" y="4837"/>
                    <a:pt x="12810" y="4904"/>
                    <a:pt x="12810" y="4937"/>
                  </a:cubicBezTo>
                  <a:lnTo>
                    <a:pt x="12810" y="5171"/>
                  </a:lnTo>
                  <a:cubicBezTo>
                    <a:pt x="12810" y="5304"/>
                    <a:pt x="12910" y="5338"/>
                    <a:pt x="13010" y="5271"/>
                  </a:cubicBezTo>
                  <a:cubicBezTo>
                    <a:pt x="13010" y="5271"/>
                    <a:pt x="13043" y="5238"/>
                    <a:pt x="13043" y="5171"/>
                  </a:cubicBezTo>
                  <a:close/>
                  <a:moveTo>
                    <a:pt x="13043" y="5905"/>
                  </a:moveTo>
                  <a:cubicBezTo>
                    <a:pt x="13043" y="5771"/>
                    <a:pt x="12910" y="5738"/>
                    <a:pt x="12843" y="5805"/>
                  </a:cubicBezTo>
                  <a:cubicBezTo>
                    <a:pt x="12810" y="5805"/>
                    <a:pt x="12810" y="5838"/>
                    <a:pt x="12810" y="5905"/>
                  </a:cubicBezTo>
                  <a:lnTo>
                    <a:pt x="12810" y="6138"/>
                  </a:lnTo>
                  <a:cubicBezTo>
                    <a:pt x="12810" y="6272"/>
                    <a:pt x="12910" y="6305"/>
                    <a:pt x="13010" y="6238"/>
                  </a:cubicBezTo>
                  <a:cubicBezTo>
                    <a:pt x="13010" y="6238"/>
                    <a:pt x="13043" y="6172"/>
                    <a:pt x="13043" y="6138"/>
                  </a:cubicBezTo>
                  <a:close/>
                  <a:moveTo>
                    <a:pt x="13043" y="6805"/>
                  </a:moveTo>
                  <a:cubicBezTo>
                    <a:pt x="13043" y="6672"/>
                    <a:pt x="12910" y="6639"/>
                    <a:pt x="12843" y="6739"/>
                  </a:cubicBezTo>
                  <a:cubicBezTo>
                    <a:pt x="12810" y="6739"/>
                    <a:pt x="12810" y="6772"/>
                    <a:pt x="12810" y="6805"/>
                  </a:cubicBezTo>
                  <a:lnTo>
                    <a:pt x="12810" y="7072"/>
                  </a:lnTo>
                  <a:cubicBezTo>
                    <a:pt x="12810" y="7172"/>
                    <a:pt x="12910" y="7239"/>
                    <a:pt x="13010" y="7139"/>
                  </a:cubicBezTo>
                  <a:cubicBezTo>
                    <a:pt x="13010" y="7139"/>
                    <a:pt x="13043" y="7106"/>
                    <a:pt x="13043" y="7072"/>
                  </a:cubicBezTo>
                  <a:close/>
                  <a:moveTo>
                    <a:pt x="13043" y="7773"/>
                  </a:moveTo>
                  <a:cubicBezTo>
                    <a:pt x="13043" y="7639"/>
                    <a:pt x="12910" y="7606"/>
                    <a:pt x="12843" y="7673"/>
                  </a:cubicBezTo>
                  <a:cubicBezTo>
                    <a:pt x="12810" y="7673"/>
                    <a:pt x="12810" y="7739"/>
                    <a:pt x="12810" y="7773"/>
                  </a:cubicBezTo>
                  <a:lnTo>
                    <a:pt x="12810" y="8006"/>
                  </a:lnTo>
                  <a:cubicBezTo>
                    <a:pt x="12810" y="8140"/>
                    <a:pt x="12910" y="8173"/>
                    <a:pt x="13010" y="8106"/>
                  </a:cubicBezTo>
                  <a:cubicBezTo>
                    <a:pt x="13010" y="8106"/>
                    <a:pt x="13043" y="8073"/>
                    <a:pt x="13043" y="8006"/>
                  </a:cubicBezTo>
                  <a:close/>
                  <a:moveTo>
                    <a:pt x="13043" y="8740"/>
                  </a:moveTo>
                  <a:cubicBezTo>
                    <a:pt x="13043" y="8607"/>
                    <a:pt x="12910" y="8573"/>
                    <a:pt x="12843" y="8640"/>
                  </a:cubicBezTo>
                  <a:cubicBezTo>
                    <a:pt x="12810" y="8640"/>
                    <a:pt x="12810" y="8673"/>
                    <a:pt x="12810" y="8740"/>
                  </a:cubicBezTo>
                  <a:lnTo>
                    <a:pt x="12810" y="8974"/>
                  </a:lnTo>
                  <a:cubicBezTo>
                    <a:pt x="12810" y="9107"/>
                    <a:pt x="12910" y="9140"/>
                    <a:pt x="13010" y="9074"/>
                  </a:cubicBezTo>
                  <a:cubicBezTo>
                    <a:pt x="13010" y="9074"/>
                    <a:pt x="13043" y="9007"/>
                    <a:pt x="13043" y="8974"/>
                  </a:cubicBezTo>
                  <a:close/>
                  <a:moveTo>
                    <a:pt x="13043" y="9674"/>
                  </a:moveTo>
                  <a:cubicBezTo>
                    <a:pt x="13043" y="9574"/>
                    <a:pt x="12910" y="9507"/>
                    <a:pt x="12843" y="9607"/>
                  </a:cubicBezTo>
                  <a:cubicBezTo>
                    <a:pt x="12810" y="9607"/>
                    <a:pt x="12810" y="9641"/>
                    <a:pt x="12810" y="9674"/>
                  </a:cubicBezTo>
                  <a:lnTo>
                    <a:pt x="12810" y="9941"/>
                  </a:lnTo>
                  <a:cubicBezTo>
                    <a:pt x="12810" y="10074"/>
                    <a:pt x="12910" y="10108"/>
                    <a:pt x="13010" y="10008"/>
                  </a:cubicBezTo>
                  <a:cubicBezTo>
                    <a:pt x="13010" y="10008"/>
                    <a:pt x="13043" y="9974"/>
                    <a:pt x="13043" y="9941"/>
                  </a:cubicBezTo>
                  <a:close/>
                  <a:moveTo>
                    <a:pt x="13043" y="10608"/>
                  </a:moveTo>
                  <a:cubicBezTo>
                    <a:pt x="13043" y="10475"/>
                    <a:pt x="12910" y="10441"/>
                    <a:pt x="12843" y="10508"/>
                  </a:cubicBezTo>
                  <a:cubicBezTo>
                    <a:pt x="12810" y="10508"/>
                    <a:pt x="12810" y="10575"/>
                    <a:pt x="12810" y="10608"/>
                  </a:cubicBezTo>
                  <a:lnTo>
                    <a:pt x="12810" y="10842"/>
                  </a:lnTo>
                  <a:cubicBezTo>
                    <a:pt x="12810" y="10975"/>
                    <a:pt x="12910" y="11008"/>
                    <a:pt x="13010" y="10942"/>
                  </a:cubicBezTo>
                  <a:cubicBezTo>
                    <a:pt x="13010" y="10942"/>
                    <a:pt x="13043" y="10908"/>
                    <a:pt x="13043" y="10842"/>
                  </a:cubicBezTo>
                  <a:close/>
                  <a:moveTo>
                    <a:pt x="13043" y="11609"/>
                  </a:moveTo>
                  <a:cubicBezTo>
                    <a:pt x="13077" y="11442"/>
                    <a:pt x="12843" y="11409"/>
                    <a:pt x="12843" y="11575"/>
                  </a:cubicBezTo>
                  <a:cubicBezTo>
                    <a:pt x="12843" y="11609"/>
                    <a:pt x="12810" y="11675"/>
                    <a:pt x="12743" y="11709"/>
                  </a:cubicBezTo>
                  <a:cubicBezTo>
                    <a:pt x="12676" y="11842"/>
                    <a:pt x="12843" y="12009"/>
                    <a:pt x="12910" y="11876"/>
                  </a:cubicBezTo>
                  <a:lnTo>
                    <a:pt x="12743" y="11709"/>
                  </a:lnTo>
                  <a:lnTo>
                    <a:pt x="12910" y="11876"/>
                  </a:lnTo>
                  <a:cubicBezTo>
                    <a:pt x="12977" y="11776"/>
                    <a:pt x="13010" y="11675"/>
                    <a:pt x="13043" y="11609"/>
                  </a:cubicBezTo>
                  <a:close/>
                  <a:moveTo>
                    <a:pt x="12176" y="12109"/>
                  </a:moveTo>
                  <a:cubicBezTo>
                    <a:pt x="12309" y="12109"/>
                    <a:pt x="12343" y="11976"/>
                    <a:pt x="12243" y="11909"/>
                  </a:cubicBezTo>
                  <a:cubicBezTo>
                    <a:pt x="12243" y="11842"/>
                    <a:pt x="12209" y="11842"/>
                    <a:pt x="12176" y="11842"/>
                  </a:cubicBezTo>
                  <a:lnTo>
                    <a:pt x="11909" y="11842"/>
                  </a:lnTo>
                  <a:cubicBezTo>
                    <a:pt x="11809" y="11842"/>
                    <a:pt x="11742" y="11976"/>
                    <a:pt x="11842" y="12076"/>
                  </a:cubicBezTo>
                  <a:cubicBezTo>
                    <a:pt x="11842" y="12076"/>
                    <a:pt x="11876" y="12109"/>
                    <a:pt x="11909" y="12109"/>
                  </a:cubicBezTo>
                  <a:close/>
                  <a:moveTo>
                    <a:pt x="11209" y="12109"/>
                  </a:moveTo>
                  <a:cubicBezTo>
                    <a:pt x="11342" y="12109"/>
                    <a:pt x="11375" y="11976"/>
                    <a:pt x="11309" y="11909"/>
                  </a:cubicBezTo>
                  <a:cubicBezTo>
                    <a:pt x="11309" y="11842"/>
                    <a:pt x="11242" y="11842"/>
                    <a:pt x="11209" y="11842"/>
                  </a:cubicBezTo>
                  <a:lnTo>
                    <a:pt x="10975" y="11842"/>
                  </a:lnTo>
                  <a:cubicBezTo>
                    <a:pt x="10842" y="11842"/>
                    <a:pt x="10808" y="11976"/>
                    <a:pt x="10875" y="12076"/>
                  </a:cubicBezTo>
                  <a:cubicBezTo>
                    <a:pt x="10875" y="12076"/>
                    <a:pt x="10942" y="12109"/>
                    <a:pt x="10975" y="12109"/>
                  </a:cubicBezTo>
                  <a:close/>
                  <a:moveTo>
                    <a:pt x="10241" y="12109"/>
                  </a:moveTo>
                  <a:cubicBezTo>
                    <a:pt x="10375" y="12109"/>
                    <a:pt x="10408" y="11976"/>
                    <a:pt x="10341" y="11909"/>
                  </a:cubicBezTo>
                  <a:cubicBezTo>
                    <a:pt x="10341" y="11842"/>
                    <a:pt x="10308" y="11842"/>
                    <a:pt x="10241" y="11842"/>
                  </a:cubicBezTo>
                  <a:lnTo>
                    <a:pt x="10008" y="11842"/>
                  </a:lnTo>
                  <a:cubicBezTo>
                    <a:pt x="9874" y="11842"/>
                    <a:pt x="9841" y="11976"/>
                    <a:pt x="9941" y="12076"/>
                  </a:cubicBezTo>
                  <a:cubicBezTo>
                    <a:pt x="9941" y="12076"/>
                    <a:pt x="9974" y="12109"/>
                    <a:pt x="10008" y="12109"/>
                  </a:cubicBezTo>
                  <a:close/>
                  <a:moveTo>
                    <a:pt x="9307" y="12109"/>
                  </a:moveTo>
                  <a:cubicBezTo>
                    <a:pt x="9441" y="12109"/>
                    <a:pt x="9474" y="11976"/>
                    <a:pt x="9374" y="11909"/>
                  </a:cubicBezTo>
                  <a:cubicBezTo>
                    <a:pt x="9374" y="11842"/>
                    <a:pt x="9341" y="11842"/>
                    <a:pt x="9307" y="11842"/>
                  </a:cubicBezTo>
                  <a:lnTo>
                    <a:pt x="9040" y="11842"/>
                  </a:lnTo>
                  <a:cubicBezTo>
                    <a:pt x="8907" y="11842"/>
                    <a:pt x="8874" y="11976"/>
                    <a:pt x="8974" y="12076"/>
                  </a:cubicBezTo>
                  <a:cubicBezTo>
                    <a:pt x="8974" y="12076"/>
                    <a:pt x="9007" y="12109"/>
                    <a:pt x="9040" y="12109"/>
                  </a:cubicBezTo>
                  <a:close/>
                  <a:moveTo>
                    <a:pt x="8373" y="12109"/>
                  </a:moveTo>
                  <a:cubicBezTo>
                    <a:pt x="8507" y="12109"/>
                    <a:pt x="8540" y="11976"/>
                    <a:pt x="8473" y="11909"/>
                  </a:cubicBezTo>
                  <a:cubicBezTo>
                    <a:pt x="8473" y="11842"/>
                    <a:pt x="8407" y="11842"/>
                    <a:pt x="8373" y="11842"/>
                  </a:cubicBezTo>
                  <a:lnTo>
                    <a:pt x="8140" y="11842"/>
                  </a:lnTo>
                  <a:cubicBezTo>
                    <a:pt x="8006" y="11842"/>
                    <a:pt x="7973" y="11976"/>
                    <a:pt x="8040" y="12076"/>
                  </a:cubicBezTo>
                  <a:cubicBezTo>
                    <a:pt x="8040" y="12076"/>
                    <a:pt x="8073" y="12109"/>
                    <a:pt x="8140" y="12109"/>
                  </a:cubicBezTo>
                  <a:close/>
                  <a:moveTo>
                    <a:pt x="7439" y="12109"/>
                  </a:moveTo>
                  <a:cubicBezTo>
                    <a:pt x="7539" y="12109"/>
                    <a:pt x="7606" y="11976"/>
                    <a:pt x="7506" y="11909"/>
                  </a:cubicBezTo>
                  <a:cubicBezTo>
                    <a:pt x="7506" y="11842"/>
                    <a:pt x="7473" y="11842"/>
                    <a:pt x="7439" y="11842"/>
                  </a:cubicBezTo>
                  <a:lnTo>
                    <a:pt x="7172" y="11842"/>
                  </a:lnTo>
                  <a:cubicBezTo>
                    <a:pt x="7039" y="11842"/>
                    <a:pt x="7006" y="11976"/>
                    <a:pt x="7106" y="12076"/>
                  </a:cubicBezTo>
                  <a:cubicBezTo>
                    <a:pt x="7106" y="12076"/>
                    <a:pt x="7139" y="12109"/>
                    <a:pt x="7172" y="12109"/>
                  </a:cubicBezTo>
                  <a:close/>
                  <a:moveTo>
                    <a:pt x="6472" y="12109"/>
                  </a:moveTo>
                  <a:cubicBezTo>
                    <a:pt x="6605" y="12109"/>
                    <a:pt x="6639" y="11976"/>
                    <a:pt x="6539" y="11909"/>
                  </a:cubicBezTo>
                  <a:cubicBezTo>
                    <a:pt x="6539" y="11842"/>
                    <a:pt x="6505" y="11842"/>
                    <a:pt x="6472" y="11842"/>
                  </a:cubicBezTo>
                  <a:lnTo>
                    <a:pt x="6205" y="11842"/>
                  </a:lnTo>
                  <a:cubicBezTo>
                    <a:pt x="6072" y="11842"/>
                    <a:pt x="6038" y="11976"/>
                    <a:pt x="6138" y="12076"/>
                  </a:cubicBezTo>
                  <a:cubicBezTo>
                    <a:pt x="6138" y="12076"/>
                    <a:pt x="6172" y="12109"/>
                    <a:pt x="6205" y="12109"/>
                  </a:cubicBezTo>
                  <a:close/>
                  <a:moveTo>
                    <a:pt x="5505" y="12109"/>
                  </a:moveTo>
                  <a:cubicBezTo>
                    <a:pt x="5638" y="12109"/>
                    <a:pt x="5671" y="11976"/>
                    <a:pt x="5571" y="11909"/>
                  </a:cubicBezTo>
                  <a:cubicBezTo>
                    <a:pt x="5571" y="11842"/>
                    <a:pt x="5538" y="11842"/>
                    <a:pt x="5505" y="11842"/>
                  </a:cubicBezTo>
                  <a:lnTo>
                    <a:pt x="5238" y="11842"/>
                  </a:lnTo>
                  <a:cubicBezTo>
                    <a:pt x="5138" y="11842"/>
                    <a:pt x="5071" y="11976"/>
                    <a:pt x="5171" y="12076"/>
                  </a:cubicBezTo>
                  <a:cubicBezTo>
                    <a:pt x="5171" y="12076"/>
                    <a:pt x="5204" y="12109"/>
                    <a:pt x="5238" y="12109"/>
                  </a:cubicBezTo>
                  <a:close/>
                  <a:moveTo>
                    <a:pt x="4571" y="12109"/>
                  </a:moveTo>
                  <a:cubicBezTo>
                    <a:pt x="4704" y="12109"/>
                    <a:pt x="4737" y="11976"/>
                    <a:pt x="4671" y="11909"/>
                  </a:cubicBezTo>
                  <a:cubicBezTo>
                    <a:pt x="4671" y="11842"/>
                    <a:pt x="4637" y="11842"/>
                    <a:pt x="4571" y="11842"/>
                  </a:cubicBezTo>
                  <a:lnTo>
                    <a:pt x="4337" y="11842"/>
                  </a:lnTo>
                  <a:cubicBezTo>
                    <a:pt x="4204" y="11842"/>
                    <a:pt x="4170" y="11976"/>
                    <a:pt x="4270" y="12076"/>
                  </a:cubicBezTo>
                  <a:cubicBezTo>
                    <a:pt x="4270" y="12076"/>
                    <a:pt x="4304" y="12109"/>
                    <a:pt x="4337" y="12109"/>
                  </a:cubicBezTo>
                  <a:close/>
                  <a:moveTo>
                    <a:pt x="3637" y="12109"/>
                  </a:moveTo>
                  <a:cubicBezTo>
                    <a:pt x="3737" y="12109"/>
                    <a:pt x="3803" y="11976"/>
                    <a:pt x="3703" y="11909"/>
                  </a:cubicBezTo>
                  <a:cubicBezTo>
                    <a:pt x="3703" y="11842"/>
                    <a:pt x="3670" y="11842"/>
                    <a:pt x="3637" y="11842"/>
                  </a:cubicBezTo>
                  <a:lnTo>
                    <a:pt x="3370" y="11842"/>
                  </a:lnTo>
                  <a:cubicBezTo>
                    <a:pt x="3236" y="11842"/>
                    <a:pt x="3203" y="11976"/>
                    <a:pt x="3303" y="12076"/>
                  </a:cubicBezTo>
                  <a:cubicBezTo>
                    <a:pt x="3303" y="12076"/>
                    <a:pt x="3336" y="12109"/>
                    <a:pt x="3370" y="12109"/>
                  </a:cubicBezTo>
                  <a:close/>
                  <a:moveTo>
                    <a:pt x="2669" y="12109"/>
                  </a:moveTo>
                  <a:cubicBezTo>
                    <a:pt x="2803" y="12109"/>
                    <a:pt x="2836" y="11976"/>
                    <a:pt x="2736" y="11909"/>
                  </a:cubicBezTo>
                  <a:cubicBezTo>
                    <a:pt x="2736" y="11842"/>
                    <a:pt x="2703" y="11842"/>
                    <a:pt x="2669" y="11842"/>
                  </a:cubicBezTo>
                  <a:lnTo>
                    <a:pt x="2436" y="11842"/>
                  </a:lnTo>
                  <a:cubicBezTo>
                    <a:pt x="2302" y="11842"/>
                    <a:pt x="2236" y="11976"/>
                    <a:pt x="2336" y="12076"/>
                  </a:cubicBezTo>
                  <a:cubicBezTo>
                    <a:pt x="2336" y="12076"/>
                    <a:pt x="2369" y="12109"/>
                    <a:pt x="2436" y="12109"/>
                  </a:cubicBezTo>
                  <a:close/>
                  <a:moveTo>
                    <a:pt x="1702" y="12109"/>
                  </a:moveTo>
                  <a:cubicBezTo>
                    <a:pt x="1835" y="12109"/>
                    <a:pt x="1869" y="11976"/>
                    <a:pt x="1802" y="11909"/>
                  </a:cubicBezTo>
                  <a:cubicBezTo>
                    <a:pt x="1802" y="11842"/>
                    <a:pt x="1735" y="11842"/>
                    <a:pt x="1702" y="11842"/>
                  </a:cubicBezTo>
                  <a:lnTo>
                    <a:pt x="1468" y="11842"/>
                  </a:lnTo>
                  <a:cubicBezTo>
                    <a:pt x="1335" y="11842"/>
                    <a:pt x="1302" y="11976"/>
                    <a:pt x="1368" y="12076"/>
                  </a:cubicBezTo>
                  <a:cubicBezTo>
                    <a:pt x="1368" y="12076"/>
                    <a:pt x="1402" y="12109"/>
                    <a:pt x="1468" y="12109"/>
                  </a:cubicBezTo>
                  <a:close/>
                  <a:moveTo>
                    <a:pt x="801" y="12109"/>
                  </a:moveTo>
                  <a:cubicBezTo>
                    <a:pt x="935" y="12109"/>
                    <a:pt x="968" y="11976"/>
                    <a:pt x="868" y="11909"/>
                  </a:cubicBezTo>
                  <a:cubicBezTo>
                    <a:pt x="868" y="11842"/>
                    <a:pt x="835" y="11842"/>
                    <a:pt x="801" y="11842"/>
                  </a:cubicBezTo>
                  <a:lnTo>
                    <a:pt x="568" y="11842"/>
                  </a:lnTo>
                  <a:cubicBezTo>
                    <a:pt x="401" y="11809"/>
                    <a:pt x="368" y="12076"/>
                    <a:pt x="534" y="12109"/>
                  </a:cubicBezTo>
                  <a:close/>
                  <a:moveTo>
                    <a:pt x="1" y="11475"/>
                  </a:moveTo>
                  <a:cubicBezTo>
                    <a:pt x="34" y="11642"/>
                    <a:pt x="234" y="11609"/>
                    <a:pt x="234" y="11475"/>
                  </a:cubicBezTo>
                  <a:lnTo>
                    <a:pt x="234" y="11275"/>
                  </a:lnTo>
                  <a:cubicBezTo>
                    <a:pt x="234" y="11142"/>
                    <a:pt x="134" y="11108"/>
                    <a:pt x="34" y="11175"/>
                  </a:cubicBezTo>
                  <a:cubicBezTo>
                    <a:pt x="1" y="11175"/>
                    <a:pt x="1" y="11242"/>
                    <a:pt x="1" y="11275"/>
                  </a:cubicBezTo>
                  <a:close/>
                  <a:moveTo>
                    <a:pt x="1" y="10508"/>
                  </a:moveTo>
                  <a:cubicBezTo>
                    <a:pt x="1" y="10641"/>
                    <a:pt x="134" y="10675"/>
                    <a:pt x="201" y="10608"/>
                  </a:cubicBezTo>
                  <a:cubicBezTo>
                    <a:pt x="201" y="10608"/>
                    <a:pt x="234" y="10541"/>
                    <a:pt x="234" y="10508"/>
                  </a:cubicBezTo>
                  <a:lnTo>
                    <a:pt x="234" y="10274"/>
                  </a:lnTo>
                  <a:cubicBezTo>
                    <a:pt x="234" y="10141"/>
                    <a:pt x="134" y="10108"/>
                    <a:pt x="34" y="10174"/>
                  </a:cubicBezTo>
                  <a:cubicBezTo>
                    <a:pt x="1" y="10174"/>
                    <a:pt x="1" y="10241"/>
                    <a:pt x="1" y="10274"/>
                  </a:cubicBezTo>
                  <a:close/>
                  <a:moveTo>
                    <a:pt x="1" y="9574"/>
                  </a:moveTo>
                  <a:cubicBezTo>
                    <a:pt x="1" y="9674"/>
                    <a:pt x="134" y="9741"/>
                    <a:pt x="201" y="9641"/>
                  </a:cubicBezTo>
                  <a:cubicBezTo>
                    <a:pt x="201" y="9641"/>
                    <a:pt x="234" y="9607"/>
                    <a:pt x="234" y="9574"/>
                  </a:cubicBezTo>
                  <a:lnTo>
                    <a:pt x="234" y="9307"/>
                  </a:lnTo>
                  <a:cubicBezTo>
                    <a:pt x="234" y="9174"/>
                    <a:pt x="134" y="9140"/>
                    <a:pt x="34" y="9240"/>
                  </a:cubicBezTo>
                  <a:cubicBezTo>
                    <a:pt x="1" y="9240"/>
                    <a:pt x="1" y="9274"/>
                    <a:pt x="1" y="9307"/>
                  </a:cubicBezTo>
                  <a:close/>
                  <a:moveTo>
                    <a:pt x="1" y="8607"/>
                  </a:moveTo>
                  <a:cubicBezTo>
                    <a:pt x="1" y="8740"/>
                    <a:pt x="134" y="8773"/>
                    <a:pt x="201" y="8673"/>
                  </a:cubicBezTo>
                  <a:cubicBezTo>
                    <a:pt x="201" y="8673"/>
                    <a:pt x="234" y="8640"/>
                    <a:pt x="234" y="8607"/>
                  </a:cubicBezTo>
                  <a:lnTo>
                    <a:pt x="234" y="8340"/>
                  </a:lnTo>
                  <a:cubicBezTo>
                    <a:pt x="234" y="8240"/>
                    <a:pt x="134" y="8173"/>
                    <a:pt x="34" y="8273"/>
                  </a:cubicBezTo>
                  <a:cubicBezTo>
                    <a:pt x="1" y="8273"/>
                    <a:pt x="1" y="8306"/>
                    <a:pt x="1" y="8340"/>
                  </a:cubicBezTo>
                  <a:close/>
                  <a:moveTo>
                    <a:pt x="1" y="7673"/>
                  </a:moveTo>
                  <a:cubicBezTo>
                    <a:pt x="1" y="7806"/>
                    <a:pt x="134" y="7839"/>
                    <a:pt x="201" y="7773"/>
                  </a:cubicBezTo>
                  <a:cubicBezTo>
                    <a:pt x="201" y="7773"/>
                    <a:pt x="234" y="7739"/>
                    <a:pt x="234" y="7673"/>
                  </a:cubicBezTo>
                  <a:lnTo>
                    <a:pt x="234" y="7439"/>
                  </a:lnTo>
                  <a:cubicBezTo>
                    <a:pt x="234" y="7306"/>
                    <a:pt x="134" y="7272"/>
                    <a:pt x="34" y="7339"/>
                  </a:cubicBezTo>
                  <a:cubicBezTo>
                    <a:pt x="1" y="7339"/>
                    <a:pt x="1" y="7406"/>
                    <a:pt x="1" y="7439"/>
                  </a:cubicBezTo>
                  <a:close/>
                  <a:moveTo>
                    <a:pt x="1" y="6739"/>
                  </a:moveTo>
                  <a:cubicBezTo>
                    <a:pt x="1" y="6839"/>
                    <a:pt x="134" y="6905"/>
                    <a:pt x="201" y="6805"/>
                  </a:cubicBezTo>
                  <a:cubicBezTo>
                    <a:pt x="201" y="6805"/>
                    <a:pt x="234" y="6772"/>
                    <a:pt x="234" y="6739"/>
                  </a:cubicBezTo>
                  <a:lnTo>
                    <a:pt x="234" y="6472"/>
                  </a:lnTo>
                  <a:cubicBezTo>
                    <a:pt x="234" y="6338"/>
                    <a:pt x="134" y="6305"/>
                    <a:pt x="34" y="6405"/>
                  </a:cubicBezTo>
                  <a:cubicBezTo>
                    <a:pt x="1" y="6405"/>
                    <a:pt x="1" y="6438"/>
                    <a:pt x="1" y="6472"/>
                  </a:cubicBezTo>
                  <a:close/>
                  <a:moveTo>
                    <a:pt x="1" y="5771"/>
                  </a:moveTo>
                  <a:cubicBezTo>
                    <a:pt x="1" y="5905"/>
                    <a:pt x="134" y="5938"/>
                    <a:pt x="201" y="5838"/>
                  </a:cubicBezTo>
                  <a:cubicBezTo>
                    <a:pt x="201" y="5838"/>
                    <a:pt x="234" y="5805"/>
                    <a:pt x="234" y="5771"/>
                  </a:cubicBezTo>
                  <a:lnTo>
                    <a:pt x="234" y="5504"/>
                  </a:lnTo>
                  <a:cubicBezTo>
                    <a:pt x="234" y="5404"/>
                    <a:pt x="134" y="5338"/>
                    <a:pt x="34" y="5438"/>
                  </a:cubicBezTo>
                  <a:cubicBezTo>
                    <a:pt x="1" y="5438"/>
                    <a:pt x="1" y="5471"/>
                    <a:pt x="1" y="5504"/>
                  </a:cubicBezTo>
                  <a:close/>
                  <a:moveTo>
                    <a:pt x="1" y="4804"/>
                  </a:moveTo>
                  <a:cubicBezTo>
                    <a:pt x="1" y="4937"/>
                    <a:pt x="134" y="4971"/>
                    <a:pt x="201" y="4904"/>
                  </a:cubicBezTo>
                  <a:cubicBezTo>
                    <a:pt x="201" y="4904"/>
                    <a:pt x="234" y="4837"/>
                    <a:pt x="234" y="4804"/>
                  </a:cubicBezTo>
                  <a:lnTo>
                    <a:pt x="234" y="4570"/>
                  </a:lnTo>
                  <a:cubicBezTo>
                    <a:pt x="234" y="4437"/>
                    <a:pt x="134" y="4404"/>
                    <a:pt x="34" y="4470"/>
                  </a:cubicBezTo>
                  <a:cubicBezTo>
                    <a:pt x="1" y="4470"/>
                    <a:pt x="1" y="4504"/>
                    <a:pt x="1" y="4570"/>
                  </a:cubicBezTo>
                  <a:close/>
                  <a:moveTo>
                    <a:pt x="1" y="3837"/>
                  </a:moveTo>
                  <a:cubicBezTo>
                    <a:pt x="1" y="3970"/>
                    <a:pt x="134" y="4003"/>
                    <a:pt x="201" y="3937"/>
                  </a:cubicBezTo>
                  <a:cubicBezTo>
                    <a:pt x="201" y="3937"/>
                    <a:pt x="234" y="3870"/>
                    <a:pt x="234" y="3837"/>
                  </a:cubicBezTo>
                  <a:lnTo>
                    <a:pt x="234" y="3603"/>
                  </a:lnTo>
                  <a:cubicBezTo>
                    <a:pt x="234" y="3470"/>
                    <a:pt x="134" y="3436"/>
                    <a:pt x="34" y="3503"/>
                  </a:cubicBezTo>
                  <a:cubicBezTo>
                    <a:pt x="1" y="3503"/>
                    <a:pt x="1" y="3570"/>
                    <a:pt x="1" y="3603"/>
                  </a:cubicBezTo>
                  <a:close/>
                  <a:moveTo>
                    <a:pt x="1" y="2936"/>
                  </a:moveTo>
                  <a:cubicBezTo>
                    <a:pt x="1" y="3069"/>
                    <a:pt x="134" y="3103"/>
                    <a:pt x="201" y="3003"/>
                  </a:cubicBezTo>
                  <a:cubicBezTo>
                    <a:pt x="201" y="3003"/>
                    <a:pt x="234" y="2969"/>
                    <a:pt x="234" y="2936"/>
                  </a:cubicBezTo>
                  <a:lnTo>
                    <a:pt x="234" y="2669"/>
                  </a:lnTo>
                  <a:cubicBezTo>
                    <a:pt x="234" y="2536"/>
                    <a:pt x="134" y="2502"/>
                    <a:pt x="34" y="2602"/>
                  </a:cubicBezTo>
                  <a:cubicBezTo>
                    <a:pt x="1" y="2602"/>
                    <a:pt x="1" y="2636"/>
                    <a:pt x="1" y="2669"/>
                  </a:cubicBezTo>
                  <a:close/>
                  <a:moveTo>
                    <a:pt x="1" y="1969"/>
                  </a:moveTo>
                  <a:cubicBezTo>
                    <a:pt x="1" y="2102"/>
                    <a:pt x="134" y="2135"/>
                    <a:pt x="201" y="2069"/>
                  </a:cubicBezTo>
                  <a:cubicBezTo>
                    <a:pt x="201" y="2069"/>
                    <a:pt x="234" y="2002"/>
                    <a:pt x="234" y="1969"/>
                  </a:cubicBezTo>
                  <a:lnTo>
                    <a:pt x="234" y="1702"/>
                  </a:lnTo>
                  <a:cubicBezTo>
                    <a:pt x="234" y="1602"/>
                    <a:pt x="134" y="1568"/>
                    <a:pt x="34" y="1635"/>
                  </a:cubicBezTo>
                  <a:cubicBezTo>
                    <a:pt x="1" y="1635"/>
                    <a:pt x="1" y="1668"/>
                    <a:pt x="1" y="1702"/>
                  </a:cubicBezTo>
                  <a:close/>
                  <a:moveTo>
                    <a:pt x="1" y="1001"/>
                  </a:moveTo>
                  <a:cubicBezTo>
                    <a:pt x="1" y="1135"/>
                    <a:pt x="134" y="1168"/>
                    <a:pt x="201" y="1101"/>
                  </a:cubicBezTo>
                  <a:cubicBezTo>
                    <a:pt x="201" y="1101"/>
                    <a:pt x="234" y="1068"/>
                    <a:pt x="234" y="1001"/>
                  </a:cubicBezTo>
                  <a:lnTo>
                    <a:pt x="234" y="768"/>
                  </a:lnTo>
                  <a:cubicBezTo>
                    <a:pt x="234" y="634"/>
                    <a:pt x="134" y="601"/>
                    <a:pt x="34" y="668"/>
                  </a:cubicBezTo>
                  <a:cubicBezTo>
                    <a:pt x="1" y="668"/>
                    <a:pt x="1" y="734"/>
                    <a:pt x="1" y="768"/>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13;p37"/>
          <p:cNvSpPr/>
          <p:nvPr/>
        </p:nvSpPr>
        <p:spPr>
          <a:xfrm rot="1164056">
            <a:off x="4117887" y="1169516"/>
            <a:ext cx="365769" cy="318709"/>
          </a:xfrm>
          <a:prstGeom prst="heart">
            <a:avLst/>
          </a:prstGeom>
          <a:solidFill>
            <a:schemeClr val="accent6"/>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7"/>
          <p:cNvSpPr/>
          <p:nvPr/>
        </p:nvSpPr>
        <p:spPr>
          <a:xfrm rot="-258346">
            <a:off x="4528509" y="1452248"/>
            <a:ext cx="283701" cy="254525"/>
          </a:xfrm>
          <a:prstGeom prst="heart">
            <a:avLst/>
          </a:prstGeom>
          <a:solidFill>
            <a:schemeClr val="accent1"/>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37"/>
          <p:cNvSpPr/>
          <p:nvPr/>
        </p:nvSpPr>
        <p:spPr>
          <a:xfrm>
            <a:off x="4753675" y="1025375"/>
            <a:ext cx="3261600" cy="39759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7"/>
          <p:cNvSpPr txBox="1">
            <a:spLocks noGrp="1"/>
          </p:cNvSpPr>
          <p:nvPr>
            <p:ph type="subTitle" idx="13"/>
          </p:nvPr>
        </p:nvSpPr>
        <p:spPr>
          <a:xfrm>
            <a:off x="5671038" y="3930789"/>
            <a:ext cx="2145300" cy="4077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SzPts val="3000"/>
              <a:buNone/>
            </a:pPr>
            <a:r>
              <a:rPr lang="en-IN" dirty="0"/>
              <a:t>NOTEPAD</a:t>
            </a:r>
            <a:r>
              <a:rPr lang="en-IN" dirty="0" smtClean="0"/>
              <a:t>++</a:t>
            </a:r>
            <a:endParaRPr lang="en-IN" dirty="0"/>
          </a:p>
        </p:txBody>
      </p:sp>
      <p:sp>
        <p:nvSpPr>
          <p:cNvPr id="1561" name="Google Shape;1561;p37"/>
          <p:cNvSpPr txBox="1">
            <a:spLocks noGrp="1"/>
          </p:cNvSpPr>
          <p:nvPr>
            <p:ph type="subTitle" idx="1"/>
          </p:nvPr>
        </p:nvSpPr>
        <p:spPr>
          <a:xfrm>
            <a:off x="5742787" y="1229725"/>
            <a:ext cx="2145300" cy="4077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SzPts val="3000"/>
              <a:buNone/>
            </a:pPr>
            <a:r>
              <a:rPr lang="en-IN" dirty="0"/>
              <a:t>MySQL</a:t>
            </a:r>
          </a:p>
        </p:txBody>
      </p:sp>
      <p:sp>
        <p:nvSpPr>
          <p:cNvPr id="1562" name="Google Shape;1562;p37"/>
          <p:cNvSpPr txBox="1">
            <a:spLocks noGrp="1"/>
          </p:cNvSpPr>
          <p:nvPr>
            <p:ph type="subTitle" idx="4"/>
          </p:nvPr>
        </p:nvSpPr>
        <p:spPr>
          <a:xfrm>
            <a:off x="5705815" y="3013325"/>
            <a:ext cx="2145300" cy="4077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SzPts val="3000"/>
              <a:buNone/>
            </a:pPr>
            <a:r>
              <a:rPr lang="en-IN" dirty="0"/>
              <a:t>VISUAL STUDIO </a:t>
            </a:r>
          </a:p>
        </p:txBody>
      </p:sp>
      <p:sp>
        <p:nvSpPr>
          <p:cNvPr id="1563" name="Google Shape;1563;p37"/>
          <p:cNvSpPr txBox="1">
            <a:spLocks noGrp="1"/>
          </p:cNvSpPr>
          <p:nvPr>
            <p:ph type="subTitle" idx="7"/>
          </p:nvPr>
        </p:nvSpPr>
        <p:spPr>
          <a:xfrm>
            <a:off x="5737275" y="2061986"/>
            <a:ext cx="2245375" cy="4077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SzPts val="3000"/>
              <a:buNone/>
            </a:pPr>
            <a:r>
              <a:rPr lang="en-IN" dirty="0"/>
              <a:t>XAMPP</a:t>
            </a:r>
          </a:p>
        </p:txBody>
      </p:sp>
      <p:sp>
        <p:nvSpPr>
          <p:cNvPr id="1564" name="Google Shape;1564;p37"/>
          <p:cNvSpPr txBox="1">
            <a:spLocks noGrp="1"/>
          </p:cNvSpPr>
          <p:nvPr>
            <p:ph type="title"/>
          </p:nvPr>
        </p:nvSpPr>
        <p:spPr>
          <a:xfrm>
            <a:off x="805699" y="1384300"/>
            <a:ext cx="3341529" cy="14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SOFTWARE REQUIREMENTS</a:t>
            </a:r>
            <a:endParaRPr dirty="0">
              <a:solidFill>
                <a:schemeClr val="accent3"/>
              </a:solidFill>
            </a:endParaRPr>
          </a:p>
        </p:txBody>
      </p:sp>
      <p:sp>
        <p:nvSpPr>
          <p:cNvPr id="1565" name="Google Shape;1565;p37"/>
          <p:cNvSpPr txBox="1">
            <a:spLocks noGrp="1"/>
          </p:cNvSpPr>
          <p:nvPr>
            <p:ph type="title" idx="3"/>
          </p:nvPr>
        </p:nvSpPr>
        <p:spPr>
          <a:xfrm>
            <a:off x="5016075" y="876271"/>
            <a:ext cx="7212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67" name="Google Shape;1567;p37"/>
          <p:cNvSpPr txBox="1">
            <a:spLocks noGrp="1"/>
          </p:cNvSpPr>
          <p:nvPr>
            <p:ph type="title" idx="6"/>
          </p:nvPr>
        </p:nvSpPr>
        <p:spPr>
          <a:xfrm>
            <a:off x="5016075" y="2721950"/>
            <a:ext cx="7212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569" name="Google Shape;1569;p37"/>
          <p:cNvSpPr txBox="1">
            <a:spLocks noGrp="1"/>
          </p:cNvSpPr>
          <p:nvPr>
            <p:ph type="title" idx="9"/>
          </p:nvPr>
        </p:nvSpPr>
        <p:spPr>
          <a:xfrm>
            <a:off x="5016075" y="1801736"/>
            <a:ext cx="7212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71" name="Google Shape;1571;p37"/>
          <p:cNvSpPr txBox="1">
            <a:spLocks noGrp="1"/>
          </p:cNvSpPr>
          <p:nvPr>
            <p:ph type="title" idx="15"/>
          </p:nvPr>
        </p:nvSpPr>
        <p:spPr>
          <a:xfrm>
            <a:off x="5016075" y="3647400"/>
            <a:ext cx="721200" cy="9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72" name="Google Shape;1572;p37"/>
          <p:cNvSpPr/>
          <p:nvPr/>
        </p:nvSpPr>
        <p:spPr>
          <a:xfrm rot="-241879">
            <a:off x="5973021" y="583584"/>
            <a:ext cx="947344" cy="25264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3" name="Google Shape;1573;p37"/>
          <p:cNvGrpSpPr/>
          <p:nvPr/>
        </p:nvGrpSpPr>
        <p:grpSpPr>
          <a:xfrm>
            <a:off x="7750100" y="3686075"/>
            <a:ext cx="737225" cy="1134175"/>
            <a:chOff x="3458475" y="3305300"/>
            <a:chExt cx="737225" cy="1134175"/>
          </a:xfrm>
        </p:grpSpPr>
        <p:sp>
          <p:nvSpPr>
            <p:cNvPr id="1574" name="Google Shape;1574;p37"/>
            <p:cNvSpPr/>
            <p:nvPr/>
          </p:nvSpPr>
          <p:spPr>
            <a:xfrm>
              <a:off x="3458475" y="3305300"/>
              <a:ext cx="399475" cy="894850"/>
            </a:xfrm>
            <a:custGeom>
              <a:avLst/>
              <a:gdLst/>
              <a:ahLst/>
              <a:cxnLst/>
              <a:rect l="l" t="t" r="r" b="b"/>
              <a:pathLst>
                <a:path w="15979" h="35794" extrusionOk="0">
                  <a:moveTo>
                    <a:pt x="11675" y="1"/>
                  </a:moveTo>
                  <a:cubicBezTo>
                    <a:pt x="10608" y="34"/>
                    <a:pt x="9641" y="601"/>
                    <a:pt x="8974" y="1569"/>
                  </a:cubicBezTo>
                  <a:cubicBezTo>
                    <a:pt x="8707" y="1902"/>
                    <a:pt x="8540" y="2269"/>
                    <a:pt x="8440" y="2703"/>
                  </a:cubicBezTo>
                  <a:lnTo>
                    <a:pt x="8140" y="2703"/>
                  </a:lnTo>
                  <a:cubicBezTo>
                    <a:pt x="7973" y="2703"/>
                    <a:pt x="7773" y="2703"/>
                    <a:pt x="7606" y="2736"/>
                  </a:cubicBezTo>
                  <a:cubicBezTo>
                    <a:pt x="6772" y="2903"/>
                    <a:pt x="6038" y="3537"/>
                    <a:pt x="5671" y="4371"/>
                  </a:cubicBezTo>
                  <a:cubicBezTo>
                    <a:pt x="5671" y="4404"/>
                    <a:pt x="5638" y="4437"/>
                    <a:pt x="5638" y="4504"/>
                  </a:cubicBezTo>
                  <a:cubicBezTo>
                    <a:pt x="4537" y="4637"/>
                    <a:pt x="3703" y="5438"/>
                    <a:pt x="3436" y="6539"/>
                  </a:cubicBezTo>
                  <a:cubicBezTo>
                    <a:pt x="2936" y="6672"/>
                    <a:pt x="2469" y="6939"/>
                    <a:pt x="2135" y="7373"/>
                  </a:cubicBezTo>
                  <a:cubicBezTo>
                    <a:pt x="1835" y="7740"/>
                    <a:pt x="1635" y="8207"/>
                    <a:pt x="1535" y="8707"/>
                  </a:cubicBezTo>
                  <a:cubicBezTo>
                    <a:pt x="1101" y="8907"/>
                    <a:pt x="668" y="9241"/>
                    <a:pt x="434" y="9708"/>
                  </a:cubicBezTo>
                  <a:cubicBezTo>
                    <a:pt x="134" y="10208"/>
                    <a:pt x="0" y="10809"/>
                    <a:pt x="101" y="11442"/>
                  </a:cubicBezTo>
                  <a:cubicBezTo>
                    <a:pt x="167" y="12210"/>
                    <a:pt x="501" y="12810"/>
                    <a:pt x="1001" y="13277"/>
                  </a:cubicBezTo>
                  <a:cubicBezTo>
                    <a:pt x="367" y="15712"/>
                    <a:pt x="1435" y="18714"/>
                    <a:pt x="2469" y="21816"/>
                  </a:cubicBezTo>
                  <a:cubicBezTo>
                    <a:pt x="3169" y="23951"/>
                    <a:pt x="3203" y="25286"/>
                    <a:pt x="3203" y="26820"/>
                  </a:cubicBezTo>
                  <a:cubicBezTo>
                    <a:pt x="3203" y="28121"/>
                    <a:pt x="3269" y="29622"/>
                    <a:pt x="3703" y="31623"/>
                  </a:cubicBezTo>
                  <a:cubicBezTo>
                    <a:pt x="4304" y="34225"/>
                    <a:pt x="6372" y="35793"/>
                    <a:pt x="9174" y="35793"/>
                  </a:cubicBezTo>
                  <a:cubicBezTo>
                    <a:pt x="11776" y="35793"/>
                    <a:pt x="14044" y="34425"/>
                    <a:pt x="14811" y="32457"/>
                  </a:cubicBezTo>
                  <a:cubicBezTo>
                    <a:pt x="15645" y="30256"/>
                    <a:pt x="14878" y="28555"/>
                    <a:pt x="14010" y="26553"/>
                  </a:cubicBezTo>
                  <a:cubicBezTo>
                    <a:pt x="13377" y="25419"/>
                    <a:pt x="12810" y="24051"/>
                    <a:pt x="12343" y="22183"/>
                  </a:cubicBezTo>
                  <a:cubicBezTo>
                    <a:pt x="11809" y="20082"/>
                    <a:pt x="12710" y="18781"/>
                    <a:pt x="13844" y="17213"/>
                  </a:cubicBezTo>
                  <a:cubicBezTo>
                    <a:pt x="14844" y="15779"/>
                    <a:pt x="15979" y="14211"/>
                    <a:pt x="15845" y="12009"/>
                  </a:cubicBezTo>
                  <a:cubicBezTo>
                    <a:pt x="15712" y="9941"/>
                    <a:pt x="15045" y="8540"/>
                    <a:pt x="14311" y="7673"/>
                  </a:cubicBezTo>
                  <a:cubicBezTo>
                    <a:pt x="14444" y="7540"/>
                    <a:pt x="14544" y="7406"/>
                    <a:pt x="14644" y="7239"/>
                  </a:cubicBezTo>
                  <a:cubicBezTo>
                    <a:pt x="15178" y="6405"/>
                    <a:pt x="15478" y="5371"/>
                    <a:pt x="15478" y="4271"/>
                  </a:cubicBezTo>
                  <a:cubicBezTo>
                    <a:pt x="15378" y="1869"/>
                    <a:pt x="13777" y="1"/>
                    <a:pt x="11776"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7"/>
            <p:cNvSpPr/>
            <p:nvPr/>
          </p:nvSpPr>
          <p:spPr>
            <a:xfrm>
              <a:off x="3681975" y="3547150"/>
              <a:ext cx="513725" cy="891500"/>
            </a:xfrm>
            <a:custGeom>
              <a:avLst/>
              <a:gdLst/>
              <a:ahLst/>
              <a:cxnLst/>
              <a:rect l="l" t="t" r="r" b="b"/>
              <a:pathLst>
                <a:path w="20549" h="35660" extrusionOk="0">
                  <a:moveTo>
                    <a:pt x="10908" y="0"/>
                  </a:moveTo>
                  <a:cubicBezTo>
                    <a:pt x="9240" y="0"/>
                    <a:pt x="7606" y="1335"/>
                    <a:pt x="7039" y="3269"/>
                  </a:cubicBezTo>
                  <a:cubicBezTo>
                    <a:pt x="6705" y="4337"/>
                    <a:pt x="6705" y="5404"/>
                    <a:pt x="7039" y="6372"/>
                  </a:cubicBezTo>
                  <a:cubicBezTo>
                    <a:pt x="7072" y="6538"/>
                    <a:pt x="7172" y="6705"/>
                    <a:pt x="7239" y="6872"/>
                  </a:cubicBezTo>
                  <a:cubicBezTo>
                    <a:pt x="6338" y="7506"/>
                    <a:pt x="5271" y="8607"/>
                    <a:pt x="4570" y="10675"/>
                  </a:cubicBezTo>
                  <a:cubicBezTo>
                    <a:pt x="3870" y="12743"/>
                    <a:pt x="4537" y="14611"/>
                    <a:pt x="5104" y="16245"/>
                  </a:cubicBezTo>
                  <a:cubicBezTo>
                    <a:pt x="5771" y="18080"/>
                    <a:pt x="6271" y="19548"/>
                    <a:pt x="5237" y="21416"/>
                  </a:cubicBezTo>
                  <a:cubicBezTo>
                    <a:pt x="4270" y="23084"/>
                    <a:pt x="3369" y="24251"/>
                    <a:pt x="2535" y="25252"/>
                  </a:cubicBezTo>
                  <a:cubicBezTo>
                    <a:pt x="1168" y="26920"/>
                    <a:pt x="0" y="28387"/>
                    <a:pt x="234" y="30756"/>
                  </a:cubicBezTo>
                  <a:cubicBezTo>
                    <a:pt x="501" y="33391"/>
                    <a:pt x="3403" y="35659"/>
                    <a:pt x="6505" y="35659"/>
                  </a:cubicBezTo>
                  <a:cubicBezTo>
                    <a:pt x="8473" y="35659"/>
                    <a:pt x="10207" y="34625"/>
                    <a:pt x="11175" y="32824"/>
                  </a:cubicBezTo>
                  <a:cubicBezTo>
                    <a:pt x="12109" y="30989"/>
                    <a:pt x="12542" y="29588"/>
                    <a:pt x="12909" y="28321"/>
                  </a:cubicBezTo>
                  <a:cubicBezTo>
                    <a:pt x="13343" y="26886"/>
                    <a:pt x="13710" y="25585"/>
                    <a:pt x="14944" y="23717"/>
                  </a:cubicBezTo>
                  <a:cubicBezTo>
                    <a:pt x="16812" y="20982"/>
                    <a:pt x="18580" y="18380"/>
                    <a:pt x="18613" y="15878"/>
                  </a:cubicBezTo>
                  <a:cubicBezTo>
                    <a:pt x="19214" y="15578"/>
                    <a:pt x="19714" y="15045"/>
                    <a:pt x="20014" y="14311"/>
                  </a:cubicBezTo>
                  <a:cubicBezTo>
                    <a:pt x="20548" y="13043"/>
                    <a:pt x="20248" y="11776"/>
                    <a:pt x="19381" y="11108"/>
                  </a:cubicBezTo>
                  <a:cubicBezTo>
                    <a:pt x="19414" y="10741"/>
                    <a:pt x="19381" y="10408"/>
                    <a:pt x="19281" y="10074"/>
                  </a:cubicBezTo>
                  <a:cubicBezTo>
                    <a:pt x="19114" y="9407"/>
                    <a:pt x="18714" y="8840"/>
                    <a:pt x="18113" y="8540"/>
                  </a:cubicBezTo>
                  <a:cubicBezTo>
                    <a:pt x="18113" y="8273"/>
                    <a:pt x="18080" y="8040"/>
                    <a:pt x="18046" y="7773"/>
                  </a:cubicBezTo>
                  <a:cubicBezTo>
                    <a:pt x="17846" y="6939"/>
                    <a:pt x="17279" y="6338"/>
                    <a:pt x="16545" y="6005"/>
                  </a:cubicBezTo>
                  <a:lnTo>
                    <a:pt x="16545" y="5871"/>
                  </a:lnTo>
                  <a:cubicBezTo>
                    <a:pt x="16412" y="4937"/>
                    <a:pt x="15912" y="4203"/>
                    <a:pt x="15111" y="3837"/>
                  </a:cubicBezTo>
                  <a:cubicBezTo>
                    <a:pt x="14877" y="3703"/>
                    <a:pt x="14577" y="3603"/>
                    <a:pt x="14277" y="3570"/>
                  </a:cubicBezTo>
                  <a:cubicBezTo>
                    <a:pt x="14244" y="3169"/>
                    <a:pt x="14210" y="2736"/>
                    <a:pt x="14044" y="2369"/>
                  </a:cubicBezTo>
                  <a:cubicBezTo>
                    <a:pt x="13677" y="1235"/>
                    <a:pt x="12876" y="434"/>
                    <a:pt x="11809" y="100"/>
                  </a:cubicBezTo>
                  <a:cubicBezTo>
                    <a:pt x="11542" y="34"/>
                    <a:pt x="11208" y="0"/>
                    <a:pt x="10908"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7"/>
            <p:cNvSpPr/>
            <p:nvPr/>
          </p:nvSpPr>
          <p:spPr>
            <a:xfrm>
              <a:off x="3496000" y="3487100"/>
              <a:ext cx="321925" cy="703875"/>
            </a:xfrm>
            <a:custGeom>
              <a:avLst/>
              <a:gdLst/>
              <a:ahLst/>
              <a:cxnLst/>
              <a:rect l="l" t="t" r="r" b="b"/>
              <a:pathLst>
                <a:path w="12877" h="28155" extrusionOk="0">
                  <a:moveTo>
                    <a:pt x="10308" y="601"/>
                  </a:moveTo>
                  <a:cubicBezTo>
                    <a:pt x="10308" y="601"/>
                    <a:pt x="12443" y="1101"/>
                    <a:pt x="12643" y="4804"/>
                  </a:cubicBezTo>
                  <a:cubicBezTo>
                    <a:pt x="12876" y="8507"/>
                    <a:pt x="7940" y="10241"/>
                    <a:pt x="9207" y="15278"/>
                  </a:cubicBezTo>
                  <a:cubicBezTo>
                    <a:pt x="10475" y="20315"/>
                    <a:pt x="12643" y="21950"/>
                    <a:pt x="11642" y="24618"/>
                  </a:cubicBezTo>
                  <a:cubicBezTo>
                    <a:pt x="10641" y="27254"/>
                    <a:pt x="4671" y="28154"/>
                    <a:pt x="3703" y="23985"/>
                  </a:cubicBezTo>
                  <a:cubicBezTo>
                    <a:pt x="2803" y="19815"/>
                    <a:pt x="3870" y="18280"/>
                    <a:pt x="2436" y="14011"/>
                  </a:cubicBezTo>
                  <a:cubicBezTo>
                    <a:pt x="968" y="9741"/>
                    <a:pt x="1" y="6639"/>
                    <a:pt x="1935" y="4804"/>
                  </a:cubicBezTo>
                  <a:cubicBezTo>
                    <a:pt x="3870" y="2936"/>
                    <a:pt x="7439" y="1"/>
                    <a:pt x="10308" y="6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7"/>
            <p:cNvSpPr/>
            <p:nvPr/>
          </p:nvSpPr>
          <p:spPr>
            <a:xfrm>
              <a:off x="3701150" y="3344500"/>
              <a:ext cx="102600" cy="138450"/>
            </a:xfrm>
            <a:custGeom>
              <a:avLst/>
              <a:gdLst/>
              <a:ahLst/>
              <a:cxnLst/>
              <a:rect l="l" t="t" r="r" b="b"/>
              <a:pathLst>
                <a:path w="4104" h="5538" extrusionOk="0">
                  <a:moveTo>
                    <a:pt x="1968" y="34"/>
                  </a:moveTo>
                  <a:cubicBezTo>
                    <a:pt x="3103" y="1"/>
                    <a:pt x="4003" y="1201"/>
                    <a:pt x="4070" y="2703"/>
                  </a:cubicBezTo>
                  <a:cubicBezTo>
                    <a:pt x="4103" y="4204"/>
                    <a:pt x="3269" y="5505"/>
                    <a:pt x="2135" y="5505"/>
                  </a:cubicBezTo>
                  <a:cubicBezTo>
                    <a:pt x="1001" y="5538"/>
                    <a:pt x="100" y="4337"/>
                    <a:pt x="67" y="2836"/>
                  </a:cubicBezTo>
                  <a:cubicBezTo>
                    <a:pt x="0" y="1335"/>
                    <a:pt x="834" y="101"/>
                    <a:pt x="1968" y="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7"/>
            <p:cNvSpPr/>
            <p:nvPr/>
          </p:nvSpPr>
          <p:spPr>
            <a:xfrm>
              <a:off x="3629425" y="3410375"/>
              <a:ext cx="69250" cy="87600"/>
            </a:xfrm>
            <a:custGeom>
              <a:avLst/>
              <a:gdLst/>
              <a:ahLst/>
              <a:cxnLst/>
              <a:rect l="l" t="t" r="r" b="b"/>
              <a:pathLst>
                <a:path w="2770" h="3504" extrusionOk="0">
                  <a:moveTo>
                    <a:pt x="1001" y="134"/>
                  </a:moveTo>
                  <a:cubicBezTo>
                    <a:pt x="1669" y="1"/>
                    <a:pt x="2336" y="568"/>
                    <a:pt x="2536" y="1502"/>
                  </a:cubicBezTo>
                  <a:cubicBezTo>
                    <a:pt x="2769" y="2369"/>
                    <a:pt x="2369" y="3236"/>
                    <a:pt x="1702" y="3370"/>
                  </a:cubicBezTo>
                  <a:cubicBezTo>
                    <a:pt x="1035" y="3503"/>
                    <a:pt x="368" y="2903"/>
                    <a:pt x="167" y="2002"/>
                  </a:cubicBezTo>
                  <a:cubicBezTo>
                    <a:pt x="1" y="1135"/>
                    <a:pt x="334" y="301"/>
                    <a:pt x="1001" y="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7"/>
            <p:cNvSpPr/>
            <p:nvPr/>
          </p:nvSpPr>
          <p:spPr>
            <a:xfrm>
              <a:off x="3578550" y="3455425"/>
              <a:ext cx="58400" cy="77575"/>
            </a:xfrm>
            <a:custGeom>
              <a:avLst/>
              <a:gdLst/>
              <a:ahLst/>
              <a:cxnLst/>
              <a:rect l="l" t="t" r="r" b="b"/>
              <a:pathLst>
                <a:path w="2336" h="3103" extrusionOk="0">
                  <a:moveTo>
                    <a:pt x="1002" y="67"/>
                  </a:moveTo>
                  <a:cubicBezTo>
                    <a:pt x="1569" y="0"/>
                    <a:pt x="2169" y="601"/>
                    <a:pt x="2236" y="1434"/>
                  </a:cubicBezTo>
                  <a:cubicBezTo>
                    <a:pt x="2336" y="2268"/>
                    <a:pt x="1902" y="3002"/>
                    <a:pt x="1335" y="3036"/>
                  </a:cubicBezTo>
                  <a:cubicBezTo>
                    <a:pt x="735" y="3102"/>
                    <a:pt x="168" y="2502"/>
                    <a:pt x="68" y="1668"/>
                  </a:cubicBezTo>
                  <a:cubicBezTo>
                    <a:pt x="1" y="867"/>
                    <a:pt x="401" y="167"/>
                    <a:pt x="1002" y="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7"/>
            <p:cNvSpPr/>
            <p:nvPr/>
          </p:nvSpPr>
          <p:spPr>
            <a:xfrm>
              <a:off x="3533525" y="3506275"/>
              <a:ext cx="50075" cy="64250"/>
            </a:xfrm>
            <a:custGeom>
              <a:avLst/>
              <a:gdLst/>
              <a:ahLst/>
              <a:cxnLst/>
              <a:rect l="l" t="t" r="r" b="b"/>
              <a:pathLst>
                <a:path w="2003" h="2570" extrusionOk="0">
                  <a:moveTo>
                    <a:pt x="868" y="34"/>
                  </a:moveTo>
                  <a:cubicBezTo>
                    <a:pt x="1368" y="1"/>
                    <a:pt x="1835" y="501"/>
                    <a:pt x="1935" y="1202"/>
                  </a:cubicBezTo>
                  <a:cubicBezTo>
                    <a:pt x="2002" y="1902"/>
                    <a:pt x="1635" y="2503"/>
                    <a:pt x="1135" y="2536"/>
                  </a:cubicBezTo>
                  <a:cubicBezTo>
                    <a:pt x="634" y="2569"/>
                    <a:pt x="167" y="2069"/>
                    <a:pt x="101" y="1369"/>
                  </a:cubicBezTo>
                  <a:cubicBezTo>
                    <a:pt x="1" y="701"/>
                    <a:pt x="368" y="68"/>
                    <a:pt x="868" y="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7"/>
            <p:cNvSpPr/>
            <p:nvPr/>
          </p:nvSpPr>
          <p:spPr>
            <a:xfrm>
              <a:off x="3498500" y="3558000"/>
              <a:ext cx="40050" cy="54225"/>
            </a:xfrm>
            <a:custGeom>
              <a:avLst/>
              <a:gdLst/>
              <a:ahLst/>
              <a:cxnLst/>
              <a:rect l="l" t="t" r="r" b="b"/>
              <a:pathLst>
                <a:path w="1602" h="2169" extrusionOk="0">
                  <a:moveTo>
                    <a:pt x="701" y="67"/>
                  </a:moveTo>
                  <a:cubicBezTo>
                    <a:pt x="1101" y="0"/>
                    <a:pt x="1502" y="434"/>
                    <a:pt x="1568" y="1001"/>
                  </a:cubicBezTo>
                  <a:cubicBezTo>
                    <a:pt x="1602" y="1601"/>
                    <a:pt x="1368" y="2102"/>
                    <a:pt x="935" y="2135"/>
                  </a:cubicBezTo>
                  <a:cubicBezTo>
                    <a:pt x="534" y="2168"/>
                    <a:pt x="167" y="1768"/>
                    <a:pt x="67" y="1168"/>
                  </a:cubicBezTo>
                  <a:cubicBezTo>
                    <a:pt x="1" y="600"/>
                    <a:pt x="267" y="100"/>
                    <a:pt x="701" y="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7"/>
            <p:cNvSpPr/>
            <p:nvPr/>
          </p:nvSpPr>
          <p:spPr>
            <a:xfrm>
              <a:off x="3725325" y="3735625"/>
              <a:ext cx="405325" cy="703850"/>
            </a:xfrm>
            <a:custGeom>
              <a:avLst/>
              <a:gdLst/>
              <a:ahLst/>
              <a:cxnLst/>
              <a:rect l="l" t="t" r="r" b="b"/>
              <a:pathLst>
                <a:path w="16213" h="28154" extrusionOk="0">
                  <a:moveTo>
                    <a:pt x="7873" y="67"/>
                  </a:moveTo>
                  <a:cubicBezTo>
                    <a:pt x="7873" y="67"/>
                    <a:pt x="5705" y="0"/>
                    <a:pt x="4504" y="3536"/>
                  </a:cubicBezTo>
                  <a:cubicBezTo>
                    <a:pt x="3303" y="7072"/>
                    <a:pt x="7606" y="10041"/>
                    <a:pt x="5038" y="14544"/>
                  </a:cubicBezTo>
                  <a:cubicBezTo>
                    <a:pt x="2503" y="19080"/>
                    <a:pt x="1" y="20081"/>
                    <a:pt x="268" y="22883"/>
                  </a:cubicBezTo>
                  <a:cubicBezTo>
                    <a:pt x="501" y="25685"/>
                    <a:pt x="6038" y="28154"/>
                    <a:pt x="8040" y="24351"/>
                  </a:cubicBezTo>
                  <a:cubicBezTo>
                    <a:pt x="10041" y="20548"/>
                    <a:pt x="9374" y="18814"/>
                    <a:pt x="11943" y="15078"/>
                  </a:cubicBezTo>
                  <a:cubicBezTo>
                    <a:pt x="14478" y="11342"/>
                    <a:pt x="16212" y="8640"/>
                    <a:pt x="14845" y="6338"/>
                  </a:cubicBezTo>
                  <a:cubicBezTo>
                    <a:pt x="13477" y="4036"/>
                    <a:pt x="10842" y="300"/>
                    <a:pt x="7873"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7"/>
            <p:cNvSpPr/>
            <p:nvPr/>
          </p:nvSpPr>
          <p:spPr>
            <a:xfrm>
              <a:off x="3887950" y="3579675"/>
              <a:ext cx="119275" cy="148450"/>
            </a:xfrm>
            <a:custGeom>
              <a:avLst/>
              <a:gdLst/>
              <a:ahLst/>
              <a:cxnLst/>
              <a:rect l="l" t="t" r="r" b="b"/>
              <a:pathLst>
                <a:path w="4771" h="5938" extrusionOk="0">
                  <a:moveTo>
                    <a:pt x="3169" y="334"/>
                  </a:moveTo>
                  <a:cubicBezTo>
                    <a:pt x="2135" y="0"/>
                    <a:pt x="868" y="934"/>
                    <a:pt x="467" y="2402"/>
                  </a:cubicBezTo>
                  <a:cubicBezTo>
                    <a:pt x="0" y="3836"/>
                    <a:pt x="501" y="5271"/>
                    <a:pt x="1568" y="5604"/>
                  </a:cubicBezTo>
                  <a:cubicBezTo>
                    <a:pt x="2636" y="5938"/>
                    <a:pt x="3870" y="5037"/>
                    <a:pt x="4303" y="3570"/>
                  </a:cubicBezTo>
                  <a:cubicBezTo>
                    <a:pt x="4770" y="2102"/>
                    <a:pt x="4270" y="634"/>
                    <a:pt x="3169" y="3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7"/>
            <p:cNvSpPr/>
            <p:nvPr/>
          </p:nvSpPr>
          <p:spPr>
            <a:xfrm>
              <a:off x="3986350" y="3670575"/>
              <a:ext cx="73400" cy="88425"/>
            </a:xfrm>
            <a:custGeom>
              <a:avLst/>
              <a:gdLst/>
              <a:ahLst/>
              <a:cxnLst/>
              <a:rect l="l" t="t" r="r" b="b"/>
              <a:pathLst>
                <a:path w="2936" h="3537" extrusionOk="0">
                  <a:moveTo>
                    <a:pt x="2235" y="301"/>
                  </a:moveTo>
                  <a:cubicBezTo>
                    <a:pt x="1668" y="0"/>
                    <a:pt x="834" y="401"/>
                    <a:pt x="401" y="1235"/>
                  </a:cubicBezTo>
                  <a:cubicBezTo>
                    <a:pt x="1" y="2002"/>
                    <a:pt x="101" y="2936"/>
                    <a:pt x="701" y="3269"/>
                  </a:cubicBezTo>
                  <a:cubicBezTo>
                    <a:pt x="1268" y="3536"/>
                    <a:pt x="2102" y="3169"/>
                    <a:pt x="2536" y="2335"/>
                  </a:cubicBezTo>
                  <a:cubicBezTo>
                    <a:pt x="2936" y="1568"/>
                    <a:pt x="2836" y="634"/>
                    <a:pt x="2235" y="30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7"/>
            <p:cNvSpPr/>
            <p:nvPr/>
          </p:nvSpPr>
          <p:spPr>
            <a:xfrm>
              <a:off x="4033875" y="3728950"/>
              <a:ext cx="65075" cy="80900"/>
            </a:xfrm>
            <a:custGeom>
              <a:avLst/>
              <a:gdLst/>
              <a:ahLst/>
              <a:cxnLst/>
              <a:rect l="l" t="t" r="r" b="b"/>
              <a:pathLst>
                <a:path w="2603" h="3236" extrusionOk="0">
                  <a:moveTo>
                    <a:pt x="1836" y="234"/>
                  </a:moveTo>
                  <a:cubicBezTo>
                    <a:pt x="1302" y="0"/>
                    <a:pt x="601" y="434"/>
                    <a:pt x="301" y="1201"/>
                  </a:cubicBezTo>
                  <a:cubicBezTo>
                    <a:pt x="1" y="1968"/>
                    <a:pt x="201" y="2802"/>
                    <a:pt x="768" y="3002"/>
                  </a:cubicBezTo>
                  <a:cubicBezTo>
                    <a:pt x="1302" y="3236"/>
                    <a:pt x="2002" y="2802"/>
                    <a:pt x="2303" y="2002"/>
                  </a:cubicBezTo>
                  <a:cubicBezTo>
                    <a:pt x="2603" y="1235"/>
                    <a:pt x="2369" y="434"/>
                    <a:pt x="1836" y="2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7"/>
            <p:cNvSpPr/>
            <p:nvPr/>
          </p:nvSpPr>
          <p:spPr>
            <a:xfrm>
              <a:off x="4073075" y="3790650"/>
              <a:ext cx="55900" cy="66750"/>
            </a:xfrm>
            <a:custGeom>
              <a:avLst/>
              <a:gdLst/>
              <a:ahLst/>
              <a:cxnLst/>
              <a:rect l="l" t="t" r="r" b="b"/>
              <a:pathLst>
                <a:path w="2236" h="2670" extrusionOk="0">
                  <a:moveTo>
                    <a:pt x="1602" y="168"/>
                  </a:moveTo>
                  <a:cubicBezTo>
                    <a:pt x="1135" y="1"/>
                    <a:pt x="501" y="334"/>
                    <a:pt x="268" y="1001"/>
                  </a:cubicBezTo>
                  <a:cubicBezTo>
                    <a:pt x="1" y="1669"/>
                    <a:pt x="201" y="2336"/>
                    <a:pt x="634" y="2503"/>
                  </a:cubicBezTo>
                  <a:cubicBezTo>
                    <a:pt x="1101" y="2669"/>
                    <a:pt x="1735" y="2336"/>
                    <a:pt x="1969" y="1669"/>
                  </a:cubicBezTo>
                  <a:cubicBezTo>
                    <a:pt x="2236" y="1035"/>
                    <a:pt x="2069" y="368"/>
                    <a:pt x="1602" y="1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7"/>
            <p:cNvSpPr/>
            <p:nvPr/>
          </p:nvSpPr>
          <p:spPr>
            <a:xfrm>
              <a:off x="4104775" y="3852375"/>
              <a:ext cx="45875" cy="55900"/>
            </a:xfrm>
            <a:custGeom>
              <a:avLst/>
              <a:gdLst/>
              <a:ahLst/>
              <a:cxnLst/>
              <a:rect l="l" t="t" r="r" b="b"/>
              <a:pathLst>
                <a:path w="1835" h="2236" extrusionOk="0">
                  <a:moveTo>
                    <a:pt x="1301" y="167"/>
                  </a:moveTo>
                  <a:cubicBezTo>
                    <a:pt x="934" y="0"/>
                    <a:pt x="401" y="334"/>
                    <a:pt x="200" y="834"/>
                  </a:cubicBezTo>
                  <a:cubicBezTo>
                    <a:pt x="0" y="1368"/>
                    <a:pt x="134" y="1902"/>
                    <a:pt x="534" y="2068"/>
                  </a:cubicBezTo>
                  <a:cubicBezTo>
                    <a:pt x="901" y="2235"/>
                    <a:pt x="1435" y="1902"/>
                    <a:pt x="1635" y="1401"/>
                  </a:cubicBezTo>
                  <a:cubicBezTo>
                    <a:pt x="1835" y="867"/>
                    <a:pt x="1701" y="300"/>
                    <a:pt x="1301" y="1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37"/>
          <p:cNvSpPr/>
          <p:nvPr/>
        </p:nvSpPr>
        <p:spPr>
          <a:xfrm>
            <a:off x="32275" y="19350"/>
            <a:ext cx="2935350" cy="2355575"/>
          </a:xfrm>
          <a:custGeom>
            <a:avLst/>
            <a:gdLst/>
            <a:ahLst/>
            <a:cxnLst/>
            <a:rect l="l" t="t" r="r" b="b"/>
            <a:pathLst>
              <a:path w="117414" h="94223" extrusionOk="0">
                <a:moveTo>
                  <a:pt x="115648" y="0"/>
                </a:moveTo>
                <a:cubicBezTo>
                  <a:pt x="118040" y="5263"/>
                  <a:pt x="118208" y="12984"/>
                  <a:pt x="114357" y="17296"/>
                </a:cubicBezTo>
                <a:cubicBezTo>
                  <a:pt x="103156" y="29840"/>
                  <a:pt x="75192" y="33221"/>
                  <a:pt x="64019" y="20652"/>
                </a:cubicBezTo>
                <a:cubicBezTo>
                  <a:pt x="62813" y="19295"/>
                  <a:pt x="62996" y="16193"/>
                  <a:pt x="64535" y="15231"/>
                </a:cubicBezTo>
                <a:cubicBezTo>
                  <a:pt x="66493" y="14008"/>
                  <a:pt x="70171" y="16089"/>
                  <a:pt x="70731" y="18329"/>
                </a:cubicBezTo>
                <a:cubicBezTo>
                  <a:pt x="71731" y="22326"/>
                  <a:pt x="68327" y="27051"/>
                  <a:pt x="64794" y="29171"/>
                </a:cubicBezTo>
                <a:cubicBezTo>
                  <a:pt x="51231" y="37308"/>
                  <a:pt x="32757" y="31561"/>
                  <a:pt x="18070" y="37431"/>
                </a:cubicBezTo>
                <a:cubicBezTo>
                  <a:pt x="11133" y="40204"/>
                  <a:pt x="5937" y="48805"/>
                  <a:pt x="5937" y="56276"/>
                </a:cubicBezTo>
                <a:cubicBezTo>
                  <a:pt x="5937" y="66114"/>
                  <a:pt x="13094" y="75425"/>
                  <a:pt x="11874" y="85188"/>
                </a:cubicBezTo>
                <a:cubicBezTo>
                  <a:pt x="11257" y="90123"/>
                  <a:pt x="4974" y="94223"/>
                  <a:pt x="0" y="94223"/>
                </a:cubicBezTo>
              </a:path>
            </a:pathLst>
          </a:custGeom>
          <a:noFill/>
          <a:ln w="19050" cap="flat" cmpd="sng">
            <a:solidFill>
              <a:schemeClr val="accent6"/>
            </a:solidFill>
            <a:prstDash val="dot"/>
            <a:round/>
            <a:headEnd type="none" w="med" len="med"/>
            <a:tailEnd type="none" w="med" len="med"/>
          </a:ln>
        </p:spPr>
      </p:sp>
      <p:grpSp>
        <p:nvGrpSpPr>
          <p:cNvPr id="1589" name="Google Shape;1589;p37"/>
          <p:cNvGrpSpPr/>
          <p:nvPr/>
        </p:nvGrpSpPr>
        <p:grpSpPr>
          <a:xfrm>
            <a:off x="720000" y="3164900"/>
            <a:ext cx="1777125" cy="1533625"/>
            <a:chOff x="-1311600" y="3736450"/>
            <a:chExt cx="1777125" cy="1533625"/>
          </a:xfrm>
        </p:grpSpPr>
        <p:sp>
          <p:nvSpPr>
            <p:cNvPr id="1590" name="Google Shape;1590;p37"/>
            <p:cNvSpPr/>
            <p:nvPr/>
          </p:nvSpPr>
          <p:spPr>
            <a:xfrm>
              <a:off x="-1311600" y="3736450"/>
              <a:ext cx="1777125" cy="1533625"/>
            </a:xfrm>
            <a:custGeom>
              <a:avLst/>
              <a:gdLst/>
              <a:ahLst/>
              <a:cxnLst/>
              <a:rect l="l" t="t" r="r" b="b"/>
              <a:pathLst>
                <a:path w="71085" h="61345" extrusionOk="0">
                  <a:moveTo>
                    <a:pt x="44499" y="5538"/>
                  </a:moveTo>
                  <a:lnTo>
                    <a:pt x="44499" y="8006"/>
                  </a:lnTo>
                  <a:lnTo>
                    <a:pt x="26386" y="8006"/>
                  </a:lnTo>
                  <a:lnTo>
                    <a:pt x="26386" y="5538"/>
                  </a:lnTo>
                  <a:cubicBezTo>
                    <a:pt x="26986" y="6038"/>
                    <a:pt x="27687" y="6338"/>
                    <a:pt x="28488" y="6338"/>
                  </a:cubicBezTo>
                  <a:lnTo>
                    <a:pt x="42397" y="6338"/>
                  </a:lnTo>
                  <a:cubicBezTo>
                    <a:pt x="43198" y="6305"/>
                    <a:pt x="43932" y="6038"/>
                    <a:pt x="44499" y="5538"/>
                  </a:cubicBezTo>
                  <a:close/>
                  <a:moveTo>
                    <a:pt x="28521" y="1"/>
                  </a:moveTo>
                  <a:cubicBezTo>
                    <a:pt x="27687" y="1"/>
                    <a:pt x="26920" y="334"/>
                    <a:pt x="26353" y="868"/>
                  </a:cubicBezTo>
                  <a:cubicBezTo>
                    <a:pt x="25085" y="868"/>
                    <a:pt x="24018" y="1301"/>
                    <a:pt x="23184" y="2102"/>
                  </a:cubicBezTo>
                  <a:cubicBezTo>
                    <a:pt x="22316" y="2936"/>
                    <a:pt x="21816" y="4103"/>
                    <a:pt x="21816" y="5338"/>
                  </a:cubicBezTo>
                  <a:lnTo>
                    <a:pt x="21816" y="8006"/>
                  </a:lnTo>
                  <a:lnTo>
                    <a:pt x="21483" y="8006"/>
                  </a:lnTo>
                  <a:cubicBezTo>
                    <a:pt x="20982" y="7372"/>
                    <a:pt x="20215" y="6972"/>
                    <a:pt x="19348" y="6972"/>
                  </a:cubicBezTo>
                  <a:lnTo>
                    <a:pt x="15211" y="6972"/>
                  </a:lnTo>
                  <a:cubicBezTo>
                    <a:pt x="14344" y="6972"/>
                    <a:pt x="13577" y="7372"/>
                    <a:pt x="13077" y="8006"/>
                  </a:cubicBezTo>
                  <a:lnTo>
                    <a:pt x="6138" y="8006"/>
                  </a:lnTo>
                  <a:cubicBezTo>
                    <a:pt x="2769" y="8006"/>
                    <a:pt x="1" y="10775"/>
                    <a:pt x="1" y="14144"/>
                  </a:cubicBezTo>
                  <a:lnTo>
                    <a:pt x="1" y="54540"/>
                  </a:lnTo>
                  <a:cubicBezTo>
                    <a:pt x="1" y="57909"/>
                    <a:pt x="2769" y="60677"/>
                    <a:pt x="6138" y="60677"/>
                  </a:cubicBezTo>
                  <a:lnTo>
                    <a:pt x="14077" y="60677"/>
                  </a:lnTo>
                  <a:cubicBezTo>
                    <a:pt x="14511" y="61078"/>
                    <a:pt x="15078" y="61344"/>
                    <a:pt x="15712" y="61344"/>
                  </a:cubicBezTo>
                  <a:lnTo>
                    <a:pt x="18881" y="61344"/>
                  </a:lnTo>
                  <a:cubicBezTo>
                    <a:pt x="19514" y="61344"/>
                    <a:pt x="20082" y="61078"/>
                    <a:pt x="20515" y="60677"/>
                  </a:cubicBezTo>
                  <a:lnTo>
                    <a:pt x="50570" y="60677"/>
                  </a:lnTo>
                  <a:cubicBezTo>
                    <a:pt x="51004" y="61078"/>
                    <a:pt x="51571" y="61344"/>
                    <a:pt x="52204" y="61344"/>
                  </a:cubicBezTo>
                  <a:lnTo>
                    <a:pt x="55373" y="61344"/>
                  </a:lnTo>
                  <a:cubicBezTo>
                    <a:pt x="56007" y="61344"/>
                    <a:pt x="56574" y="61078"/>
                    <a:pt x="57008" y="60677"/>
                  </a:cubicBezTo>
                  <a:lnTo>
                    <a:pt x="64980" y="60677"/>
                  </a:lnTo>
                  <a:cubicBezTo>
                    <a:pt x="68349" y="60677"/>
                    <a:pt x="71085" y="57909"/>
                    <a:pt x="71085" y="54540"/>
                  </a:cubicBezTo>
                  <a:lnTo>
                    <a:pt x="71085" y="14144"/>
                  </a:lnTo>
                  <a:cubicBezTo>
                    <a:pt x="70951" y="10708"/>
                    <a:pt x="68216" y="8006"/>
                    <a:pt x="64847" y="8006"/>
                  </a:cubicBezTo>
                  <a:lnTo>
                    <a:pt x="57875" y="8006"/>
                  </a:lnTo>
                  <a:cubicBezTo>
                    <a:pt x="57375" y="7372"/>
                    <a:pt x="56608" y="6972"/>
                    <a:pt x="55740" y="6972"/>
                  </a:cubicBezTo>
                  <a:lnTo>
                    <a:pt x="51604" y="6972"/>
                  </a:lnTo>
                  <a:cubicBezTo>
                    <a:pt x="50737" y="6972"/>
                    <a:pt x="50003" y="7372"/>
                    <a:pt x="49503" y="8006"/>
                  </a:cubicBezTo>
                  <a:lnTo>
                    <a:pt x="49169" y="8006"/>
                  </a:lnTo>
                  <a:lnTo>
                    <a:pt x="49169" y="5338"/>
                  </a:lnTo>
                  <a:cubicBezTo>
                    <a:pt x="49169" y="4103"/>
                    <a:pt x="48669" y="2936"/>
                    <a:pt x="47768" y="2102"/>
                  </a:cubicBezTo>
                  <a:cubicBezTo>
                    <a:pt x="46934" y="1301"/>
                    <a:pt x="45867" y="868"/>
                    <a:pt x="44599" y="868"/>
                  </a:cubicBezTo>
                  <a:cubicBezTo>
                    <a:pt x="44032" y="334"/>
                    <a:pt x="43298" y="1"/>
                    <a:pt x="42464"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7"/>
            <p:cNvSpPr/>
            <p:nvPr/>
          </p:nvSpPr>
          <p:spPr>
            <a:xfrm>
              <a:off x="-811250" y="3799000"/>
              <a:ext cx="774750" cy="256875"/>
            </a:xfrm>
            <a:custGeom>
              <a:avLst/>
              <a:gdLst/>
              <a:ahLst/>
              <a:cxnLst/>
              <a:rect l="l" t="t" r="r" b="b"/>
              <a:pathLst>
                <a:path w="30990" h="10275" extrusionOk="0">
                  <a:moveTo>
                    <a:pt x="6372" y="0"/>
                  </a:moveTo>
                  <a:cubicBezTo>
                    <a:pt x="5471" y="0"/>
                    <a:pt x="4804" y="301"/>
                    <a:pt x="4304" y="768"/>
                  </a:cubicBezTo>
                  <a:cubicBezTo>
                    <a:pt x="3703" y="1301"/>
                    <a:pt x="3470" y="2035"/>
                    <a:pt x="3470" y="2802"/>
                  </a:cubicBezTo>
                  <a:lnTo>
                    <a:pt x="3470" y="7939"/>
                  </a:lnTo>
                  <a:cubicBezTo>
                    <a:pt x="3470" y="8273"/>
                    <a:pt x="3470" y="8540"/>
                    <a:pt x="3370" y="8773"/>
                  </a:cubicBezTo>
                  <a:lnTo>
                    <a:pt x="3370" y="8773"/>
                  </a:lnTo>
                  <a:cubicBezTo>
                    <a:pt x="3337" y="8840"/>
                    <a:pt x="3236" y="8940"/>
                    <a:pt x="3036" y="8940"/>
                  </a:cubicBezTo>
                  <a:lnTo>
                    <a:pt x="668" y="8940"/>
                  </a:lnTo>
                  <a:cubicBezTo>
                    <a:pt x="301" y="8940"/>
                    <a:pt x="1" y="9207"/>
                    <a:pt x="1" y="9607"/>
                  </a:cubicBezTo>
                  <a:cubicBezTo>
                    <a:pt x="1" y="9974"/>
                    <a:pt x="301" y="10274"/>
                    <a:pt x="668" y="10274"/>
                  </a:cubicBezTo>
                  <a:lnTo>
                    <a:pt x="3036" y="10274"/>
                  </a:lnTo>
                  <a:cubicBezTo>
                    <a:pt x="3870" y="10274"/>
                    <a:pt x="4337" y="9874"/>
                    <a:pt x="4571" y="9340"/>
                  </a:cubicBezTo>
                  <a:lnTo>
                    <a:pt x="4571" y="9340"/>
                  </a:lnTo>
                  <a:lnTo>
                    <a:pt x="4571" y="9340"/>
                  </a:lnTo>
                  <a:cubicBezTo>
                    <a:pt x="4804" y="8940"/>
                    <a:pt x="4804" y="8440"/>
                    <a:pt x="4804" y="7973"/>
                  </a:cubicBezTo>
                  <a:lnTo>
                    <a:pt x="4804" y="2836"/>
                  </a:lnTo>
                  <a:cubicBezTo>
                    <a:pt x="4804" y="2435"/>
                    <a:pt x="4904" y="2002"/>
                    <a:pt x="5205" y="1768"/>
                  </a:cubicBezTo>
                  <a:cubicBezTo>
                    <a:pt x="5471" y="1501"/>
                    <a:pt x="5872" y="1335"/>
                    <a:pt x="6405" y="1335"/>
                  </a:cubicBezTo>
                  <a:lnTo>
                    <a:pt x="24552" y="1335"/>
                  </a:lnTo>
                  <a:cubicBezTo>
                    <a:pt x="25119" y="1335"/>
                    <a:pt x="25519" y="1501"/>
                    <a:pt x="25786" y="1768"/>
                  </a:cubicBezTo>
                  <a:cubicBezTo>
                    <a:pt x="26053" y="2035"/>
                    <a:pt x="26186" y="2435"/>
                    <a:pt x="26186" y="2836"/>
                  </a:cubicBezTo>
                  <a:lnTo>
                    <a:pt x="26186" y="7973"/>
                  </a:lnTo>
                  <a:cubicBezTo>
                    <a:pt x="26186" y="8440"/>
                    <a:pt x="26186" y="8940"/>
                    <a:pt x="26386" y="9340"/>
                  </a:cubicBezTo>
                  <a:lnTo>
                    <a:pt x="26386" y="9340"/>
                  </a:lnTo>
                  <a:lnTo>
                    <a:pt x="26386" y="9340"/>
                  </a:lnTo>
                  <a:cubicBezTo>
                    <a:pt x="26653" y="9874"/>
                    <a:pt x="27120" y="10274"/>
                    <a:pt x="27954" y="10274"/>
                  </a:cubicBezTo>
                  <a:lnTo>
                    <a:pt x="30322" y="10274"/>
                  </a:lnTo>
                  <a:cubicBezTo>
                    <a:pt x="30689" y="10274"/>
                    <a:pt x="30990" y="9974"/>
                    <a:pt x="30990" y="9607"/>
                  </a:cubicBezTo>
                  <a:cubicBezTo>
                    <a:pt x="30990" y="9207"/>
                    <a:pt x="30689" y="8940"/>
                    <a:pt x="30322" y="8940"/>
                  </a:cubicBezTo>
                  <a:lnTo>
                    <a:pt x="27954" y="8940"/>
                  </a:lnTo>
                  <a:cubicBezTo>
                    <a:pt x="27721" y="8940"/>
                    <a:pt x="27654" y="8873"/>
                    <a:pt x="27621" y="8773"/>
                  </a:cubicBezTo>
                  <a:lnTo>
                    <a:pt x="27621" y="8773"/>
                  </a:lnTo>
                  <a:cubicBezTo>
                    <a:pt x="27520" y="8540"/>
                    <a:pt x="27520" y="8206"/>
                    <a:pt x="27520" y="7939"/>
                  </a:cubicBezTo>
                  <a:lnTo>
                    <a:pt x="27520" y="2802"/>
                  </a:lnTo>
                  <a:cubicBezTo>
                    <a:pt x="27520" y="2002"/>
                    <a:pt x="27220" y="1301"/>
                    <a:pt x="26687" y="768"/>
                  </a:cubicBezTo>
                  <a:cubicBezTo>
                    <a:pt x="26186" y="301"/>
                    <a:pt x="25486" y="0"/>
                    <a:pt x="245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7"/>
            <p:cNvSpPr/>
            <p:nvPr/>
          </p:nvSpPr>
          <p:spPr>
            <a:xfrm>
              <a:off x="-1270725" y="3978300"/>
              <a:ext cx="1692900" cy="1233400"/>
            </a:xfrm>
            <a:custGeom>
              <a:avLst/>
              <a:gdLst/>
              <a:ahLst/>
              <a:cxnLst/>
              <a:rect l="l" t="t" r="r" b="b"/>
              <a:pathLst>
                <a:path w="67716" h="49336" extrusionOk="0">
                  <a:moveTo>
                    <a:pt x="4437" y="0"/>
                  </a:moveTo>
                  <a:lnTo>
                    <a:pt x="63245" y="0"/>
                  </a:lnTo>
                  <a:cubicBezTo>
                    <a:pt x="65714" y="0"/>
                    <a:pt x="67715" y="2002"/>
                    <a:pt x="67715" y="4470"/>
                  </a:cubicBezTo>
                  <a:lnTo>
                    <a:pt x="67715" y="44866"/>
                  </a:lnTo>
                  <a:cubicBezTo>
                    <a:pt x="67715" y="47334"/>
                    <a:pt x="65714" y="49335"/>
                    <a:pt x="63245" y="49335"/>
                  </a:cubicBezTo>
                  <a:lnTo>
                    <a:pt x="4437" y="49335"/>
                  </a:lnTo>
                  <a:cubicBezTo>
                    <a:pt x="2001" y="49335"/>
                    <a:pt x="0" y="47334"/>
                    <a:pt x="0" y="44866"/>
                  </a:cubicBezTo>
                  <a:lnTo>
                    <a:pt x="0" y="4470"/>
                  </a:lnTo>
                  <a:cubicBezTo>
                    <a:pt x="0" y="2002"/>
                    <a:pt x="2001" y="0"/>
                    <a:pt x="4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a:off x="-1153975" y="4124225"/>
              <a:ext cx="1336800" cy="990725"/>
            </a:xfrm>
            <a:custGeom>
              <a:avLst/>
              <a:gdLst/>
              <a:ahLst/>
              <a:cxnLst/>
              <a:rect l="l" t="t" r="r" b="b"/>
              <a:pathLst>
                <a:path w="53472" h="39629" extrusionOk="0">
                  <a:moveTo>
                    <a:pt x="31556" y="1"/>
                  </a:moveTo>
                  <a:lnTo>
                    <a:pt x="52004" y="1"/>
                  </a:lnTo>
                  <a:cubicBezTo>
                    <a:pt x="52838" y="1"/>
                    <a:pt x="53472" y="668"/>
                    <a:pt x="53472" y="1502"/>
                  </a:cubicBezTo>
                  <a:lnTo>
                    <a:pt x="53472" y="12209"/>
                  </a:lnTo>
                  <a:cubicBezTo>
                    <a:pt x="53472" y="13043"/>
                    <a:pt x="52838" y="13710"/>
                    <a:pt x="52004" y="13710"/>
                  </a:cubicBezTo>
                  <a:lnTo>
                    <a:pt x="31556" y="13710"/>
                  </a:lnTo>
                  <a:cubicBezTo>
                    <a:pt x="30722" y="13710"/>
                    <a:pt x="30055" y="13043"/>
                    <a:pt x="30055" y="12209"/>
                  </a:cubicBezTo>
                  <a:lnTo>
                    <a:pt x="30055" y="1502"/>
                  </a:lnTo>
                  <a:cubicBezTo>
                    <a:pt x="30055" y="701"/>
                    <a:pt x="30722" y="1"/>
                    <a:pt x="31556" y="1"/>
                  </a:cubicBezTo>
                  <a:close/>
                  <a:moveTo>
                    <a:pt x="9273" y="21016"/>
                  </a:moveTo>
                  <a:cubicBezTo>
                    <a:pt x="14410" y="21016"/>
                    <a:pt x="18580" y="25185"/>
                    <a:pt x="18580" y="30322"/>
                  </a:cubicBezTo>
                  <a:cubicBezTo>
                    <a:pt x="18580" y="35459"/>
                    <a:pt x="14410" y="39629"/>
                    <a:pt x="9273" y="39629"/>
                  </a:cubicBezTo>
                  <a:cubicBezTo>
                    <a:pt x="4170" y="39629"/>
                    <a:pt x="0" y="35459"/>
                    <a:pt x="0" y="30322"/>
                  </a:cubicBezTo>
                  <a:cubicBezTo>
                    <a:pt x="0" y="25185"/>
                    <a:pt x="4170" y="21016"/>
                    <a:pt x="9273" y="21016"/>
                  </a:cubicBezTo>
                  <a:close/>
                  <a:moveTo>
                    <a:pt x="29588" y="25619"/>
                  </a:moveTo>
                  <a:lnTo>
                    <a:pt x="41296" y="25619"/>
                  </a:lnTo>
                  <a:cubicBezTo>
                    <a:pt x="42130" y="25619"/>
                    <a:pt x="42797" y="26286"/>
                    <a:pt x="42797" y="27120"/>
                  </a:cubicBezTo>
                  <a:lnTo>
                    <a:pt x="42797" y="37828"/>
                  </a:lnTo>
                  <a:cubicBezTo>
                    <a:pt x="42797" y="38662"/>
                    <a:pt x="42130" y="39329"/>
                    <a:pt x="41296" y="39329"/>
                  </a:cubicBezTo>
                  <a:lnTo>
                    <a:pt x="29588" y="39329"/>
                  </a:lnTo>
                  <a:cubicBezTo>
                    <a:pt x="28754" y="39329"/>
                    <a:pt x="28087" y="38662"/>
                    <a:pt x="28087" y="37828"/>
                  </a:cubicBezTo>
                  <a:lnTo>
                    <a:pt x="28087" y="27120"/>
                  </a:lnTo>
                  <a:cubicBezTo>
                    <a:pt x="28087" y="26319"/>
                    <a:pt x="28787" y="25619"/>
                    <a:pt x="29588" y="25619"/>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a:off x="-935500" y="3960775"/>
              <a:ext cx="109275" cy="1265100"/>
            </a:xfrm>
            <a:custGeom>
              <a:avLst/>
              <a:gdLst/>
              <a:ahLst/>
              <a:cxnLst/>
              <a:rect l="l" t="t" r="r" b="b"/>
              <a:pathLst>
                <a:path w="4371" h="50604" extrusionOk="0">
                  <a:moveTo>
                    <a:pt x="634" y="1"/>
                  </a:moveTo>
                  <a:lnTo>
                    <a:pt x="3803" y="1"/>
                  </a:lnTo>
                  <a:cubicBezTo>
                    <a:pt x="4137" y="1"/>
                    <a:pt x="4370" y="234"/>
                    <a:pt x="4370" y="568"/>
                  </a:cubicBezTo>
                  <a:lnTo>
                    <a:pt x="4370" y="50036"/>
                  </a:lnTo>
                  <a:cubicBezTo>
                    <a:pt x="4370" y="50370"/>
                    <a:pt x="4104" y="50603"/>
                    <a:pt x="3803" y="50603"/>
                  </a:cubicBezTo>
                  <a:lnTo>
                    <a:pt x="634" y="50603"/>
                  </a:lnTo>
                  <a:cubicBezTo>
                    <a:pt x="301" y="50603"/>
                    <a:pt x="34" y="50370"/>
                    <a:pt x="34" y="50036"/>
                  </a:cubicBezTo>
                  <a:lnTo>
                    <a:pt x="34" y="634"/>
                  </a:lnTo>
                  <a:cubicBezTo>
                    <a:pt x="1" y="301"/>
                    <a:pt x="301"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636950" y="3777325"/>
              <a:ext cx="423650" cy="75075"/>
            </a:xfrm>
            <a:custGeom>
              <a:avLst/>
              <a:gdLst/>
              <a:ahLst/>
              <a:cxnLst/>
              <a:rect l="l" t="t" r="r" b="b"/>
              <a:pathLst>
                <a:path w="16946" h="3003" extrusionOk="0">
                  <a:moveTo>
                    <a:pt x="1535" y="0"/>
                  </a:moveTo>
                  <a:lnTo>
                    <a:pt x="15478" y="0"/>
                  </a:lnTo>
                  <a:cubicBezTo>
                    <a:pt x="16312" y="0"/>
                    <a:pt x="16946" y="667"/>
                    <a:pt x="16946" y="1501"/>
                  </a:cubicBezTo>
                  <a:lnTo>
                    <a:pt x="16946" y="1501"/>
                  </a:lnTo>
                  <a:cubicBezTo>
                    <a:pt x="16946" y="2335"/>
                    <a:pt x="16312" y="3002"/>
                    <a:pt x="15478" y="3002"/>
                  </a:cubicBezTo>
                  <a:lnTo>
                    <a:pt x="1535" y="3002"/>
                  </a:lnTo>
                  <a:cubicBezTo>
                    <a:pt x="701" y="3002"/>
                    <a:pt x="34" y="2335"/>
                    <a:pt x="34" y="1501"/>
                  </a:cubicBezTo>
                  <a:lnTo>
                    <a:pt x="34" y="1501"/>
                  </a:lnTo>
                  <a:cubicBezTo>
                    <a:pt x="0" y="667"/>
                    <a:pt x="701" y="0"/>
                    <a:pt x="15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958025" y="3952450"/>
              <a:ext cx="155150" cy="51725"/>
            </a:xfrm>
            <a:custGeom>
              <a:avLst/>
              <a:gdLst/>
              <a:ahLst/>
              <a:cxnLst/>
              <a:rect l="l" t="t" r="r" b="b"/>
              <a:pathLst>
                <a:path w="6206" h="2069" extrusionOk="0">
                  <a:moveTo>
                    <a:pt x="1035" y="0"/>
                  </a:moveTo>
                  <a:lnTo>
                    <a:pt x="5171" y="0"/>
                  </a:lnTo>
                  <a:cubicBezTo>
                    <a:pt x="5738" y="0"/>
                    <a:pt x="6205" y="467"/>
                    <a:pt x="6205" y="1034"/>
                  </a:cubicBezTo>
                  <a:lnTo>
                    <a:pt x="6205" y="1034"/>
                  </a:lnTo>
                  <a:cubicBezTo>
                    <a:pt x="6205" y="1635"/>
                    <a:pt x="5738" y="2068"/>
                    <a:pt x="5171" y="2068"/>
                  </a:cubicBezTo>
                  <a:lnTo>
                    <a:pt x="1035" y="2068"/>
                  </a:lnTo>
                  <a:cubicBezTo>
                    <a:pt x="435" y="2068"/>
                    <a:pt x="1" y="1635"/>
                    <a:pt x="1" y="1034"/>
                  </a:cubicBezTo>
                  <a:lnTo>
                    <a:pt x="1" y="1034"/>
                  </a:lnTo>
                  <a:cubicBezTo>
                    <a:pt x="1" y="467"/>
                    <a:pt x="435" y="0"/>
                    <a:pt x="1035" y="0"/>
                  </a:cubicBezTo>
                  <a:close/>
                </a:path>
              </a:pathLst>
            </a:custGeom>
            <a:solidFill>
              <a:srgbClr val="BD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7"/>
            <p:cNvSpPr/>
            <p:nvPr/>
          </p:nvSpPr>
          <p:spPr>
            <a:xfrm>
              <a:off x="-24025" y="3960775"/>
              <a:ext cx="109275" cy="1265100"/>
            </a:xfrm>
            <a:custGeom>
              <a:avLst/>
              <a:gdLst/>
              <a:ahLst/>
              <a:cxnLst/>
              <a:rect l="l" t="t" r="r" b="b"/>
              <a:pathLst>
                <a:path w="4371" h="50604" extrusionOk="0">
                  <a:moveTo>
                    <a:pt x="3737" y="1"/>
                  </a:moveTo>
                  <a:lnTo>
                    <a:pt x="568" y="1"/>
                  </a:lnTo>
                  <a:cubicBezTo>
                    <a:pt x="234" y="1"/>
                    <a:pt x="1" y="234"/>
                    <a:pt x="1" y="568"/>
                  </a:cubicBezTo>
                  <a:lnTo>
                    <a:pt x="1" y="50036"/>
                  </a:lnTo>
                  <a:cubicBezTo>
                    <a:pt x="1" y="50370"/>
                    <a:pt x="268" y="50603"/>
                    <a:pt x="568" y="50603"/>
                  </a:cubicBezTo>
                  <a:lnTo>
                    <a:pt x="3737" y="50603"/>
                  </a:lnTo>
                  <a:cubicBezTo>
                    <a:pt x="4071" y="50603"/>
                    <a:pt x="4337" y="50370"/>
                    <a:pt x="4337" y="50036"/>
                  </a:cubicBezTo>
                  <a:lnTo>
                    <a:pt x="4337" y="634"/>
                  </a:lnTo>
                  <a:cubicBezTo>
                    <a:pt x="4371" y="301"/>
                    <a:pt x="4071" y="1"/>
                    <a:pt x="3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7"/>
            <p:cNvSpPr/>
            <p:nvPr/>
          </p:nvSpPr>
          <p:spPr>
            <a:xfrm>
              <a:off x="-1132300" y="3978300"/>
              <a:ext cx="22525" cy="1233400"/>
            </a:xfrm>
            <a:custGeom>
              <a:avLst/>
              <a:gdLst/>
              <a:ahLst/>
              <a:cxnLst/>
              <a:rect l="l" t="t" r="r" b="b"/>
              <a:pathLst>
                <a:path w="901" h="49336" extrusionOk="0">
                  <a:moveTo>
                    <a:pt x="0" y="0"/>
                  </a:moveTo>
                  <a:lnTo>
                    <a:pt x="901" y="0"/>
                  </a:lnTo>
                  <a:lnTo>
                    <a:pt x="901" y="49335"/>
                  </a:lnTo>
                  <a:lnTo>
                    <a:pt x="0"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7"/>
            <p:cNvSpPr/>
            <p:nvPr/>
          </p:nvSpPr>
          <p:spPr>
            <a:xfrm>
              <a:off x="-1073925" y="3978300"/>
              <a:ext cx="23375" cy="1233400"/>
            </a:xfrm>
            <a:custGeom>
              <a:avLst/>
              <a:gdLst/>
              <a:ahLst/>
              <a:cxnLst/>
              <a:rect l="l" t="t" r="r" b="b"/>
              <a:pathLst>
                <a:path w="935" h="49336" extrusionOk="0">
                  <a:moveTo>
                    <a:pt x="0" y="0"/>
                  </a:moveTo>
                  <a:lnTo>
                    <a:pt x="934" y="0"/>
                  </a:lnTo>
                  <a:lnTo>
                    <a:pt x="934" y="49335"/>
                  </a:lnTo>
                  <a:lnTo>
                    <a:pt x="0"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7"/>
            <p:cNvSpPr/>
            <p:nvPr/>
          </p:nvSpPr>
          <p:spPr>
            <a:xfrm>
              <a:off x="-70617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7"/>
            <p:cNvSpPr/>
            <p:nvPr/>
          </p:nvSpPr>
          <p:spPr>
            <a:xfrm>
              <a:off x="-647800"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7"/>
            <p:cNvSpPr/>
            <p:nvPr/>
          </p:nvSpPr>
          <p:spPr>
            <a:xfrm>
              <a:off x="259525"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7"/>
            <p:cNvSpPr/>
            <p:nvPr/>
          </p:nvSpPr>
          <p:spPr>
            <a:xfrm>
              <a:off x="201150" y="3978300"/>
              <a:ext cx="22550" cy="1233400"/>
            </a:xfrm>
            <a:custGeom>
              <a:avLst/>
              <a:gdLst/>
              <a:ahLst/>
              <a:cxnLst/>
              <a:rect l="l" t="t" r="r" b="b"/>
              <a:pathLst>
                <a:path w="902" h="49336" extrusionOk="0">
                  <a:moveTo>
                    <a:pt x="0" y="0"/>
                  </a:moveTo>
                  <a:lnTo>
                    <a:pt x="901" y="0"/>
                  </a:lnTo>
                  <a:lnTo>
                    <a:pt x="901" y="49335"/>
                  </a:lnTo>
                  <a:lnTo>
                    <a:pt x="0"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7"/>
            <p:cNvSpPr/>
            <p:nvPr/>
          </p:nvSpPr>
          <p:spPr>
            <a:xfrm>
              <a:off x="-166625" y="3978300"/>
              <a:ext cx="22550" cy="1233400"/>
            </a:xfrm>
            <a:custGeom>
              <a:avLst/>
              <a:gdLst/>
              <a:ahLst/>
              <a:cxnLst/>
              <a:rect l="l" t="t" r="r" b="b"/>
              <a:pathLst>
                <a:path w="902" h="49336" extrusionOk="0">
                  <a:moveTo>
                    <a:pt x="1" y="0"/>
                  </a:moveTo>
                  <a:lnTo>
                    <a:pt x="902" y="0"/>
                  </a:lnTo>
                  <a:lnTo>
                    <a:pt x="902" y="49335"/>
                  </a:lnTo>
                  <a:lnTo>
                    <a:pt x="1"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7"/>
            <p:cNvSpPr/>
            <p:nvPr/>
          </p:nvSpPr>
          <p:spPr>
            <a:xfrm>
              <a:off x="-225825" y="3978300"/>
              <a:ext cx="23375" cy="1233400"/>
            </a:xfrm>
            <a:custGeom>
              <a:avLst/>
              <a:gdLst/>
              <a:ahLst/>
              <a:cxnLst/>
              <a:rect l="l" t="t" r="r" b="b"/>
              <a:pathLst>
                <a:path w="935" h="49336" extrusionOk="0">
                  <a:moveTo>
                    <a:pt x="1" y="0"/>
                  </a:moveTo>
                  <a:lnTo>
                    <a:pt x="935" y="0"/>
                  </a:lnTo>
                  <a:lnTo>
                    <a:pt x="935" y="49335"/>
                  </a:lnTo>
                  <a:lnTo>
                    <a:pt x="1" y="493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7"/>
            <p:cNvSpPr/>
            <p:nvPr/>
          </p:nvSpPr>
          <p:spPr>
            <a:xfrm>
              <a:off x="-47375" y="3952450"/>
              <a:ext cx="155150" cy="51725"/>
            </a:xfrm>
            <a:custGeom>
              <a:avLst/>
              <a:gdLst/>
              <a:ahLst/>
              <a:cxnLst/>
              <a:rect l="l" t="t" r="r" b="b"/>
              <a:pathLst>
                <a:path w="6206" h="2069" extrusionOk="0">
                  <a:moveTo>
                    <a:pt x="5171" y="0"/>
                  </a:moveTo>
                  <a:lnTo>
                    <a:pt x="1035" y="0"/>
                  </a:lnTo>
                  <a:cubicBezTo>
                    <a:pt x="468" y="0"/>
                    <a:pt x="1" y="467"/>
                    <a:pt x="1" y="1034"/>
                  </a:cubicBezTo>
                  <a:lnTo>
                    <a:pt x="1" y="1034"/>
                  </a:lnTo>
                  <a:cubicBezTo>
                    <a:pt x="1" y="1635"/>
                    <a:pt x="468" y="2068"/>
                    <a:pt x="1035" y="2068"/>
                  </a:cubicBezTo>
                  <a:lnTo>
                    <a:pt x="5171" y="2068"/>
                  </a:lnTo>
                  <a:cubicBezTo>
                    <a:pt x="5772" y="2068"/>
                    <a:pt x="6205" y="1635"/>
                    <a:pt x="6205" y="1034"/>
                  </a:cubicBezTo>
                  <a:lnTo>
                    <a:pt x="6205" y="1034"/>
                  </a:lnTo>
                  <a:cubicBezTo>
                    <a:pt x="6205" y="467"/>
                    <a:pt x="5772" y="0"/>
                    <a:pt x="5171" y="0"/>
                  </a:cubicBezTo>
                  <a:close/>
                </a:path>
              </a:pathLst>
            </a:custGeom>
            <a:solidFill>
              <a:srgbClr val="BD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7"/>
            <p:cNvSpPr/>
            <p:nvPr/>
          </p:nvSpPr>
          <p:spPr>
            <a:xfrm>
              <a:off x="-1181500" y="4623750"/>
              <a:ext cx="465350" cy="464525"/>
            </a:xfrm>
            <a:custGeom>
              <a:avLst/>
              <a:gdLst/>
              <a:ahLst/>
              <a:cxnLst/>
              <a:rect l="l" t="t" r="r" b="b"/>
              <a:pathLst>
                <a:path w="18614" h="18581" extrusionOk="0">
                  <a:moveTo>
                    <a:pt x="9307" y="18581"/>
                  </a:moveTo>
                  <a:cubicBezTo>
                    <a:pt x="14444" y="18581"/>
                    <a:pt x="18614" y="14411"/>
                    <a:pt x="18614" y="9307"/>
                  </a:cubicBezTo>
                  <a:cubicBezTo>
                    <a:pt x="18614" y="4170"/>
                    <a:pt x="14444" y="1"/>
                    <a:pt x="9307" y="1"/>
                  </a:cubicBezTo>
                  <a:cubicBezTo>
                    <a:pt x="4170" y="1"/>
                    <a:pt x="0" y="4170"/>
                    <a:pt x="0" y="9307"/>
                  </a:cubicBezTo>
                  <a:cubicBezTo>
                    <a:pt x="34" y="14411"/>
                    <a:pt x="4203" y="18581"/>
                    <a:pt x="9307" y="185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1160650" y="4644600"/>
              <a:ext cx="423650" cy="422825"/>
            </a:xfrm>
            <a:custGeom>
              <a:avLst/>
              <a:gdLst/>
              <a:ahLst/>
              <a:cxnLst/>
              <a:rect l="l" t="t" r="r" b="b"/>
              <a:pathLst>
                <a:path w="16946" h="16913" extrusionOk="0">
                  <a:moveTo>
                    <a:pt x="8473" y="234"/>
                  </a:moveTo>
                  <a:lnTo>
                    <a:pt x="8706" y="234"/>
                  </a:lnTo>
                  <a:cubicBezTo>
                    <a:pt x="8873" y="234"/>
                    <a:pt x="8873" y="1"/>
                    <a:pt x="8706" y="1"/>
                  </a:cubicBezTo>
                  <a:lnTo>
                    <a:pt x="8273" y="1"/>
                  </a:lnTo>
                  <a:cubicBezTo>
                    <a:pt x="8106" y="1"/>
                    <a:pt x="8106" y="234"/>
                    <a:pt x="8273" y="234"/>
                  </a:cubicBezTo>
                  <a:close/>
                  <a:moveTo>
                    <a:pt x="7539" y="301"/>
                  </a:moveTo>
                  <a:cubicBezTo>
                    <a:pt x="7706" y="301"/>
                    <a:pt x="7672" y="34"/>
                    <a:pt x="7506" y="34"/>
                  </a:cubicBezTo>
                  <a:cubicBezTo>
                    <a:pt x="7439" y="34"/>
                    <a:pt x="7339" y="34"/>
                    <a:pt x="7272" y="67"/>
                  </a:cubicBezTo>
                  <a:cubicBezTo>
                    <a:pt x="7105" y="67"/>
                    <a:pt x="7139" y="334"/>
                    <a:pt x="7305" y="334"/>
                  </a:cubicBezTo>
                  <a:cubicBezTo>
                    <a:pt x="7372" y="301"/>
                    <a:pt x="7472" y="301"/>
                    <a:pt x="7539" y="301"/>
                  </a:cubicBezTo>
                  <a:close/>
                  <a:moveTo>
                    <a:pt x="6638" y="468"/>
                  </a:moveTo>
                  <a:cubicBezTo>
                    <a:pt x="6805" y="401"/>
                    <a:pt x="6705" y="201"/>
                    <a:pt x="6605" y="201"/>
                  </a:cubicBezTo>
                  <a:cubicBezTo>
                    <a:pt x="6505" y="201"/>
                    <a:pt x="6438" y="234"/>
                    <a:pt x="6338" y="234"/>
                  </a:cubicBezTo>
                  <a:cubicBezTo>
                    <a:pt x="6171" y="301"/>
                    <a:pt x="6271" y="501"/>
                    <a:pt x="6371" y="468"/>
                  </a:cubicBezTo>
                  <a:cubicBezTo>
                    <a:pt x="6471" y="501"/>
                    <a:pt x="6538" y="468"/>
                    <a:pt x="6638" y="468"/>
                  </a:cubicBezTo>
                  <a:close/>
                  <a:moveTo>
                    <a:pt x="5771" y="701"/>
                  </a:moveTo>
                  <a:cubicBezTo>
                    <a:pt x="5938" y="668"/>
                    <a:pt x="5804" y="401"/>
                    <a:pt x="5671" y="501"/>
                  </a:cubicBezTo>
                  <a:cubicBezTo>
                    <a:pt x="5604" y="534"/>
                    <a:pt x="5504" y="534"/>
                    <a:pt x="5471" y="568"/>
                  </a:cubicBezTo>
                  <a:cubicBezTo>
                    <a:pt x="5337" y="634"/>
                    <a:pt x="5404" y="868"/>
                    <a:pt x="5537" y="801"/>
                  </a:cubicBezTo>
                  <a:cubicBezTo>
                    <a:pt x="5604" y="734"/>
                    <a:pt x="5671" y="734"/>
                    <a:pt x="5771" y="701"/>
                  </a:cubicBezTo>
                  <a:close/>
                  <a:moveTo>
                    <a:pt x="4870" y="1068"/>
                  </a:moveTo>
                  <a:cubicBezTo>
                    <a:pt x="5037" y="1001"/>
                    <a:pt x="4870" y="801"/>
                    <a:pt x="4804" y="868"/>
                  </a:cubicBezTo>
                  <a:cubicBezTo>
                    <a:pt x="4704" y="901"/>
                    <a:pt x="4670" y="968"/>
                    <a:pt x="4603" y="1001"/>
                  </a:cubicBezTo>
                  <a:cubicBezTo>
                    <a:pt x="4470" y="1068"/>
                    <a:pt x="4603" y="1301"/>
                    <a:pt x="4704" y="1201"/>
                  </a:cubicBezTo>
                  <a:cubicBezTo>
                    <a:pt x="4770" y="1135"/>
                    <a:pt x="4804" y="1135"/>
                    <a:pt x="4870" y="1068"/>
                  </a:cubicBezTo>
                  <a:close/>
                  <a:moveTo>
                    <a:pt x="4036" y="1535"/>
                  </a:moveTo>
                  <a:cubicBezTo>
                    <a:pt x="4170" y="1468"/>
                    <a:pt x="4103" y="1235"/>
                    <a:pt x="3936" y="1335"/>
                  </a:cubicBezTo>
                  <a:cubicBezTo>
                    <a:pt x="3836" y="1368"/>
                    <a:pt x="3803" y="1402"/>
                    <a:pt x="3703" y="1468"/>
                  </a:cubicBezTo>
                  <a:cubicBezTo>
                    <a:pt x="3603" y="1535"/>
                    <a:pt x="3703" y="1735"/>
                    <a:pt x="3836" y="1668"/>
                  </a:cubicBezTo>
                  <a:cubicBezTo>
                    <a:pt x="3936" y="1635"/>
                    <a:pt x="4003" y="1568"/>
                    <a:pt x="4036" y="1535"/>
                  </a:cubicBezTo>
                  <a:close/>
                  <a:moveTo>
                    <a:pt x="3303" y="2069"/>
                  </a:moveTo>
                  <a:cubicBezTo>
                    <a:pt x="3436" y="2002"/>
                    <a:pt x="3269" y="1802"/>
                    <a:pt x="3136" y="1902"/>
                  </a:cubicBezTo>
                  <a:cubicBezTo>
                    <a:pt x="3102" y="1969"/>
                    <a:pt x="3002" y="2002"/>
                    <a:pt x="2969" y="2069"/>
                  </a:cubicBezTo>
                  <a:cubicBezTo>
                    <a:pt x="2836" y="2169"/>
                    <a:pt x="3002" y="2369"/>
                    <a:pt x="3136" y="2235"/>
                  </a:cubicBezTo>
                  <a:cubicBezTo>
                    <a:pt x="3169" y="2169"/>
                    <a:pt x="3269" y="2135"/>
                    <a:pt x="3303" y="2069"/>
                  </a:cubicBezTo>
                  <a:close/>
                  <a:moveTo>
                    <a:pt x="2635" y="2702"/>
                  </a:moveTo>
                  <a:cubicBezTo>
                    <a:pt x="2769" y="2569"/>
                    <a:pt x="2602" y="2402"/>
                    <a:pt x="2469" y="2536"/>
                  </a:cubicBezTo>
                  <a:lnTo>
                    <a:pt x="2302" y="2702"/>
                  </a:lnTo>
                  <a:cubicBezTo>
                    <a:pt x="2168" y="2836"/>
                    <a:pt x="2369" y="2969"/>
                    <a:pt x="2469" y="2869"/>
                  </a:cubicBezTo>
                  <a:cubicBezTo>
                    <a:pt x="2502" y="2836"/>
                    <a:pt x="2535" y="2736"/>
                    <a:pt x="2635" y="2702"/>
                  </a:cubicBezTo>
                  <a:close/>
                  <a:moveTo>
                    <a:pt x="2002" y="3403"/>
                  </a:moveTo>
                  <a:cubicBezTo>
                    <a:pt x="2102" y="3303"/>
                    <a:pt x="1935" y="3136"/>
                    <a:pt x="1801" y="3303"/>
                  </a:cubicBezTo>
                  <a:cubicBezTo>
                    <a:pt x="1768" y="3370"/>
                    <a:pt x="1735" y="3403"/>
                    <a:pt x="1668" y="3503"/>
                  </a:cubicBezTo>
                  <a:cubicBezTo>
                    <a:pt x="1601" y="3636"/>
                    <a:pt x="1768" y="3737"/>
                    <a:pt x="1868" y="3636"/>
                  </a:cubicBezTo>
                  <a:cubicBezTo>
                    <a:pt x="1935" y="3536"/>
                    <a:pt x="1968" y="3470"/>
                    <a:pt x="2002" y="3403"/>
                  </a:cubicBezTo>
                  <a:close/>
                  <a:moveTo>
                    <a:pt x="1468" y="4170"/>
                  </a:moveTo>
                  <a:cubicBezTo>
                    <a:pt x="1535" y="4037"/>
                    <a:pt x="1334" y="3903"/>
                    <a:pt x="1268" y="4037"/>
                  </a:cubicBezTo>
                  <a:cubicBezTo>
                    <a:pt x="1201" y="4137"/>
                    <a:pt x="1168" y="4170"/>
                    <a:pt x="1134" y="4237"/>
                  </a:cubicBezTo>
                  <a:cubicBezTo>
                    <a:pt x="1034" y="4370"/>
                    <a:pt x="1268" y="4504"/>
                    <a:pt x="1334" y="4370"/>
                  </a:cubicBezTo>
                  <a:cubicBezTo>
                    <a:pt x="1368" y="4304"/>
                    <a:pt x="1435" y="4237"/>
                    <a:pt x="1468" y="4170"/>
                  </a:cubicBezTo>
                  <a:close/>
                  <a:moveTo>
                    <a:pt x="1001" y="5004"/>
                  </a:moveTo>
                  <a:cubicBezTo>
                    <a:pt x="1101" y="4837"/>
                    <a:pt x="834" y="4737"/>
                    <a:pt x="801" y="4904"/>
                  </a:cubicBezTo>
                  <a:cubicBezTo>
                    <a:pt x="767" y="5004"/>
                    <a:pt x="701" y="5037"/>
                    <a:pt x="701" y="5138"/>
                  </a:cubicBezTo>
                  <a:cubicBezTo>
                    <a:pt x="667" y="5238"/>
                    <a:pt x="901" y="5371"/>
                    <a:pt x="934" y="5204"/>
                  </a:cubicBezTo>
                  <a:cubicBezTo>
                    <a:pt x="968" y="5138"/>
                    <a:pt x="1001" y="5071"/>
                    <a:pt x="1001" y="5004"/>
                  </a:cubicBezTo>
                  <a:close/>
                  <a:moveTo>
                    <a:pt x="667" y="5871"/>
                  </a:moveTo>
                  <a:cubicBezTo>
                    <a:pt x="701" y="5738"/>
                    <a:pt x="501" y="5638"/>
                    <a:pt x="467" y="5805"/>
                  </a:cubicBezTo>
                  <a:cubicBezTo>
                    <a:pt x="434" y="5871"/>
                    <a:pt x="434" y="5971"/>
                    <a:pt x="367" y="6005"/>
                  </a:cubicBezTo>
                  <a:cubicBezTo>
                    <a:pt x="334" y="6172"/>
                    <a:pt x="601" y="6205"/>
                    <a:pt x="601" y="6072"/>
                  </a:cubicBezTo>
                  <a:cubicBezTo>
                    <a:pt x="634" y="6005"/>
                    <a:pt x="667" y="5971"/>
                    <a:pt x="667" y="5871"/>
                  </a:cubicBezTo>
                  <a:close/>
                  <a:moveTo>
                    <a:pt x="434" y="6739"/>
                  </a:moveTo>
                  <a:cubicBezTo>
                    <a:pt x="467" y="6639"/>
                    <a:pt x="200" y="6539"/>
                    <a:pt x="167" y="6705"/>
                  </a:cubicBezTo>
                  <a:lnTo>
                    <a:pt x="134" y="6972"/>
                  </a:lnTo>
                  <a:cubicBezTo>
                    <a:pt x="100" y="7106"/>
                    <a:pt x="334" y="7106"/>
                    <a:pt x="367" y="7006"/>
                  </a:cubicBezTo>
                  <a:cubicBezTo>
                    <a:pt x="434" y="6905"/>
                    <a:pt x="434" y="6839"/>
                    <a:pt x="434" y="6739"/>
                  </a:cubicBezTo>
                  <a:close/>
                  <a:moveTo>
                    <a:pt x="300" y="7706"/>
                  </a:moveTo>
                  <a:cubicBezTo>
                    <a:pt x="300" y="7573"/>
                    <a:pt x="100" y="7539"/>
                    <a:pt x="34" y="7673"/>
                  </a:cubicBezTo>
                  <a:lnTo>
                    <a:pt x="34" y="7906"/>
                  </a:lnTo>
                  <a:cubicBezTo>
                    <a:pt x="34" y="8073"/>
                    <a:pt x="267" y="8073"/>
                    <a:pt x="300" y="7906"/>
                  </a:cubicBezTo>
                  <a:close/>
                  <a:moveTo>
                    <a:pt x="267" y="8640"/>
                  </a:moveTo>
                  <a:cubicBezTo>
                    <a:pt x="267" y="8473"/>
                    <a:pt x="0" y="8473"/>
                    <a:pt x="0" y="8640"/>
                  </a:cubicBezTo>
                  <a:lnTo>
                    <a:pt x="0" y="8874"/>
                  </a:lnTo>
                  <a:cubicBezTo>
                    <a:pt x="0" y="9007"/>
                    <a:pt x="267" y="9040"/>
                    <a:pt x="267" y="8874"/>
                  </a:cubicBezTo>
                  <a:close/>
                  <a:moveTo>
                    <a:pt x="334" y="9541"/>
                  </a:moveTo>
                  <a:cubicBezTo>
                    <a:pt x="334" y="9374"/>
                    <a:pt x="100" y="9407"/>
                    <a:pt x="100" y="9574"/>
                  </a:cubicBezTo>
                  <a:cubicBezTo>
                    <a:pt x="100" y="9674"/>
                    <a:pt x="134" y="9741"/>
                    <a:pt x="134" y="9841"/>
                  </a:cubicBezTo>
                  <a:cubicBezTo>
                    <a:pt x="134" y="9974"/>
                    <a:pt x="367" y="9974"/>
                    <a:pt x="367" y="9808"/>
                  </a:cubicBezTo>
                  <a:cubicBezTo>
                    <a:pt x="334" y="9707"/>
                    <a:pt x="334" y="9641"/>
                    <a:pt x="334" y="9541"/>
                  </a:cubicBezTo>
                  <a:close/>
                  <a:moveTo>
                    <a:pt x="501" y="10475"/>
                  </a:moveTo>
                  <a:cubicBezTo>
                    <a:pt x="467" y="10308"/>
                    <a:pt x="267" y="10375"/>
                    <a:pt x="300" y="10508"/>
                  </a:cubicBezTo>
                  <a:cubicBezTo>
                    <a:pt x="300" y="10575"/>
                    <a:pt x="334" y="10675"/>
                    <a:pt x="334" y="10742"/>
                  </a:cubicBezTo>
                  <a:cubicBezTo>
                    <a:pt x="367" y="10875"/>
                    <a:pt x="601" y="10842"/>
                    <a:pt x="534" y="10675"/>
                  </a:cubicBezTo>
                  <a:cubicBezTo>
                    <a:pt x="534" y="10641"/>
                    <a:pt x="534" y="10541"/>
                    <a:pt x="501" y="10475"/>
                  </a:cubicBezTo>
                  <a:close/>
                  <a:moveTo>
                    <a:pt x="801" y="11375"/>
                  </a:moveTo>
                  <a:cubicBezTo>
                    <a:pt x="767" y="11242"/>
                    <a:pt x="501" y="11309"/>
                    <a:pt x="601" y="11475"/>
                  </a:cubicBezTo>
                  <a:cubicBezTo>
                    <a:pt x="634" y="11542"/>
                    <a:pt x="634" y="11642"/>
                    <a:pt x="667" y="11676"/>
                  </a:cubicBezTo>
                  <a:cubicBezTo>
                    <a:pt x="767" y="11842"/>
                    <a:pt x="968" y="11709"/>
                    <a:pt x="867" y="11575"/>
                  </a:cubicBezTo>
                  <a:cubicBezTo>
                    <a:pt x="834" y="11509"/>
                    <a:pt x="801" y="11409"/>
                    <a:pt x="801" y="11375"/>
                  </a:cubicBezTo>
                  <a:close/>
                  <a:moveTo>
                    <a:pt x="1168" y="12209"/>
                  </a:moveTo>
                  <a:cubicBezTo>
                    <a:pt x="1101" y="12076"/>
                    <a:pt x="901" y="12209"/>
                    <a:pt x="968" y="12343"/>
                  </a:cubicBezTo>
                  <a:cubicBezTo>
                    <a:pt x="1001" y="12409"/>
                    <a:pt x="1034" y="12476"/>
                    <a:pt x="1101" y="12543"/>
                  </a:cubicBezTo>
                  <a:cubicBezTo>
                    <a:pt x="1168" y="12676"/>
                    <a:pt x="1368" y="12543"/>
                    <a:pt x="1301" y="12409"/>
                  </a:cubicBezTo>
                  <a:cubicBezTo>
                    <a:pt x="1268" y="12376"/>
                    <a:pt x="1201" y="12309"/>
                    <a:pt x="1168" y="12209"/>
                  </a:cubicBezTo>
                  <a:close/>
                  <a:moveTo>
                    <a:pt x="1635" y="13043"/>
                  </a:moveTo>
                  <a:cubicBezTo>
                    <a:pt x="1535" y="12910"/>
                    <a:pt x="1334" y="13043"/>
                    <a:pt x="1435" y="13177"/>
                  </a:cubicBezTo>
                  <a:cubicBezTo>
                    <a:pt x="1468" y="13243"/>
                    <a:pt x="1501" y="13310"/>
                    <a:pt x="1535" y="13377"/>
                  </a:cubicBezTo>
                  <a:cubicBezTo>
                    <a:pt x="1635" y="13510"/>
                    <a:pt x="1835" y="13377"/>
                    <a:pt x="1768" y="13243"/>
                  </a:cubicBezTo>
                  <a:cubicBezTo>
                    <a:pt x="1701" y="13177"/>
                    <a:pt x="1668" y="13077"/>
                    <a:pt x="1635" y="13043"/>
                  </a:cubicBezTo>
                  <a:close/>
                  <a:moveTo>
                    <a:pt x="2202" y="13744"/>
                  </a:moveTo>
                  <a:cubicBezTo>
                    <a:pt x="2135" y="13644"/>
                    <a:pt x="1935" y="13810"/>
                    <a:pt x="2035" y="13910"/>
                  </a:cubicBezTo>
                  <a:lnTo>
                    <a:pt x="2202" y="14077"/>
                  </a:lnTo>
                  <a:cubicBezTo>
                    <a:pt x="2302" y="14211"/>
                    <a:pt x="2502" y="14044"/>
                    <a:pt x="2369" y="13910"/>
                  </a:cubicBezTo>
                  <a:close/>
                  <a:moveTo>
                    <a:pt x="2836" y="14478"/>
                  </a:moveTo>
                  <a:cubicBezTo>
                    <a:pt x="2702" y="14377"/>
                    <a:pt x="2569" y="14544"/>
                    <a:pt x="2669" y="14611"/>
                  </a:cubicBezTo>
                  <a:lnTo>
                    <a:pt x="2836" y="14778"/>
                  </a:lnTo>
                  <a:cubicBezTo>
                    <a:pt x="2969" y="14911"/>
                    <a:pt x="3102" y="14711"/>
                    <a:pt x="3002" y="14611"/>
                  </a:cubicBezTo>
                  <a:close/>
                  <a:moveTo>
                    <a:pt x="3536" y="15045"/>
                  </a:moveTo>
                  <a:cubicBezTo>
                    <a:pt x="3436" y="14978"/>
                    <a:pt x="3303" y="15145"/>
                    <a:pt x="3436" y="15245"/>
                  </a:cubicBezTo>
                  <a:lnTo>
                    <a:pt x="3636" y="15378"/>
                  </a:lnTo>
                  <a:cubicBezTo>
                    <a:pt x="3770" y="15478"/>
                    <a:pt x="3870" y="15311"/>
                    <a:pt x="3770" y="15178"/>
                  </a:cubicBezTo>
                  <a:close/>
                  <a:moveTo>
                    <a:pt x="4337" y="15545"/>
                  </a:moveTo>
                  <a:cubicBezTo>
                    <a:pt x="4203" y="15478"/>
                    <a:pt x="4103" y="15678"/>
                    <a:pt x="4203" y="15745"/>
                  </a:cubicBezTo>
                  <a:cubicBezTo>
                    <a:pt x="4303" y="15812"/>
                    <a:pt x="4337" y="15845"/>
                    <a:pt x="4437" y="15879"/>
                  </a:cubicBezTo>
                  <a:cubicBezTo>
                    <a:pt x="4537" y="15979"/>
                    <a:pt x="4670" y="15745"/>
                    <a:pt x="4537" y="15678"/>
                  </a:cubicBezTo>
                  <a:cubicBezTo>
                    <a:pt x="4470" y="15645"/>
                    <a:pt x="4437" y="15578"/>
                    <a:pt x="4337" y="15545"/>
                  </a:cubicBezTo>
                  <a:close/>
                  <a:moveTo>
                    <a:pt x="5171" y="16012"/>
                  </a:moveTo>
                  <a:cubicBezTo>
                    <a:pt x="5004" y="15912"/>
                    <a:pt x="4937" y="16179"/>
                    <a:pt x="5104" y="16212"/>
                  </a:cubicBezTo>
                  <a:cubicBezTo>
                    <a:pt x="5171" y="16245"/>
                    <a:pt x="5271" y="16312"/>
                    <a:pt x="5304" y="16312"/>
                  </a:cubicBezTo>
                  <a:cubicBezTo>
                    <a:pt x="5471" y="16346"/>
                    <a:pt x="5537" y="16145"/>
                    <a:pt x="5371" y="16079"/>
                  </a:cubicBezTo>
                  <a:cubicBezTo>
                    <a:pt x="5304" y="16045"/>
                    <a:pt x="5271" y="16012"/>
                    <a:pt x="5171" y="16012"/>
                  </a:cubicBezTo>
                  <a:close/>
                  <a:moveTo>
                    <a:pt x="6038" y="16312"/>
                  </a:moveTo>
                  <a:cubicBezTo>
                    <a:pt x="5871" y="16245"/>
                    <a:pt x="5838" y="16512"/>
                    <a:pt x="5971" y="16512"/>
                  </a:cubicBezTo>
                  <a:cubicBezTo>
                    <a:pt x="6038" y="16546"/>
                    <a:pt x="6138" y="16546"/>
                    <a:pt x="6205" y="16579"/>
                  </a:cubicBezTo>
                  <a:cubicBezTo>
                    <a:pt x="6371" y="16646"/>
                    <a:pt x="6438" y="16379"/>
                    <a:pt x="6271" y="16379"/>
                  </a:cubicBezTo>
                  <a:cubicBezTo>
                    <a:pt x="6205" y="16379"/>
                    <a:pt x="6138" y="16346"/>
                    <a:pt x="6038" y="16312"/>
                  </a:cubicBezTo>
                  <a:close/>
                  <a:moveTo>
                    <a:pt x="5971" y="16546"/>
                  </a:moveTo>
                  <a:lnTo>
                    <a:pt x="6271" y="16379"/>
                  </a:lnTo>
                  <a:lnTo>
                    <a:pt x="6205" y="16579"/>
                  </a:lnTo>
                  <a:close/>
                  <a:moveTo>
                    <a:pt x="6972" y="16546"/>
                  </a:moveTo>
                  <a:cubicBezTo>
                    <a:pt x="6805" y="16512"/>
                    <a:pt x="6805" y="16746"/>
                    <a:pt x="6938" y="16813"/>
                  </a:cubicBezTo>
                  <a:cubicBezTo>
                    <a:pt x="7005" y="16813"/>
                    <a:pt x="7105" y="16846"/>
                    <a:pt x="7172" y="16846"/>
                  </a:cubicBezTo>
                  <a:cubicBezTo>
                    <a:pt x="7339" y="16846"/>
                    <a:pt x="7339" y="16646"/>
                    <a:pt x="7205" y="16579"/>
                  </a:cubicBezTo>
                  <a:cubicBezTo>
                    <a:pt x="7139" y="16546"/>
                    <a:pt x="7039" y="16546"/>
                    <a:pt x="6972" y="16546"/>
                  </a:cubicBezTo>
                  <a:close/>
                  <a:moveTo>
                    <a:pt x="7872" y="16679"/>
                  </a:moveTo>
                  <a:cubicBezTo>
                    <a:pt x="7772" y="16679"/>
                    <a:pt x="7672" y="16879"/>
                    <a:pt x="7872" y="16913"/>
                  </a:cubicBezTo>
                  <a:lnTo>
                    <a:pt x="8139" y="16913"/>
                  </a:lnTo>
                  <a:cubicBezTo>
                    <a:pt x="8306" y="16913"/>
                    <a:pt x="8306" y="16679"/>
                    <a:pt x="8139" y="16679"/>
                  </a:cubicBezTo>
                  <a:close/>
                  <a:moveTo>
                    <a:pt x="8806" y="16679"/>
                  </a:moveTo>
                  <a:cubicBezTo>
                    <a:pt x="8673" y="16679"/>
                    <a:pt x="8640" y="16913"/>
                    <a:pt x="8806" y="16913"/>
                  </a:cubicBezTo>
                  <a:lnTo>
                    <a:pt x="9040" y="16913"/>
                  </a:lnTo>
                  <a:cubicBezTo>
                    <a:pt x="9207" y="16913"/>
                    <a:pt x="9173" y="16679"/>
                    <a:pt x="9040" y="16679"/>
                  </a:cubicBezTo>
                  <a:close/>
                  <a:moveTo>
                    <a:pt x="9774" y="16579"/>
                  </a:moveTo>
                  <a:cubicBezTo>
                    <a:pt x="9640" y="16579"/>
                    <a:pt x="9640" y="16846"/>
                    <a:pt x="9807" y="16846"/>
                  </a:cubicBezTo>
                  <a:cubicBezTo>
                    <a:pt x="9874" y="16846"/>
                    <a:pt x="9974" y="16813"/>
                    <a:pt x="10041" y="16813"/>
                  </a:cubicBezTo>
                  <a:cubicBezTo>
                    <a:pt x="10174" y="16813"/>
                    <a:pt x="10174" y="16546"/>
                    <a:pt x="10007" y="16546"/>
                  </a:cubicBezTo>
                  <a:cubicBezTo>
                    <a:pt x="9874" y="16546"/>
                    <a:pt x="9841" y="16579"/>
                    <a:pt x="9774" y="16579"/>
                  </a:cubicBezTo>
                  <a:close/>
                  <a:moveTo>
                    <a:pt x="10674" y="16379"/>
                  </a:moveTo>
                  <a:cubicBezTo>
                    <a:pt x="10541" y="16412"/>
                    <a:pt x="10608" y="16646"/>
                    <a:pt x="10775" y="16579"/>
                  </a:cubicBezTo>
                  <a:cubicBezTo>
                    <a:pt x="10841" y="16579"/>
                    <a:pt x="10941" y="16546"/>
                    <a:pt x="11008" y="16512"/>
                  </a:cubicBezTo>
                  <a:cubicBezTo>
                    <a:pt x="11141" y="16479"/>
                    <a:pt x="11108" y="16245"/>
                    <a:pt x="10941" y="16312"/>
                  </a:cubicBezTo>
                  <a:cubicBezTo>
                    <a:pt x="10808" y="16346"/>
                    <a:pt x="10775" y="16379"/>
                    <a:pt x="10674" y="16379"/>
                  </a:cubicBezTo>
                  <a:close/>
                  <a:moveTo>
                    <a:pt x="11542" y="16079"/>
                  </a:moveTo>
                  <a:cubicBezTo>
                    <a:pt x="11375" y="16179"/>
                    <a:pt x="11508" y="16379"/>
                    <a:pt x="11642" y="16312"/>
                  </a:cubicBezTo>
                  <a:cubicBezTo>
                    <a:pt x="11709" y="16245"/>
                    <a:pt x="11809" y="16245"/>
                    <a:pt x="11842" y="16212"/>
                  </a:cubicBezTo>
                  <a:cubicBezTo>
                    <a:pt x="11975" y="16179"/>
                    <a:pt x="11875" y="15912"/>
                    <a:pt x="11775" y="16012"/>
                  </a:cubicBezTo>
                  <a:cubicBezTo>
                    <a:pt x="11675" y="16045"/>
                    <a:pt x="11642" y="16045"/>
                    <a:pt x="11542" y="16079"/>
                  </a:cubicBezTo>
                  <a:close/>
                  <a:moveTo>
                    <a:pt x="12376" y="15678"/>
                  </a:moveTo>
                  <a:cubicBezTo>
                    <a:pt x="12276" y="15745"/>
                    <a:pt x="12376" y="15979"/>
                    <a:pt x="12509" y="15879"/>
                  </a:cubicBezTo>
                  <a:cubicBezTo>
                    <a:pt x="12609" y="15845"/>
                    <a:pt x="12643" y="15812"/>
                    <a:pt x="12709" y="15745"/>
                  </a:cubicBezTo>
                  <a:cubicBezTo>
                    <a:pt x="12843" y="15678"/>
                    <a:pt x="12709" y="15478"/>
                    <a:pt x="12609" y="15545"/>
                  </a:cubicBezTo>
                  <a:cubicBezTo>
                    <a:pt x="12542" y="15645"/>
                    <a:pt x="12476" y="15645"/>
                    <a:pt x="12376" y="15678"/>
                  </a:cubicBezTo>
                  <a:close/>
                  <a:moveTo>
                    <a:pt x="13176" y="15211"/>
                  </a:moveTo>
                  <a:cubicBezTo>
                    <a:pt x="13043" y="15311"/>
                    <a:pt x="13176" y="15512"/>
                    <a:pt x="13310" y="15412"/>
                  </a:cubicBezTo>
                  <a:cubicBezTo>
                    <a:pt x="13376" y="15378"/>
                    <a:pt x="13443" y="15345"/>
                    <a:pt x="13510" y="15311"/>
                  </a:cubicBezTo>
                  <a:cubicBezTo>
                    <a:pt x="13643" y="15178"/>
                    <a:pt x="13476" y="15011"/>
                    <a:pt x="13376" y="15078"/>
                  </a:cubicBezTo>
                  <a:cubicBezTo>
                    <a:pt x="13310" y="15078"/>
                    <a:pt x="13276" y="15178"/>
                    <a:pt x="13176" y="15211"/>
                  </a:cubicBezTo>
                  <a:close/>
                  <a:moveTo>
                    <a:pt x="13943" y="14644"/>
                  </a:moveTo>
                  <a:cubicBezTo>
                    <a:pt x="13810" y="14711"/>
                    <a:pt x="13977" y="14911"/>
                    <a:pt x="14110" y="14811"/>
                  </a:cubicBezTo>
                  <a:lnTo>
                    <a:pt x="14277" y="14644"/>
                  </a:lnTo>
                  <a:cubicBezTo>
                    <a:pt x="14410" y="14511"/>
                    <a:pt x="14244" y="14344"/>
                    <a:pt x="14110" y="14478"/>
                  </a:cubicBezTo>
                  <a:cubicBezTo>
                    <a:pt x="14044" y="14511"/>
                    <a:pt x="13977" y="14544"/>
                    <a:pt x="13943" y="14644"/>
                  </a:cubicBezTo>
                  <a:close/>
                  <a:moveTo>
                    <a:pt x="14611" y="13977"/>
                  </a:moveTo>
                  <a:cubicBezTo>
                    <a:pt x="14477" y="14077"/>
                    <a:pt x="14677" y="14211"/>
                    <a:pt x="14777" y="14144"/>
                  </a:cubicBezTo>
                  <a:lnTo>
                    <a:pt x="14944" y="13977"/>
                  </a:lnTo>
                  <a:cubicBezTo>
                    <a:pt x="15011" y="13844"/>
                    <a:pt x="14844" y="13677"/>
                    <a:pt x="14777" y="13810"/>
                  </a:cubicBezTo>
                  <a:cubicBezTo>
                    <a:pt x="14677" y="13844"/>
                    <a:pt x="14644" y="13910"/>
                    <a:pt x="14611" y="13977"/>
                  </a:cubicBezTo>
                  <a:close/>
                  <a:moveTo>
                    <a:pt x="15178" y="13210"/>
                  </a:moveTo>
                  <a:cubicBezTo>
                    <a:pt x="15111" y="13343"/>
                    <a:pt x="15278" y="13477"/>
                    <a:pt x="15378" y="13343"/>
                  </a:cubicBezTo>
                  <a:cubicBezTo>
                    <a:pt x="15445" y="13243"/>
                    <a:pt x="15478" y="13210"/>
                    <a:pt x="15511" y="13143"/>
                  </a:cubicBezTo>
                  <a:cubicBezTo>
                    <a:pt x="15611" y="12976"/>
                    <a:pt x="15378" y="12876"/>
                    <a:pt x="15311" y="13010"/>
                  </a:cubicBezTo>
                  <a:cubicBezTo>
                    <a:pt x="15278" y="13077"/>
                    <a:pt x="15211" y="13177"/>
                    <a:pt x="15178" y="13210"/>
                  </a:cubicBezTo>
                  <a:close/>
                  <a:moveTo>
                    <a:pt x="15678" y="12409"/>
                  </a:moveTo>
                  <a:cubicBezTo>
                    <a:pt x="15611" y="12543"/>
                    <a:pt x="15811" y="12676"/>
                    <a:pt x="15878" y="12543"/>
                  </a:cubicBezTo>
                  <a:cubicBezTo>
                    <a:pt x="15945" y="12476"/>
                    <a:pt x="15978" y="12409"/>
                    <a:pt x="16012" y="12343"/>
                  </a:cubicBezTo>
                  <a:cubicBezTo>
                    <a:pt x="16112" y="12209"/>
                    <a:pt x="15878" y="12076"/>
                    <a:pt x="15811" y="12209"/>
                  </a:cubicBezTo>
                  <a:cubicBezTo>
                    <a:pt x="15778" y="12309"/>
                    <a:pt x="15711" y="12376"/>
                    <a:pt x="15678" y="12409"/>
                  </a:cubicBezTo>
                  <a:close/>
                  <a:moveTo>
                    <a:pt x="16112" y="11575"/>
                  </a:moveTo>
                  <a:cubicBezTo>
                    <a:pt x="16045" y="11709"/>
                    <a:pt x="16278" y="11842"/>
                    <a:pt x="16312" y="11676"/>
                  </a:cubicBezTo>
                  <a:cubicBezTo>
                    <a:pt x="16345" y="11575"/>
                    <a:pt x="16345" y="11509"/>
                    <a:pt x="16379" y="11475"/>
                  </a:cubicBezTo>
                  <a:cubicBezTo>
                    <a:pt x="16445" y="11309"/>
                    <a:pt x="16212" y="11209"/>
                    <a:pt x="16178" y="11375"/>
                  </a:cubicBezTo>
                  <a:close/>
                  <a:moveTo>
                    <a:pt x="16379" y="10708"/>
                  </a:moveTo>
                  <a:cubicBezTo>
                    <a:pt x="16345" y="10875"/>
                    <a:pt x="16612" y="10908"/>
                    <a:pt x="16612" y="10808"/>
                  </a:cubicBezTo>
                  <a:cubicBezTo>
                    <a:pt x="16645" y="10708"/>
                    <a:pt x="16645" y="10641"/>
                    <a:pt x="16679" y="10541"/>
                  </a:cubicBezTo>
                  <a:cubicBezTo>
                    <a:pt x="16712" y="10375"/>
                    <a:pt x="16479" y="10341"/>
                    <a:pt x="16445" y="10508"/>
                  </a:cubicBezTo>
                  <a:close/>
                  <a:moveTo>
                    <a:pt x="16612" y="9808"/>
                  </a:moveTo>
                  <a:cubicBezTo>
                    <a:pt x="16612" y="9974"/>
                    <a:pt x="16812" y="9974"/>
                    <a:pt x="16846" y="9841"/>
                  </a:cubicBezTo>
                  <a:lnTo>
                    <a:pt x="16879" y="9574"/>
                  </a:lnTo>
                  <a:cubicBezTo>
                    <a:pt x="16879" y="9407"/>
                    <a:pt x="16679" y="9407"/>
                    <a:pt x="16645" y="9541"/>
                  </a:cubicBezTo>
                  <a:close/>
                  <a:moveTo>
                    <a:pt x="16679" y="8874"/>
                  </a:moveTo>
                  <a:cubicBezTo>
                    <a:pt x="16679" y="9040"/>
                    <a:pt x="16946" y="9040"/>
                    <a:pt x="16946" y="8874"/>
                  </a:cubicBezTo>
                  <a:lnTo>
                    <a:pt x="16946" y="8640"/>
                  </a:lnTo>
                  <a:cubicBezTo>
                    <a:pt x="16946" y="8473"/>
                    <a:pt x="16679" y="8473"/>
                    <a:pt x="16679" y="8640"/>
                  </a:cubicBezTo>
                  <a:close/>
                  <a:moveTo>
                    <a:pt x="16679" y="7906"/>
                  </a:moveTo>
                  <a:cubicBezTo>
                    <a:pt x="16679" y="8073"/>
                    <a:pt x="16946" y="8040"/>
                    <a:pt x="16946" y="7906"/>
                  </a:cubicBezTo>
                  <a:lnTo>
                    <a:pt x="16946" y="7673"/>
                  </a:lnTo>
                  <a:cubicBezTo>
                    <a:pt x="16946" y="7506"/>
                    <a:pt x="16679" y="7539"/>
                    <a:pt x="16679" y="7706"/>
                  </a:cubicBezTo>
                  <a:close/>
                  <a:moveTo>
                    <a:pt x="16545" y="7006"/>
                  </a:moveTo>
                  <a:cubicBezTo>
                    <a:pt x="16545" y="7139"/>
                    <a:pt x="16812" y="7139"/>
                    <a:pt x="16812" y="6972"/>
                  </a:cubicBezTo>
                  <a:cubicBezTo>
                    <a:pt x="16812" y="6872"/>
                    <a:pt x="16779" y="6805"/>
                    <a:pt x="16779" y="6705"/>
                  </a:cubicBezTo>
                  <a:cubicBezTo>
                    <a:pt x="16712" y="6539"/>
                    <a:pt x="16512" y="6639"/>
                    <a:pt x="16512" y="6739"/>
                  </a:cubicBezTo>
                  <a:cubicBezTo>
                    <a:pt x="16545" y="6872"/>
                    <a:pt x="16545" y="6905"/>
                    <a:pt x="16545" y="7006"/>
                  </a:cubicBezTo>
                  <a:close/>
                  <a:moveTo>
                    <a:pt x="16345" y="6072"/>
                  </a:moveTo>
                  <a:cubicBezTo>
                    <a:pt x="16379" y="6205"/>
                    <a:pt x="16612" y="6172"/>
                    <a:pt x="16545" y="6005"/>
                  </a:cubicBezTo>
                  <a:cubicBezTo>
                    <a:pt x="16512" y="5905"/>
                    <a:pt x="16512" y="5838"/>
                    <a:pt x="16479" y="5805"/>
                  </a:cubicBezTo>
                  <a:cubicBezTo>
                    <a:pt x="16445" y="5638"/>
                    <a:pt x="16178" y="5738"/>
                    <a:pt x="16278" y="5871"/>
                  </a:cubicBezTo>
                  <a:cubicBezTo>
                    <a:pt x="16312" y="5971"/>
                    <a:pt x="16345" y="6038"/>
                    <a:pt x="16345" y="6072"/>
                  </a:cubicBezTo>
                  <a:close/>
                  <a:moveTo>
                    <a:pt x="16045" y="5204"/>
                  </a:moveTo>
                  <a:cubicBezTo>
                    <a:pt x="16112" y="5338"/>
                    <a:pt x="16345" y="5238"/>
                    <a:pt x="16278" y="5138"/>
                  </a:cubicBezTo>
                  <a:cubicBezTo>
                    <a:pt x="16212" y="5037"/>
                    <a:pt x="16178" y="4971"/>
                    <a:pt x="16178" y="4904"/>
                  </a:cubicBezTo>
                  <a:cubicBezTo>
                    <a:pt x="16145" y="4804"/>
                    <a:pt x="15912" y="4871"/>
                    <a:pt x="15978" y="5004"/>
                  </a:cubicBezTo>
                  <a:cubicBezTo>
                    <a:pt x="15978" y="5071"/>
                    <a:pt x="16012" y="5171"/>
                    <a:pt x="16045" y="5204"/>
                  </a:cubicBezTo>
                  <a:close/>
                  <a:moveTo>
                    <a:pt x="15645" y="4370"/>
                  </a:moveTo>
                  <a:cubicBezTo>
                    <a:pt x="15711" y="4504"/>
                    <a:pt x="15945" y="4370"/>
                    <a:pt x="15845" y="4237"/>
                  </a:cubicBezTo>
                  <a:cubicBezTo>
                    <a:pt x="15811" y="4170"/>
                    <a:pt x="15778" y="4137"/>
                    <a:pt x="15711" y="4037"/>
                  </a:cubicBezTo>
                  <a:cubicBezTo>
                    <a:pt x="15645" y="3903"/>
                    <a:pt x="15445" y="4037"/>
                    <a:pt x="15511" y="4170"/>
                  </a:cubicBezTo>
                  <a:cubicBezTo>
                    <a:pt x="15545" y="4237"/>
                    <a:pt x="15611" y="4337"/>
                    <a:pt x="15645" y="4370"/>
                  </a:cubicBezTo>
                  <a:close/>
                  <a:moveTo>
                    <a:pt x="15111" y="3570"/>
                  </a:moveTo>
                  <a:cubicBezTo>
                    <a:pt x="15211" y="3703"/>
                    <a:pt x="15378" y="3570"/>
                    <a:pt x="15311" y="3470"/>
                  </a:cubicBezTo>
                  <a:cubicBezTo>
                    <a:pt x="15278" y="3370"/>
                    <a:pt x="15211" y="3336"/>
                    <a:pt x="15178" y="3236"/>
                  </a:cubicBezTo>
                  <a:cubicBezTo>
                    <a:pt x="15044" y="3136"/>
                    <a:pt x="14877" y="3303"/>
                    <a:pt x="15011" y="3403"/>
                  </a:cubicBezTo>
                  <a:cubicBezTo>
                    <a:pt x="15011" y="3503"/>
                    <a:pt x="15044" y="3536"/>
                    <a:pt x="15111" y="3570"/>
                  </a:cubicBezTo>
                  <a:close/>
                  <a:moveTo>
                    <a:pt x="14511" y="2869"/>
                  </a:moveTo>
                  <a:cubicBezTo>
                    <a:pt x="14644" y="3003"/>
                    <a:pt x="14811" y="2836"/>
                    <a:pt x="14677" y="2702"/>
                  </a:cubicBezTo>
                  <a:lnTo>
                    <a:pt x="14511" y="2536"/>
                  </a:lnTo>
                  <a:cubicBezTo>
                    <a:pt x="14377" y="2402"/>
                    <a:pt x="14244" y="2569"/>
                    <a:pt x="14344" y="2702"/>
                  </a:cubicBezTo>
                  <a:cubicBezTo>
                    <a:pt x="14444" y="2736"/>
                    <a:pt x="14477" y="2836"/>
                    <a:pt x="14511" y="2869"/>
                  </a:cubicBezTo>
                  <a:close/>
                  <a:moveTo>
                    <a:pt x="13843" y="2235"/>
                  </a:moveTo>
                  <a:cubicBezTo>
                    <a:pt x="13977" y="2336"/>
                    <a:pt x="14144" y="2169"/>
                    <a:pt x="14010" y="2069"/>
                  </a:cubicBezTo>
                  <a:cubicBezTo>
                    <a:pt x="13977" y="2035"/>
                    <a:pt x="13877" y="2002"/>
                    <a:pt x="13843" y="1902"/>
                  </a:cubicBezTo>
                  <a:cubicBezTo>
                    <a:pt x="13710" y="1835"/>
                    <a:pt x="13543" y="2002"/>
                    <a:pt x="13677" y="2069"/>
                  </a:cubicBezTo>
                  <a:cubicBezTo>
                    <a:pt x="13710" y="2135"/>
                    <a:pt x="13810" y="2169"/>
                    <a:pt x="13843" y="2235"/>
                  </a:cubicBezTo>
                  <a:close/>
                  <a:moveTo>
                    <a:pt x="13110" y="1668"/>
                  </a:moveTo>
                  <a:cubicBezTo>
                    <a:pt x="13210" y="1735"/>
                    <a:pt x="13343" y="1535"/>
                    <a:pt x="13210" y="1468"/>
                  </a:cubicBezTo>
                  <a:cubicBezTo>
                    <a:pt x="13143" y="1402"/>
                    <a:pt x="13110" y="1368"/>
                    <a:pt x="13009" y="1335"/>
                  </a:cubicBezTo>
                  <a:cubicBezTo>
                    <a:pt x="12843" y="1235"/>
                    <a:pt x="12776" y="1468"/>
                    <a:pt x="12876" y="1535"/>
                  </a:cubicBezTo>
                  <a:cubicBezTo>
                    <a:pt x="12976" y="1568"/>
                    <a:pt x="13043" y="1635"/>
                    <a:pt x="13110" y="1668"/>
                  </a:cubicBezTo>
                  <a:close/>
                  <a:moveTo>
                    <a:pt x="12309" y="1168"/>
                  </a:moveTo>
                  <a:cubicBezTo>
                    <a:pt x="12442" y="1235"/>
                    <a:pt x="12542" y="1035"/>
                    <a:pt x="12442" y="968"/>
                  </a:cubicBezTo>
                  <a:cubicBezTo>
                    <a:pt x="12342" y="901"/>
                    <a:pt x="12309" y="868"/>
                    <a:pt x="12209" y="834"/>
                  </a:cubicBezTo>
                  <a:cubicBezTo>
                    <a:pt x="12109" y="734"/>
                    <a:pt x="11975" y="968"/>
                    <a:pt x="12142" y="1035"/>
                  </a:cubicBezTo>
                  <a:close/>
                  <a:moveTo>
                    <a:pt x="11475" y="801"/>
                  </a:moveTo>
                  <a:cubicBezTo>
                    <a:pt x="11642" y="834"/>
                    <a:pt x="11675" y="634"/>
                    <a:pt x="11542" y="568"/>
                  </a:cubicBezTo>
                  <a:cubicBezTo>
                    <a:pt x="11475" y="534"/>
                    <a:pt x="11375" y="534"/>
                    <a:pt x="11342" y="501"/>
                  </a:cubicBezTo>
                  <a:cubicBezTo>
                    <a:pt x="11208" y="468"/>
                    <a:pt x="11108" y="668"/>
                    <a:pt x="11275" y="701"/>
                  </a:cubicBezTo>
                  <a:cubicBezTo>
                    <a:pt x="11308" y="734"/>
                    <a:pt x="11375" y="734"/>
                    <a:pt x="11475" y="801"/>
                  </a:cubicBezTo>
                  <a:close/>
                  <a:moveTo>
                    <a:pt x="10541" y="501"/>
                  </a:moveTo>
                  <a:cubicBezTo>
                    <a:pt x="10708" y="534"/>
                    <a:pt x="10775" y="301"/>
                    <a:pt x="10608" y="234"/>
                  </a:cubicBezTo>
                  <a:cubicBezTo>
                    <a:pt x="10508" y="234"/>
                    <a:pt x="10441" y="201"/>
                    <a:pt x="10341" y="201"/>
                  </a:cubicBezTo>
                  <a:cubicBezTo>
                    <a:pt x="10207" y="167"/>
                    <a:pt x="10141" y="401"/>
                    <a:pt x="10308" y="434"/>
                  </a:cubicBezTo>
                  <a:cubicBezTo>
                    <a:pt x="10441" y="468"/>
                    <a:pt x="10474" y="501"/>
                    <a:pt x="10541" y="501"/>
                  </a:cubicBezTo>
                  <a:close/>
                  <a:moveTo>
                    <a:pt x="9640" y="334"/>
                  </a:moveTo>
                  <a:cubicBezTo>
                    <a:pt x="9807" y="334"/>
                    <a:pt x="9807" y="134"/>
                    <a:pt x="9674" y="67"/>
                  </a:cubicBezTo>
                  <a:cubicBezTo>
                    <a:pt x="9607" y="67"/>
                    <a:pt x="9507" y="34"/>
                    <a:pt x="9440" y="34"/>
                  </a:cubicBezTo>
                  <a:cubicBezTo>
                    <a:pt x="9273" y="34"/>
                    <a:pt x="9273" y="234"/>
                    <a:pt x="9374" y="301"/>
                  </a:cubicBezTo>
                  <a:cubicBezTo>
                    <a:pt x="9507" y="301"/>
                    <a:pt x="9540" y="334"/>
                    <a:pt x="9640" y="334"/>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430125" y="4099200"/>
              <a:ext cx="586275" cy="342775"/>
            </a:xfrm>
            <a:custGeom>
              <a:avLst/>
              <a:gdLst/>
              <a:ahLst/>
              <a:cxnLst/>
              <a:rect l="l" t="t" r="r" b="b"/>
              <a:pathLst>
                <a:path w="23451" h="13711" extrusionOk="0">
                  <a:moveTo>
                    <a:pt x="1501" y="1"/>
                  </a:moveTo>
                  <a:lnTo>
                    <a:pt x="21949" y="1"/>
                  </a:lnTo>
                  <a:cubicBezTo>
                    <a:pt x="22783" y="1"/>
                    <a:pt x="23450" y="668"/>
                    <a:pt x="23450" y="1502"/>
                  </a:cubicBezTo>
                  <a:lnTo>
                    <a:pt x="23450" y="12210"/>
                  </a:lnTo>
                  <a:cubicBezTo>
                    <a:pt x="23450" y="13044"/>
                    <a:pt x="22783" y="13711"/>
                    <a:pt x="21949" y="13711"/>
                  </a:cubicBezTo>
                  <a:lnTo>
                    <a:pt x="1501" y="13711"/>
                  </a:lnTo>
                  <a:cubicBezTo>
                    <a:pt x="667" y="13711"/>
                    <a:pt x="0" y="13044"/>
                    <a:pt x="0" y="12210"/>
                  </a:cubicBezTo>
                  <a:lnTo>
                    <a:pt x="0" y="1502"/>
                  </a:lnTo>
                  <a:cubicBezTo>
                    <a:pt x="0" y="668"/>
                    <a:pt x="667" y="1"/>
                    <a:pt x="1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a:off x="-409300" y="4119225"/>
              <a:ext cx="544600" cy="301900"/>
            </a:xfrm>
            <a:custGeom>
              <a:avLst/>
              <a:gdLst/>
              <a:ahLst/>
              <a:cxnLst/>
              <a:rect l="l" t="t" r="r" b="b"/>
              <a:pathLst>
                <a:path w="21784" h="12076" extrusionOk="0">
                  <a:moveTo>
                    <a:pt x="668" y="234"/>
                  </a:moveTo>
                  <a:lnTo>
                    <a:pt x="668" y="234"/>
                  </a:lnTo>
                  <a:lnTo>
                    <a:pt x="735" y="234"/>
                  </a:lnTo>
                  <a:lnTo>
                    <a:pt x="968" y="234"/>
                  </a:lnTo>
                  <a:cubicBezTo>
                    <a:pt x="1102" y="234"/>
                    <a:pt x="1135" y="134"/>
                    <a:pt x="1068" y="34"/>
                  </a:cubicBezTo>
                  <a:cubicBezTo>
                    <a:pt x="1068" y="0"/>
                    <a:pt x="1002" y="0"/>
                    <a:pt x="968" y="0"/>
                  </a:cubicBezTo>
                  <a:lnTo>
                    <a:pt x="735" y="0"/>
                  </a:lnTo>
                  <a:lnTo>
                    <a:pt x="668" y="0"/>
                  </a:lnTo>
                  <a:lnTo>
                    <a:pt x="635" y="0"/>
                  </a:lnTo>
                  <a:cubicBezTo>
                    <a:pt x="568" y="0"/>
                    <a:pt x="435" y="0"/>
                    <a:pt x="335" y="34"/>
                  </a:cubicBezTo>
                  <a:cubicBezTo>
                    <a:pt x="234" y="67"/>
                    <a:pt x="301" y="334"/>
                    <a:pt x="435" y="234"/>
                  </a:cubicBezTo>
                  <a:close/>
                  <a:moveTo>
                    <a:pt x="1669" y="0"/>
                  </a:moveTo>
                  <a:cubicBezTo>
                    <a:pt x="1569" y="0"/>
                    <a:pt x="1502" y="134"/>
                    <a:pt x="1602" y="201"/>
                  </a:cubicBezTo>
                  <a:cubicBezTo>
                    <a:pt x="1602" y="201"/>
                    <a:pt x="1635" y="234"/>
                    <a:pt x="1669" y="234"/>
                  </a:cubicBezTo>
                  <a:lnTo>
                    <a:pt x="1936" y="234"/>
                  </a:lnTo>
                  <a:cubicBezTo>
                    <a:pt x="2069" y="234"/>
                    <a:pt x="2102" y="134"/>
                    <a:pt x="2002" y="34"/>
                  </a:cubicBezTo>
                  <a:cubicBezTo>
                    <a:pt x="2002" y="0"/>
                    <a:pt x="1969" y="0"/>
                    <a:pt x="1936" y="0"/>
                  </a:cubicBezTo>
                  <a:close/>
                  <a:moveTo>
                    <a:pt x="2636" y="0"/>
                  </a:moveTo>
                  <a:cubicBezTo>
                    <a:pt x="2503" y="0"/>
                    <a:pt x="2469" y="134"/>
                    <a:pt x="2569" y="201"/>
                  </a:cubicBezTo>
                  <a:cubicBezTo>
                    <a:pt x="2569" y="201"/>
                    <a:pt x="2603" y="234"/>
                    <a:pt x="2636" y="234"/>
                  </a:cubicBezTo>
                  <a:lnTo>
                    <a:pt x="2903" y="234"/>
                  </a:lnTo>
                  <a:cubicBezTo>
                    <a:pt x="3036" y="234"/>
                    <a:pt x="3070" y="134"/>
                    <a:pt x="2970" y="34"/>
                  </a:cubicBezTo>
                  <a:cubicBezTo>
                    <a:pt x="2970" y="0"/>
                    <a:pt x="2936" y="0"/>
                    <a:pt x="2903" y="0"/>
                  </a:cubicBezTo>
                  <a:close/>
                  <a:moveTo>
                    <a:pt x="3604" y="0"/>
                  </a:moveTo>
                  <a:cubicBezTo>
                    <a:pt x="3470" y="0"/>
                    <a:pt x="3437" y="134"/>
                    <a:pt x="3503" y="201"/>
                  </a:cubicBezTo>
                  <a:cubicBezTo>
                    <a:pt x="3503" y="201"/>
                    <a:pt x="3570" y="234"/>
                    <a:pt x="3604" y="234"/>
                  </a:cubicBezTo>
                  <a:lnTo>
                    <a:pt x="3837" y="234"/>
                  </a:lnTo>
                  <a:cubicBezTo>
                    <a:pt x="3970" y="234"/>
                    <a:pt x="4004" y="134"/>
                    <a:pt x="3937" y="34"/>
                  </a:cubicBezTo>
                  <a:cubicBezTo>
                    <a:pt x="3937" y="0"/>
                    <a:pt x="3904" y="0"/>
                    <a:pt x="3837" y="0"/>
                  </a:cubicBezTo>
                  <a:close/>
                  <a:moveTo>
                    <a:pt x="4504" y="0"/>
                  </a:moveTo>
                  <a:cubicBezTo>
                    <a:pt x="4404" y="0"/>
                    <a:pt x="4337" y="134"/>
                    <a:pt x="4437" y="201"/>
                  </a:cubicBezTo>
                  <a:cubicBezTo>
                    <a:pt x="4437" y="201"/>
                    <a:pt x="4471" y="234"/>
                    <a:pt x="4504" y="234"/>
                  </a:cubicBezTo>
                  <a:lnTo>
                    <a:pt x="4771" y="234"/>
                  </a:lnTo>
                  <a:cubicBezTo>
                    <a:pt x="4904" y="234"/>
                    <a:pt x="4938" y="134"/>
                    <a:pt x="4838" y="34"/>
                  </a:cubicBezTo>
                  <a:cubicBezTo>
                    <a:pt x="4838" y="0"/>
                    <a:pt x="4804" y="0"/>
                    <a:pt x="4771" y="0"/>
                  </a:cubicBezTo>
                  <a:close/>
                  <a:moveTo>
                    <a:pt x="5472" y="0"/>
                  </a:moveTo>
                  <a:cubicBezTo>
                    <a:pt x="5338" y="0"/>
                    <a:pt x="5305" y="134"/>
                    <a:pt x="5405" y="201"/>
                  </a:cubicBezTo>
                  <a:cubicBezTo>
                    <a:pt x="5405" y="201"/>
                    <a:pt x="5438" y="234"/>
                    <a:pt x="5472" y="234"/>
                  </a:cubicBezTo>
                  <a:lnTo>
                    <a:pt x="5738" y="234"/>
                  </a:lnTo>
                  <a:cubicBezTo>
                    <a:pt x="5838" y="234"/>
                    <a:pt x="5905" y="134"/>
                    <a:pt x="5805" y="34"/>
                  </a:cubicBezTo>
                  <a:cubicBezTo>
                    <a:pt x="5805" y="0"/>
                    <a:pt x="5772" y="0"/>
                    <a:pt x="5738" y="0"/>
                  </a:cubicBezTo>
                  <a:close/>
                  <a:moveTo>
                    <a:pt x="6439" y="0"/>
                  </a:moveTo>
                  <a:cubicBezTo>
                    <a:pt x="6305" y="0"/>
                    <a:pt x="6272" y="134"/>
                    <a:pt x="6372" y="201"/>
                  </a:cubicBezTo>
                  <a:cubicBezTo>
                    <a:pt x="6372" y="201"/>
                    <a:pt x="6406" y="234"/>
                    <a:pt x="6439" y="234"/>
                  </a:cubicBezTo>
                  <a:lnTo>
                    <a:pt x="6672" y="234"/>
                  </a:lnTo>
                  <a:cubicBezTo>
                    <a:pt x="6806" y="234"/>
                    <a:pt x="6839" y="134"/>
                    <a:pt x="6772" y="34"/>
                  </a:cubicBezTo>
                  <a:cubicBezTo>
                    <a:pt x="6772" y="0"/>
                    <a:pt x="6739" y="0"/>
                    <a:pt x="6672" y="0"/>
                  </a:cubicBezTo>
                  <a:close/>
                  <a:moveTo>
                    <a:pt x="7406" y="0"/>
                  </a:moveTo>
                  <a:cubicBezTo>
                    <a:pt x="7273" y="0"/>
                    <a:pt x="7239" y="134"/>
                    <a:pt x="7306" y="201"/>
                  </a:cubicBezTo>
                  <a:cubicBezTo>
                    <a:pt x="7306" y="201"/>
                    <a:pt x="7373" y="234"/>
                    <a:pt x="7406" y="234"/>
                  </a:cubicBezTo>
                  <a:lnTo>
                    <a:pt x="7640" y="234"/>
                  </a:lnTo>
                  <a:cubicBezTo>
                    <a:pt x="7773" y="234"/>
                    <a:pt x="7807" y="134"/>
                    <a:pt x="7740" y="34"/>
                  </a:cubicBezTo>
                  <a:cubicBezTo>
                    <a:pt x="7740" y="0"/>
                    <a:pt x="7673" y="0"/>
                    <a:pt x="7640" y="0"/>
                  </a:cubicBezTo>
                  <a:close/>
                  <a:moveTo>
                    <a:pt x="8307" y="0"/>
                  </a:moveTo>
                  <a:cubicBezTo>
                    <a:pt x="8173" y="0"/>
                    <a:pt x="8140" y="134"/>
                    <a:pt x="8240" y="201"/>
                  </a:cubicBezTo>
                  <a:cubicBezTo>
                    <a:pt x="8240" y="201"/>
                    <a:pt x="8274" y="234"/>
                    <a:pt x="8307" y="234"/>
                  </a:cubicBezTo>
                  <a:lnTo>
                    <a:pt x="8574" y="234"/>
                  </a:lnTo>
                  <a:cubicBezTo>
                    <a:pt x="8674" y="234"/>
                    <a:pt x="8741" y="134"/>
                    <a:pt x="8640" y="34"/>
                  </a:cubicBezTo>
                  <a:cubicBezTo>
                    <a:pt x="8640" y="0"/>
                    <a:pt x="8607" y="0"/>
                    <a:pt x="8574" y="0"/>
                  </a:cubicBezTo>
                  <a:close/>
                  <a:moveTo>
                    <a:pt x="9274" y="0"/>
                  </a:moveTo>
                  <a:cubicBezTo>
                    <a:pt x="9141" y="0"/>
                    <a:pt x="9107" y="134"/>
                    <a:pt x="9208" y="201"/>
                  </a:cubicBezTo>
                  <a:cubicBezTo>
                    <a:pt x="9208" y="201"/>
                    <a:pt x="9241" y="234"/>
                    <a:pt x="9274" y="234"/>
                  </a:cubicBezTo>
                  <a:lnTo>
                    <a:pt x="9508" y="234"/>
                  </a:lnTo>
                  <a:cubicBezTo>
                    <a:pt x="9641" y="234"/>
                    <a:pt x="9708" y="134"/>
                    <a:pt x="9608" y="34"/>
                  </a:cubicBezTo>
                  <a:cubicBezTo>
                    <a:pt x="9608" y="0"/>
                    <a:pt x="9574" y="0"/>
                    <a:pt x="9508" y="0"/>
                  </a:cubicBezTo>
                  <a:close/>
                  <a:moveTo>
                    <a:pt x="10242" y="0"/>
                  </a:moveTo>
                  <a:cubicBezTo>
                    <a:pt x="10108" y="0"/>
                    <a:pt x="10075" y="134"/>
                    <a:pt x="10142" y="201"/>
                  </a:cubicBezTo>
                  <a:cubicBezTo>
                    <a:pt x="10142" y="201"/>
                    <a:pt x="10175" y="234"/>
                    <a:pt x="10242" y="234"/>
                  </a:cubicBezTo>
                  <a:lnTo>
                    <a:pt x="10475" y="234"/>
                  </a:lnTo>
                  <a:cubicBezTo>
                    <a:pt x="10609" y="234"/>
                    <a:pt x="10642" y="134"/>
                    <a:pt x="10575" y="34"/>
                  </a:cubicBezTo>
                  <a:cubicBezTo>
                    <a:pt x="10575" y="0"/>
                    <a:pt x="10508" y="0"/>
                    <a:pt x="10475" y="0"/>
                  </a:cubicBezTo>
                  <a:close/>
                  <a:moveTo>
                    <a:pt x="11176" y="0"/>
                  </a:moveTo>
                  <a:cubicBezTo>
                    <a:pt x="11076" y="0"/>
                    <a:pt x="11009" y="134"/>
                    <a:pt x="11109" y="201"/>
                  </a:cubicBezTo>
                  <a:cubicBezTo>
                    <a:pt x="11109" y="201"/>
                    <a:pt x="11142" y="234"/>
                    <a:pt x="11176" y="234"/>
                  </a:cubicBezTo>
                  <a:lnTo>
                    <a:pt x="11442" y="234"/>
                  </a:lnTo>
                  <a:cubicBezTo>
                    <a:pt x="11576" y="234"/>
                    <a:pt x="11609" y="134"/>
                    <a:pt x="11509" y="34"/>
                  </a:cubicBezTo>
                  <a:cubicBezTo>
                    <a:pt x="11509" y="0"/>
                    <a:pt x="11476" y="0"/>
                    <a:pt x="11442" y="0"/>
                  </a:cubicBezTo>
                  <a:close/>
                  <a:moveTo>
                    <a:pt x="12110" y="0"/>
                  </a:moveTo>
                  <a:cubicBezTo>
                    <a:pt x="11976" y="0"/>
                    <a:pt x="11943" y="134"/>
                    <a:pt x="12010" y="201"/>
                  </a:cubicBezTo>
                  <a:cubicBezTo>
                    <a:pt x="12010" y="201"/>
                    <a:pt x="12076" y="234"/>
                    <a:pt x="12110" y="234"/>
                  </a:cubicBezTo>
                  <a:lnTo>
                    <a:pt x="12343" y="234"/>
                  </a:lnTo>
                  <a:cubicBezTo>
                    <a:pt x="12477" y="234"/>
                    <a:pt x="12510" y="134"/>
                    <a:pt x="12443" y="34"/>
                  </a:cubicBezTo>
                  <a:cubicBezTo>
                    <a:pt x="12443" y="0"/>
                    <a:pt x="12410" y="0"/>
                    <a:pt x="12343" y="0"/>
                  </a:cubicBezTo>
                  <a:close/>
                  <a:moveTo>
                    <a:pt x="13077" y="0"/>
                  </a:moveTo>
                  <a:cubicBezTo>
                    <a:pt x="12944" y="0"/>
                    <a:pt x="12910" y="134"/>
                    <a:pt x="12977" y="201"/>
                  </a:cubicBezTo>
                  <a:cubicBezTo>
                    <a:pt x="12977" y="201"/>
                    <a:pt x="13010" y="234"/>
                    <a:pt x="13077" y="234"/>
                  </a:cubicBezTo>
                  <a:lnTo>
                    <a:pt x="13310" y="234"/>
                  </a:lnTo>
                  <a:cubicBezTo>
                    <a:pt x="13444" y="234"/>
                    <a:pt x="13477" y="134"/>
                    <a:pt x="13411" y="34"/>
                  </a:cubicBezTo>
                  <a:cubicBezTo>
                    <a:pt x="13411" y="0"/>
                    <a:pt x="13344" y="0"/>
                    <a:pt x="13310" y="0"/>
                  </a:cubicBezTo>
                  <a:close/>
                  <a:moveTo>
                    <a:pt x="14011" y="0"/>
                  </a:moveTo>
                  <a:cubicBezTo>
                    <a:pt x="13911" y="0"/>
                    <a:pt x="13844" y="134"/>
                    <a:pt x="13944" y="201"/>
                  </a:cubicBezTo>
                  <a:cubicBezTo>
                    <a:pt x="13944" y="201"/>
                    <a:pt x="13978" y="234"/>
                    <a:pt x="14011" y="234"/>
                  </a:cubicBezTo>
                  <a:lnTo>
                    <a:pt x="14278" y="234"/>
                  </a:lnTo>
                  <a:cubicBezTo>
                    <a:pt x="14411" y="234"/>
                    <a:pt x="14445" y="134"/>
                    <a:pt x="14345" y="34"/>
                  </a:cubicBezTo>
                  <a:cubicBezTo>
                    <a:pt x="14345" y="0"/>
                    <a:pt x="14311" y="0"/>
                    <a:pt x="14278" y="0"/>
                  </a:cubicBezTo>
                  <a:close/>
                  <a:moveTo>
                    <a:pt x="14978" y="0"/>
                  </a:moveTo>
                  <a:cubicBezTo>
                    <a:pt x="14845" y="0"/>
                    <a:pt x="14812" y="134"/>
                    <a:pt x="14912" y="201"/>
                  </a:cubicBezTo>
                  <a:cubicBezTo>
                    <a:pt x="14912" y="201"/>
                    <a:pt x="14945" y="234"/>
                    <a:pt x="14978" y="234"/>
                  </a:cubicBezTo>
                  <a:lnTo>
                    <a:pt x="15245" y="234"/>
                  </a:lnTo>
                  <a:cubicBezTo>
                    <a:pt x="15345" y="234"/>
                    <a:pt x="15412" y="134"/>
                    <a:pt x="15312" y="34"/>
                  </a:cubicBezTo>
                  <a:cubicBezTo>
                    <a:pt x="15312" y="0"/>
                    <a:pt x="15279" y="0"/>
                    <a:pt x="15245" y="0"/>
                  </a:cubicBezTo>
                  <a:close/>
                  <a:moveTo>
                    <a:pt x="15912" y="0"/>
                  </a:moveTo>
                  <a:cubicBezTo>
                    <a:pt x="15779" y="0"/>
                    <a:pt x="15746" y="134"/>
                    <a:pt x="15812" y="201"/>
                  </a:cubicBezTo>
                  <a:cubicBezTo>
                    <a:pt x="15812" y="201"/>
                    <a:pt x="15846" y="234"/>
                    <a:pt x="15912" y="234"/>
                  </a:cubicBezTo>
                  <a:lnTo>
                    <a:pt x="16146" y="234"/>
                  </a:lnTo>
                  <a:cubicBezTo>
                    <a:pt x="16279" y="234"/>
                    <a:pt x="16313" y="134"/>
                    <a:pt x="16246" y="34"/>
                  </a:cubicBezTo>
                  <a:cubicBezTo>
                    <a:pt x="16246" y="0"/>
                    <a:pt x="16179" y="0"/>
                    <a:pt x="16146" y="0"/>
                  </a:cubicBezTo>
                  <a:close/>
                  <a:moveTo>
                    <a:pt x="16846" y="0"/>
                  </a:moveTo>
                  <a:cubicBezTo>
                    <a:pt x="16746" y="0"/>
                    <a:pt x="16680" y="134"/>
                    <a:pt x="16780" y="201"/>
                  </a:cubicBezTo>
                  <a:cubicBezTo>
                    <a:pt x="16780" y="201"/>
                    <a:pt x="16813" y="234"/>
                    <a:pt x="16846" y="234"/>
                  </a:cubicBezTo>
                  <a:lnTo>
                    <a:pt x="17113" y="234"/>
                  </a:lnTo>
                  <a:cubicBezTo>
                    <a:pt x="17247" y="234"/>
                    <a:pt x="17280" y="134"/>
                    <a:pt x="17180" y="34"/>
                  </a:cubicBezTo>
                  <a:cubicBezTo>
                    <a:pt x="17180" y="0"/>
                    <a:pt x="17147" y="0"/>
                    <a:pt x="17113" y="0"/>
                  </a:cubicBezTo>
                  <a:close/>
                  <a:moveTo>
                    <a:pt x="17814" y="0"/>
                  </a:moveTo>
                  <a:cubicBezTo>
                    <a:pt x="17680" y="0"/>
                    <a:pt x="17647" y="134"/>
                    <a:pt x="17747" y="201"/>
                  </a:cubicBezTo>
                  <a:cubicBezTo>
                    <a:pt x="17747" y="201"/>
                    <a:pt x="17780" y="234"/>
                    <a:pt x="17814" y="234"/>
                  </a:cubicBezTo>
                  <a:lnTo>
                    <a:pt x="18081" y="234"/>
                  </a:lnTo>
                  <a:cubicBezTo>
                    <a:pt x="18181" y="234"/>
                    <a:pt x="18247" y="134"/>
                    <a:pt x="18147" y="34"/>
                  </a:cubicBezTo>
                  <a:cubicBezTo>
                    <a:pt x="18147" y="0"/>
                    <a:pt x="18114" y="0"/>
                    <a:pt x="18081" y="0"/>
                  </a:cubicBezTo>
                  <a:close/>
                  <a:moveTo>
                    <a:pt x="18781" y="0"/>
                  </a:moveTo>
                  <a:cubicBezTo>
                    <a:pt x="18648" y="0"/>
                    <a:pt x="18614" y="134"/>
                    <a:pt x="18681" y="201"/>
                  </a:cubicBezTo>
                  <a:cubicBezTo>
                    <a:pt x="18681" y="201"/>
                    <a:pt x="18748" y="234"/>
                    <a:pt x="18781" y="234"/>
                  </a:cubicBezTo>
                  <a:lnTo>
                    <a:pt x="19015" y="234"/>
                  </a:lnTo>
                  <a:cubicBezTo>
                    <a:pt x="19148" y="234"/>
                    <a:pt x="19181" y="134"/>
                    <a:pt x="19115" y="34"/>
                  </a:cubicBezTo>
                  <a:cubicBezTo>
                    <a:pt x="19115" y="0"/>
                    <a:pt x="19081" y="0"/>
                    <a:pt x="19015" y="0"/>
                  </a:cubicBezTo>
                  <a:close/>
                  <a:moveTo>
                    <a:pt x="19682" y="0"/>
                  </a:moveTo>
                  <a:cubicBezTo>
                    <a:pt x="19582" y="0"/>
                    <a:pt x="19515" y="134"/>
                    <a:pt x="19615" y="201"/>
                  </a:cubicBezTo>
                  <a:cubicBezTo>
                    <a:pt x="19615" y="201"/>
                    <a:pt x="19648" y="234"/>
                    <a:pt x="19682" y="234"/>
                  </a:cubicBezTo>
                  <a:lnTo>
                    <a:pt x="19949" y="234"/>
                  </a:lnTo>
                  <a:cubicBezTo>
                    <a:pt x="20082" y="234"/>
                    <a:pt x="20115" y="134"/>
                    <a:pt x="20015" y="34"/>
                  </a:cubicBezTo>
                  <a:cubicBezTo>
                    <a:pt x="20015" y="0"/>
                    <a:pt x="19982" y="0"/>
                    <a:pt x="19949" y="0"/>
                  </a:cubicBezTo>
                  <a:close/>
                  <a:moveTo>
                    <a:pt x="20649" y="0"/>
                  </a:moveTo>
                  <a:cubicBezTo>
                    <a:pt x="20516" y="0"/>
                    <a:pt x="20482" y="134"/>
                    <a:pt x="20582" y="201"/>
                  </a:cubicBezTo>
                  <a:cubicBezTo>
                    <a:pt x="20582" y="201"/>
                    <a:pt x="20616" y="234"/>
                    <a:pt x="20649" y="234"/>
                  </a:cubicBezTo>
                  <a:lnTo>
                    <a:pt x="20916" y="234"/>
                  </a:lnTo>
                  <a:cubicBezTo>
                    <a:pt x="21016" y="234"/>
                    <a:pt x="21083" y="134"/>
                    <a:pt x="20983" y="34"/>
                  </a:cubicBezTo>
                  <a:cubicBezTo>
                    <a:pt x="20983" y="0"/>
                    <a:pt x="20949" y="0"/>
                    <a:pt x="20916" y="0"/>
                  </a:cubicBezTo>
                  <a:close/>
                  <a:moveTo>
                    <a:pt x="21616" y="301"/>
                  </a:moveTo>
                  <a:cubicBezTo>
                    <a:pt x="21483" y="167"/>
                    <a:pt x="21316" y="334"/>
                    <a:pt x="21416" y="401"/>
                  </a:cubicBezTo>
                  <a:cubicBezTo>
                    <a:pt x="21450" y="467"/>
                    <a:pt x="21483" y="501"/>
                    <a:pt x="21483" y="568"/>
                  </a:cubicBezTo>
                  <a:cubicBezTo>
                    <a:pt x="21516" y="734"/>
                    <a:pt x="21750" y="668"/>
                    <a:pt x="21750" y="534"/>
                  </a:cubicBezTo>
                  <a:cubicBezTo>
                    <a:pt x="21750" y="467"/>
                    <a:pt x="21683" y="367"/>
                    <a:pt x="21616" y="301"/>
                  </a:cubicBezTo>
                  <a:close/>
                  <a:moveTo>
                    <a:pt x="21783" y="1301"/>
                  </a:moveTo>
                  <a:cubicBezTo>
                    <a:pt x="21783" y="1168"/>
                    <a:pt x="21650" y="1135"/>
                    <a:pt x="21583" y="1201"/>
                  </a:cubicBezTo>
                  <a:cubicBezTo>
                    <a:pt x="21516" y="1201"/>
                    <a:pt x="21516" y="1235"/>
                    <a:pt x="21516" y="1301"/>
                  </a:cubicBezTo>
                  <a:lnTo>
                    <a:pt x="21516" y="1535"/>
                  </a:lnTo>
                  <a:cubicBezTo>
                    <a:pt x="21516" y="1668"/>
                    <a:pt x="21650" y="1702"/>
                    <a:pt x="21750" y="1635"/>
                  </a:cubicBezTo>
                  <a:cubicBezTo>
                    <a:pt x="21783" y="1635"/>
                    <a:pt x="21783" y="1568"/>
                    <a:pt x="21783" y="1535"/>
                  </a:cubicBezTo>
                  <a:close/>
                  <a:moveTo>
                    <a:pt x="21783" y="2202"/>
                  </a:moveTo>
                  <a:cubicBezTo>
                    <a:pt x="21783" y="2069"/>
                    <a:pt x="21650" y="2035"/>
                    <a:pt x="21583" y="2135"/>
                  </a:cubicBezTo>
                  <a:cubicBezTo>
                    <a:pt x="21516" y="2135"/>
                    <a:pt x="21516" y="2169"/>
                    <a:pt x="21516" y="2202"/>
                  </a:cubicBezTo>
                  <a:lnTo>
                    <a:pt x="21516" y="2469"/>
                  </a:lnTo>
                  <a:cubicBezTo>
                    <a:pt x="21516" y="2569"/>
                    <a:pt x="21650" y="2636"/>
                    <a:pt x="21750" y="2536"/>
                  </a:cubicBezTo>
                  <a:cubicBezTo>
                    <a:pt x="21783" y="2536"/>
                    <a:pt x="21783" y="2502"/>
                    <a:pt x="21783" y="2469"/>
                  </a:cubicBezTo>
                  <a:close/>
                  <a:moveTo>
                    <a:pt x="21783" y="3169"/>
                  </a:moveTo>
                  <a:cubicBezTo>
                    <a:pt x="21783" y="3036"/>
                    <a:pt x="21650" y="3003"/>
                    <a:pt x="21583" y="3069"/>
                  </a:cubicBezTo>
                  <a:cubicBezTo>
                    <a:pt x="21516" y="3069"/>
                    <a:pt x="21516" y="3136"/>
                    <a:pt x="21516" y="3169"/>
                  </a:cubicBezTo>
                  <a:lnTo>
                    <a:pt x="21516" y="3403"/>
                  </a:lnTo>
                  <a:cubicBezTo>
                    <a:pt x="21516" y="3536"/>
                    <a:pt x="21650" y="3570"/>
                    <a:pt x="21750" y="3503"/>
                  </a:cubicBezTo>
                  <a:cubicBezTo>
                    <a:pt x="21783" y="3503"/>
                    <a:pt x="21783" y="3470"/>
                    <a:pt x="21783" y="3403"/>
                  </a:cubicBezTo>
                  <a:close/>
                  <a:moveTo>
                    <a:pt x="21783" y="4137"/>
                  </a:moveTo>
                  <a:cubicBezTo>
                    <a:pt x="21783" y="4003"/>
                    <a:pt x="21650" y="3970"/>
                    <a:pt x="21583" y="4037"/>
                  </a:cubicBezTo>
                  <a:cubicBezTo>
                    <a:pt x="21516" y="4037"/>
                    <a:pt x="21516" y="4070"/>
                    <a:pt x="21516" y="4137"/>
                  </a:cubicBezTo>
                  <a:lnTo>
                    <a:pt x="21516" y="4370"/>
                  </a:lnTo>
                  <a:cubicBezTo>
                    <a:pt x="21516" y="4504"/>
                    <a:pt x="21650" y="4537"/>
                    <a:pt x="21750" y="4470"/>
                  </a:cubicBezTo>
                  <a:cubicBezTo>
                    <a:pt x="21783" y="4470"/>
                    <a:pt x="21783" y="4404"/>
                    <a:pt x="21783" y="4370"/>
                  </a:cubicBezTo>
                  <a:close/>
                  <a:moveTo>
                    <a:pt x="21783" y="5071"/>
                  </a:moveTo>
                  <a:cubicBezTo>
                    <a:pt x="21783" y="4971"/>
                    <a:pt x="21650" y="4904"/>
                    <a:pt x="21583" y="5004"/>
                  </a:cubicBezTo>
                  <a:cubicBezTo>
                    <a:pt x="21516" y="5004"/>
                    <a:pt x="21516" y="5037"/>
                    <a:pt x="21516" y="5071"/>
                  </a:cubicBezTo>
                  <a:lnTo>
                    <a:pt x="21516" y="5338"/>
                  </a:lnTo>
                  <a:cubicBezTo>
                    <a:pt x="21516" y="5471"/>
                    <a:pt x="21650" y="5504"/>
                    <a:pt x="21750" y="5404"/>
                  </a:cubicBezTo>
                  <a:cubicBezTo>
                    <a:pt x="21783" y="5404"/>
                    <a:pt x="21783" y="5371"/>
                    <a:pt x="21783" y="5338"/>
                  </a:cubicBezTo>
                  <a:close/>
                  <a:moveTo>
                    <a:pt x="21783" y="6005"/>
                  </a:moveTo>
                  <a:cubicBezTo>
                    <a:pt x="21783" y="5871"/>
                    <a:pt x="21650" y="5838"/>
                    <a:pt x="21583" y="5905"/>
                  </a:cubicBezTo>
                  <a:cubicBezTo>
                    <a:pt x="21516" y="5905"/>
                    <a:pt x="21516" y="5971"/>
                    <a:pt x="21516" y="6005"/>
                  </a:cubicBezTo>
                  <a:lnTo>
                    <a:pt x="21516" y="6238"/>
                  </a:lnTo>
                  <a:cubicBezTo>
                    <a:pt x="21516" y="6372"/>
                    <a:pt x="21650" y="6405"/>
                    <a:pt x="21750" y="6338"/>
                  </a:cubicBezTo>
                  <a:cubicBezTo>
                    <a:pt x="21783" y="6338"/>
                    <a:pt x="21783" y="6305"/>
                    <a:pt x="21783" y="6238"/>
                  </a:cubicBezTo>
                  <a:close/>
                  <a:moveTo>
                    <a:pt x="21783" y="6972"/>
                  </a:moveTo>
                  <a:cubicBezTo>
                    <a:pt x="21783" y="6839"/>
                    <a:pt x="21650" y="6805"/>
                    <a:pt x="21583" y="6872"/>
                  </a:cubicBezTo>
                  <a:cubicBezTo>
                    <a:pt x="21516" y="6872"/>
                    <a:pt x="21516" y="6905"/>
                    <a:pt x="21516" y="6972"/>
                  </a:cubicBezTo>
                  <a:lnTo>
                    <a:pt x="21516" y="7206"/>
                  </a:lnTo>
                  <a:cubicBezTo>
                    <a:pt x="21516" y="7339"/>
                    <a:pt x="21650" y="7372"/>
                    <a:pt x="21750" y="7306"/>
                  </a:cubicBezTo>
                  <a:cubicBezTo>
                    <a:pt x="21783" y="7306"/>
                    <a:pt x="21783" y="7239"/>
                    <a:pt x="21783" y="7206"/>
                  </a:cubicBezTo>
                  <a:close/>
                  <a:moveTo>
                    <a:pt x="21783" y="7906"/>
                  </a:moveTo>
                  <a:cubicBezTo>
                    <a:pt x="21783" y="7806"/>
                    <a:pt x="21650" y="7739"/>
                    <a:pt x="21583" y="7839"/>
                  </a:cubicBezTo>
                  <a:cubicBezTo>
                    <a:pt x="21516" y="7839"/>
                    <a:pt x="21516" y="7873"/>
                    <a:pt x="21516" y="7906"/>
                  </a:cubicBezTo>
                  <a:lnTo>
                    <a:pt x="21516" y="8173"/>
                  </a:lnTo>
                  <a:cubicBezTo>
                    <a:pt x="21516" y="8306"/>
                    <a:pt x="21650" y="8340"/>
                    <a:pt x="21750" y="8240"/>
                  </a:cubicBezTo>
                  <a:cubicBezTo>
                    <a:pt x="21783" y="8240"/>
                    <a:pt x="21783" y="8206"/>
                    <a:pt x="21783" y="8173"/>
                  </a:cubicBezTo>
                  <a:close/>
                  <a:moveTo>
                    <a:pt x="21783" y="8873"/>
                  </a:moveTo>
                  <a:cubicBezTo>
                    <a:pt x="21783" y="8740"/>
                    <a:pt x="21650" y="8707"/>
                    <a:pt x="21583" y="8807"/>
                  </a:cubicBezTo>
                  <a:cubicBezTo>
                    <a:pt x="21516" y="8807"/>
                    <a:pt x="21516" y="8840"/>
                    <a:pt x="21516" y="8873"/>
                  </a:cubicBezTo>
                  <a:lnTo>
                    <a:pt x="21516" y="9140"/>
                  </a:lnTo>
                  <a:cubicBezTo>
                    <a:pt x="21516" y="9240"/>
                    <a:pt x="21650" y="9307"/>
                    <a:pt x="21750" y="9207"/>
                  </a:cubicBezTo>
                  <a:cubicBezTo>
                    <a:pt x="21783" y="9207"/>
                    <a:pt x="21783" y="9174"/>
                    <a:pt x="21783" y="9140"/>
                  </a:cubicBezTo>
                  <a:close/>
                  <a:moveTo>
                    <a:pt x="21783" y="9807"/>
                  </a:moveTo>
                  <a:cubicBezTo>
                    <a:pt x="21783" y="9674"/>
                    <a:pt x="21650" y="9641"/>
                    <a:pt x="21583" y="9707"/>
                  </a:cubicBezTo>
                  <a:cubicBezTo>
                    <a:pt x="21516" y="9707"/>
                    <a:pt x="21516" y="9741"/>
                    <a:pt x="21516" y="9807"/>
                  </a:cubicBezTo>
                  <a:lnTo>
                    <a:pt x="21516" y="10041"/>
                  </a:lnTo>
                  <a:cubicBezTo>
                    <a:pt x="21516" y="10174"/>
                    <a:pt x="21650" y="10208"/>
                    <a:pt x="21750" y="10141"/>
                  </a:cubicBezTo>
                  <a:cubicBezTo>
                    <a:pt x="21783" y="10141"/>
                    <a:pt x="21783" y="10074"/>
                    <a:pt x="21783" y="10041"/>
                  </a:cubicBezTo>
                  <a:close/>
                  <a:moveTo>
                    <a:pt x="21783" y="10741"/>
                  </a:moveTo>
                  <a:cubicBezTo>
                    <a:pt x="21783" y="10641"/>
                    <a:pt x="21650" y="10575"/>
                    <a:pt x="21583" y="10675"/>
                  </a:cubicBezTo>
                  <a:cubicBezTo>
                    <a:pt x="21516" y="10675"/>
                    <a:pt x="21516" y="10708"/>
                    <a:pt x="21516" y="10741"/>
                  </a:cubicBezTo>
                  <a:lnTo>
                    <a:pt x="21516" y="11008"/>
                  </a:lnTo>
                  <a:cubicBezTo>
                    <a:pt x="21516" y="11142"/>
                    <a:pt x="21650" y="11175"/>
                    <a:pt x="21750" y="11075"/>
                  </a:cubicBezTo>
                  <a:cubicBezTo>
                    <a:pt x="21783" y="11075"/>
                    <a:pt x="21783" y="11042"/>
                    <a:pt x="21783" y="11008"/>
                  </a:cubicBezTo>
                  <a:close/>
                  <a:moveTo>
                    <a:pt x="21650" y="11742"/>
                  </a:moveTo>
                  <a:cubicBezTo>
                    <a:pt x="21750" y="11575"/>
                    <a:pt x="21516" y="11509"/>
                    <a:pt x="21450" y="11642"/>
                  </a:cubicBezTo>
                  <a:lnTo>
                    <a:pt x="21316" y="11742"/>
                  </a:lnTo>
                  <a:cubicBezTo>
                    <a:pt x="21183" y="11842"/>
                    <a:pt x="21316" y="12042"/>
                    <a:pt x="21450" y="11976"/>
                  </a:cubicBezTo>
                  <a:cubicBezTo>
                    <a:pt x="21583" y="11909"/>
                    <a:pt x="21616" y="11842"/>
                    <a:pt x="21650" y="11742"/>
                  </a:cubicBezTo>
                  <a:close/>
                  <a:moveTo>
                    <a:pt x="20749" y="12076"/>
                  </a:moveTo>
                  <a:cubicBezTo>
                    <a:pt x="20849" y="12076"/>
                    <a:pt x="20916" y="11976"/>
                    <a:pt x="20816" y="11876"/>
                  </a:cubicBezTo>
                  <a:cubicBezTo>
                    <a:pt x="20816" y="11842"/>
                    <a:pt x="20782" y="11842"/>
                    <a:pt x="20749" y="11842"/>
                  </a:cubicBezTo>
                  <a:lnTo>
                    <a:pt x="20482" y="11842"/>
                  </a:lnTo>
                  <a:cubicBezTo>
                    <a:pt x="20349" y="11842"/>
                    <a:pt x="20315" y="11976"/>
                    <a:pt x="20416" y="12042"/>
                  </a:cubicBezTo>
                  <a:cubicBezTo>
                    <a:pt x="20416" y="12076"/>
                    <a:pt x="20449" y="12076"/>
                    <a:pt x="20482" y="12076"/>
                  </a:cubicBezTo>
                  <a:close/>
                  <a:moveTo>
                    <a:pt x="19782" y="12076"/>
                  </a:moveTo>
                  <a:cubicBezTo>
                    <a:pt x="19915" y="12076"/>
                    <a:pt x="19949" y="11976"/>
                    <a:pt x="19848" y="11876"/>
                  </a:cubicBezTo>
                  <a:cubicBezTo>
                    <a:pt x="19848" y="11842"/>
                    <a:pt x="19815" y="11842"/>
                    <a:pt x="19782" y="11842"/>
                  </a:cubicBezTo>
                  <a:lnTo>
                    <a:pt x="19515" y="11842"/>
                  </a:lnTo>
                  <a:cubicBezTo>
                    <a:pt x="19415" y="11842"/>
                    <a:pt x="19348" y="11976"/>
                    <a:pt x="19448" y="12042"/>
                  </a:cubicBezTo>
                  <a:cubicBezTo>
                    <a:pt x="19448" y="12076"/>
                    <a:pt x="19482" y="12076"/>
                    <a:pt x="19515" y="12076"/>
                  </a:cubicBezTo>
                  <a:close/>
                  <a:moveTo>
                    <a:pt x="18814" y="12076"/>
                  </a:moveTo>
                  <a:cubicBezTo>
                    <a:pt x="18948" y="12076"/>
                    <a:pt x="18981" y="11976"/>
                    <a:pt x="18914" y="11876"/>
                  </a:cubicBezTo>
                  <a:cubicBezTo>
                    <a:pt x="18914" y="11842"/>
                    <a:pt x="18881" y="11842"/>
                    <a:pt x="18814" y="11842"/>
                  </a:cubicBezTo>
                  <a:lnTo>
                    <a:pt x="18581" y="11842"/>
                  </a:lnTo>
                  <a:cubicBezTo>
                    <a:pt x="18447" y="11842"/>
                    <a:pt x="18414" y="11976"/>
                    <a:pt x="18481" y="12042"/>
                  </a:cubicBezTo>
                  <a:cubicBezTo>
                    <a:pt x="18481" y="12076"/>
                    <a:pt x="18514" y="12076"/>
                    <a:pt x="18581" y="12076"/>
                  </a:cubicBezTo>
                  <a:close/>
                  <a:moveTo>
                    <a:pt x="17847" y="12076"/>
                  </a:moveTo>
                  <a:cubicBezTo>
                    <a:pt x="17980" y="12076"/>
                    <a:pt x="18047" y="11976"/>
                    <a:pt x="17947" y="11876"/>
                  </a:cubicBezTo>
                  <a:cubicBezTo>
                    <a:pt x="17947" y="11842"/>
                    <a:pt x="17914" y="11842"/>
                    <a:pt x="17847" y="11842"/>
                  </a:cubicBezTo>
                  <a:lnTo>
                    <a:pt x="17614" y="11842"/>
                  </a:lnTo>
                  <a:cubicBezTo>
                    <a:pt x="17480" y="11842"/>
                    <a:pt x="17447" y="11976"/>
                    <a:pt x="17513" y="12042"/>
                  </a:cubicBezTo>
                  <a:cubicBezTo>
                    <a:pt x="17513" y="12076"/>
                    <a:pt x="17580" y="12076"/>
                    <a:pt x="17614" y="12076"/>
                  </a:cubicBezTo>
                  <a:close/>
                  <a:moveTo>
                    <a:pt x="16946" y="12076"/>
                  </a:moveTo>
                  <a:cubicBezTo>
                    <a:pt x="17080" y="12076"/>
                    <a:pt x="17113" y="11976"/>
                    <a:pt x="17013" y="11876"/>
                  </a:cubicBezTo>
                  <a:cubicBezTo>
                    <a:pt x="17013" y="11842"/>
                    <a:pt x="16980" y="11842"/>
                    <a:pt x="16946" y="11842"/>
                  </a:cubicBezTo>
                  <a:lnTo>
                    <a:pt x="16680" y="11842"/>
                  </a:lnTo>
                  <a:cubicBezTo>
                    <a:pt x="16579" y="11842"/>
                    <a:pt x="16513" y="11976"/>
                    <a:pt x="16613" y="12042"/>
                  </a:cubicBezTo>
                  <a:cubicBezTo>
                    <a:pt x="16613" y="12076"/>
                    <a:pt x="16646" y="12076"/>
                    <a:pt x="16680" y="12076"/>
                  </a:cubicBezTo>
                  <a:close/>
                  <a:moveTo>
                    <a:pt x="15979" y="12076"/>
                  </a:moveTo>
                  <a:cubicBezTo>
                    <a:pt x="16112" y="12076"/>
                    <a:pt x="16146" y="11976"/>
                    <a:pt x="16079" y="11876"/>
                  </a:cubicBezTo>
                  <a:cubicBezTo>
                    <a:pt x="16079" y="11842"/>
                    <a:pt x="16046" y="11842"/>
                    <a:pt x="15979" y="11842"/>
                  </a:cubicBezTo>
                  <a:lnTo>
                    <a:pt x="15746" y="11842"/>
                  </a:lnTo>
                  <a:cubicBezTo>
                    <a:pt x="15612" y="11842"/>
                    <a:pt x="15579" y="11976"/>
                    <a:pt x="15645" y="12042"/>
                  </a:cubicBezTo>
                  <a:cubicBezTo>
                    <a:pt x="15645" y="12076"/>
                    <a:pt x="15679" y="12076"/>
                    <a:pt x="15746" y="12076"/>
                  </a:cubicBezTo>
                  <a:close/>
                  <a:moveTo>
                    <a:pt x="15012" y="12076"/>
                  </a:moveTo>
                  <a:cubicBezTo>
                    <a:pt x="15145" y="12076"/>
                    <a:pt x="15178" y="11976"/>
                    <a:pt x="15112" y="11876"/>
                  </a:cubicBezTo>
                  <a:cubicBezTo>
                    <a:pt x="15112" y="11842"/>
                    <a:pt x="15078" y="11842"/>
                    <a:pt x="15012" y="11842"/>
                  </a:cubicBezTo>
                  <a:lnTo>
                    <a:pt x="14778" y="11842"/>
                  </a:lnTo>
                  <a:cubicBezTo>
                    <a:pt x="14645" y="11842"/>
                    <a:pt x="14611" y="11976"/>
                    <a:pt x="14678" y="12042"/>
                  </a:cubicBezTo>
                  <a:cubicBezTo>
                    <a:pt x="14678" y="12076"/>
                    <a:pt x="14745" y="12076"/>
                    <a:pt x="14778" y="12076"/>
                  </a:cubicBezTo>
                  <a:close/>
                  <a:moveTo>
                    <a:pt x="14078" y="12076"/>
                  </a:moveTo>
                  <a:cubicBezTo>
                    <a:pt x="14178" y="12076"/>
                    <a:pt x="14244" y="11976"/>
                    <a:pt x="14144" y="11876"/>
                  </a:cubicBezTo>
                  <a:cubicBezTo>
                    <a:pt x="14144" y="11842"/>
                    <a:pt x="14111" y="11842"/>
                    <a:pt x="14078" y="11842"/>
                  </a:cubicBezTo>
                  <a:lnTo>
                    <a:pt x="13811" y="11842"/>
                  </a:lnTo>
                  <a:cubicBezTo>
                    <a:pt x="13677" y="11842"/>
                    <a:pt x="13644" y="11976"/>
                    <a:pt x="13744" y="12042"/>
                  </a:cubicBezTo>
                  <a:cubicBezTo>
                    <a:pt x="13744" y="12076"/>
                    <a:pt x="13777" y="12076"/>
                    <a:pt x="13811" y="12076"/>
                  </a:cubicBezTo>
                  <a:close/>
                  <a:moveTo>
                    <a:pt x="13144" y="12076"/>
                  </a:moveTo>
                  <a:cubicBezTo>
                    <a:pt x="13277" y="12076"/>
                    <a:pt x="13310" y="11976"/>
                    <a:pt x="13244" y="11876"/>
                  </a:cubicBezTo>
                  <a:cubicBezTo>
                    <a:pt x="13244" y="11842"/>
                    <a:pt x="13177" y="11842"/>
                    <a:pt x="13144" y="11842"/>
                  </a:cubicBezTo>
                  <a:lnTo>
                    <a:pt x="12910" y="11842"/>
                  </a:lnTo>
                  <a:cubicBezTo>
                    <a:pt x="12777" y="11842"/>
                    <a:pt x="12743" y="11976"/>
                    <a:pt x="12810" y="12042"/>
                  </a:cubicBezTo>
                  <a:cubicBezTo>
                    <a:pt x="12810" y="12076"/>
                    <a:pt x="12843" y="12076"/>
                    <a:pt x="12910" y="12076"/>
                  </a:cubicBezTo>
                  <a:close/>
                  <a:moveTo>
                    <a:pt x="12176" y="12076"/>
                  </a:moveTo>
                  <a:cubicBezTo>
                    <a:pt x="12310" y="12076"/>
                    <a:pt x="12343" y="11976"/>
                    <a:pt x="12276" y="11876"/>
                  </a:cubicBezTo>
                  <a:cubicBezTo>
                    <a:pt x="12276" y="11842"/>
                    <a:pt x="12243" y="11842"/>
                    <a:pt x="12176" y="11842"/>
                  </a:cubicBezTo>
                  <a:lnTo>
                    <a:pt x="11943" y="11842"/>
                  </a:lnTo>
                  <a:cubicBezTo>
                    <a:pt x="11809" y="11842"/>
                    <a:pt x="11776" y="11976"/>
                    <a:pt x="11843" y="12042"/>
                  </a:cubicBezTo>
                  <a:cubicBezTo>
                    <a:pt x="11843" y="12076"/>
                    <a:pt x="11909" y="12076"/>
                    <a:pt x="11943" y="12076"/>
                  </a:cubicBezTo>
                  <a:close/>
                  <a:moveTo>
                    <a:pt x="11242" y="12076"/>
                  </a:moveTo>
                  <a:cubicBezTo>
                    <a:pt x="11342" y="12076"/>
                    <a:pt x="11409" y="11976"/>
                    <a:pt x="11309" y="11876"/>
                  </a:cubicBezTo>
                  <a:cubicBezTo>
                    <a:pt x="11309" y="11842"/>
                    <a:pt x="11276" y="11842"/>
                    <a:pt x="11242" y="11842"/>
                  </a:cubicBezTo>
                  <a:lnTo>
                    <a:pt x="10975" y="11842"/>
                  </a:lnTo>
                  <a:cubicBezTo>
                    <a:pt x="10842" y="11842"/>
                    <a:pt x="10809" y="11976"/>
                    <a:pt x="10909" y="12042"/>
                  </a:cubicBezTo>
                  <a:cubicBezTo>
                    <a:pt x="10909" y="12076"/>
                    <a:pt x="10942" y="12076"/>
                    <a:pt x="10975" y="12076"/>
                  </a:cubicBezTo>
                  <a:close/>
                  <a:moveTo>
                    <a:pt x="10275" y="12076"/>
                  </a:moveTo>
                  <a:cubicBezTo>
                    <a:pt x="10408" y="12076"/>
                    <a:pt x="10442" y="11976"/>
                    <a:pt x="10342" y="11876"/>
                  </a:cubicBezTo>
                  <a:cubicBezTo>
                    <a:pt x="10342" y="11842"/>
                    <a:pt x="10308" y="11842"/>
                    <a:pt x="10275" y="11842"/>
                  </a:cubicBezTo>
                  <a:lnTo>
                    <a:pt x="10008" y="11842"/>
                  </a:lnTo>
                  <a:cubicBezTo>
                    <a:pt x="9908" y="11842"/>
                    <a:pt x="9841" y="11976"/>
                    <a:pt x="9941" y="12042"/>
                  </a:cubicBezTo>
                  <a:cubicBezTo>
                    <a:pt x="9941" y="12076"/>
                    <a:pt x="9975" y="12076"/>
                    <a:pt x="10008" y="12076"/>
                  </a:cubicBezTo>
                  <a:close/>
                  <a:moveTo>
                    <a:pt x="9341" y="12076"/>
                  </a:moveTo>
                  <a:cubicBezTo>
                    <a:pt x="9474" y="12076"/>
                    <a:pt x="9508" y="11976"/>
                    <a:pt x="9441" y="11876"/>
                  </a:cubicBezTo>
                  <a:cubicBezTo>
                    <a:pt x="9441" y="11842"/>
                    <a:pt x="9408" y="11842"/>
                    <a:pt x="9341" y="11842"/>
                  </a:cubicBezTo>
                  <a:lnTo>
                    <a:pt x="9107" y="11842"/>
                  </a:lnTo>
                  <a:cubicBezTo>
                    <a:pt x="8974" y="11842"/>
                    <a:pt x="8941" y="11976"/>
                    <a:pt x="9041" y="12042"/>
                  </a:cubicBezTo>
                  <a:cubicBezTo>
                    <a:pt x="9041" y="12076"/>
                    <a:pt x="9074" y="12076"/>
                    <a:pt x="9107" y="12076"/>
                  </a:cubicBezTo>
                  <a:close/>
                  <a:moveTo>
                    <a:pt x="8407" y="12076"/>
                  </a:moveTo>
                  <a:cubicBezTo>
                    <a:pt x="8507" y="12076"/>
                    <a:pt x="8574" y="11976"/>
                    <a:pt x="8474" y="11876"/>
                  </a:cubicBezTo>
                  <a:cubicBezTo>
                    <a:pt x="8474" y="11842"/>
                    <a:pt x="8440" y="11842"/>
                    <a:pt x="8407" y="11842"/>
                  </a:cubicBezTo>
                  <a:lnTo>
                    <a:pt x="8140" y="11842"/>
                  </a:lnTo>
                  <a:cubicBezTo>
                    <a:pt x="8007" y="11842"/>
                    <a:pt x="7973" y="11976"/>
                    <a:pt x="8073" y="12042"/>
                  </a:cubicBezTo>
                  <a:cubicBezTo>
                    <a:pt x="8073" y="12076"/>
                    <a:pt x="8107" y="12076"/>
                    <a:pt x="8140" y="12076"/>
                  </a:cubicBezTo>
                  <a:close/>
                  <a:moveTo>
                    <a:pt x="7440" y="12076"/>
                  </a:moveTo>
                  <a:cubicBezTo>
                    <a:pt x="7573" y="12076"/>
                    <a:pt x="7606" y="11976"/>
                    <a:pt x="7506" y="11876"/>
                  </a:cubicBezTo>
                  <a:cubicBezTo>
                    <a:pt x="7506" y="11842"/>
                    <a:pt x="7473" y="11842"/>
                    <a:pt x="7440" y="11842"/>
                  </a:cubicBezTo>
                  <a:lnTo>
                    <a:pt x="7206" y="11842"/>
                  </a:lnTo>
                  <a:cubicBezTo>
                    <a:pt x="7073" y="11842"/>
                    <a:pt x="7006" y="11976"/>
                    <a:pt x="7106" y="12042"/>
                  </a:cubicBezTo>
                  <a:cubicBezTo>
                    <a:pt x="7106" y="12076"/>
                    <a:pt x="7139" y="12076"/>
                    <a:pt x="7206" y="12076"/>
                  </a:cubicBezTo>
                  <a:close/>
                  <a:moveTo>
                    <a:pt x="6472" y="12076"/>
                  </a:moveTo>
                  <a:cubicBezTo>
                    <a:pt x="6606" y="12076"/>
                    <a:pt x="6639" y="11976"/>
                    <a:pt x="6572" y="11876"/>
                  </a:cubicBezTo>
                  <a:cubicBezTo>
                    <a:pt x="6572" y="11842"/>
                    <a:pt x="6506" y="11842"/>
                    <a:pt x="6472" y="11842"/>
                  </a:cubicBezTo>
                  <a:lnTo>
                    <a:pt x="6239" y="11842"/>
                  </a:lnTo>
                  <a:cubicBezTo>
                    <a:pt x="6105" y="11842"/>
                    <a:pt x="6072" y="11976"/>
                    <a:pt x="6139" y="12042"/>
                  </a:cubicBezTo>
                  <a:cubicBezTo>
                    <a:pt x="6139" y="12076"/>
                    <a:pt x="6172" y="12076"/>
                    <a:pt x="6239" y="12076"/>
                  </a:cubicBezTo>
                  <a:close/>
                  <a:moveTo>
                    <a:pt x="5572" y="12076"/>
                  </a:moveTo>
                  <a:cubicBezTo>
                    <a:pt x="5705" y="12076"/>
                    <a:pt x="5738" y="11976"/>
                    <a:pt x="5638" y="11876"/>
                  </a:cubicBezTo>
                  <a:cubicBezTo>
                    <a:pt x="5638" y="11842"/>
                    <a:pt x="5605" y="11842"/>
                    <a:pt x="5572" y="11842"/>
                  </a:cubicBezTo>
                  <a:lnTo>
                    <a:pt x="5305" y="11842"/>
                  </a:lnTo>
                  <a:cubicBezTo>
                    <a:pt x="5171" y="11842"/>
                    <a:pt x="5138" y="11976"/>
                    <a:pt x="5238" y="12042"/>
                  </a:cubicBezTo>
                  <a:cubicBezTo>
                    <a:pt x="5238" y="12076"/>
                    <a:pt x="5271" y="12076"/>
                    <a:pt x="5305" y="12076"/>
                  </a:cubicBezTo>
                  <a:close/>
                  <a:moveTo>
                    <a:pt x="4604" y="12076"/>
                  </a:moveTo>
                  <a:cubicBezTo>
                    <a:pt x="4738" y="12076"/>
                    <a:pt x="4771" y="11976"/>
                    <a:pt x="4671" y="11876"/>
                  </a:cubicBezTo>
                  <a:cubicBezTo>
                    <a:pt x="4671" y="11842"/>
                    <a:pt x="4638" y="11842"/>
                    <a:pt x="4604" y="11842"/>
                  </a:cubicBezTo>
                  <a:lnTo>
                    <a:pt x="4337" y="11842"/>
                  </a:lnTo>
                  <a:cubicBezTo>
                    <a:pt x="4237" y="11842"/>
                    <a:pt x="4171" y="11976"/>
                    <a:pt x="4271" y="12042"/>
                  </a:cubicBezTo>
                  <a:cubicBezTo>
                    <a:pt x="4271" y="12076"/>
                    <a:pt x="4304" y="12076"/>
                    <a:pt x="4337" y="12076"/>
                  </a:cubicBezTo>
                  <a:close/>
                  <a:moveTo>
                    <a:pt x="3637" y="12076"/>
                  </a:moveTo>
                  <a:cubicBezTo>
                    <a:pt x="3770" y="12076"/>
                    <a:pt x="3804" y="11976"/>
                    <a:pt x="3737" y="11876"/>
                  </a:cubicBezTo>
                  <a:cubicBezTo>
                    <a:pt x="3737" y="11842"/>
                    <a:pt x="3670" y="11842"/>
                    <a:pt x="3637" y="11842"/>
                  </a:cubicBezTo>
                  <a:lnTo>
                    <a:pt x="3403" y="11842"/>
                  </a:lnTo>
                  <a:cubicBezTo>
                    <a:pt x="3270" y="11842"/>
                    <a:pt x="3237" y="11976"/>
                    <a:pt x="3303" y="12042"/>
                  </a:cubicBezTo>
                  <a:cubicBezTo>
                    <a:pt x="3303" y="12076"/>
                    <a:pt x="3370" y="12076"/>
                    <a:pt x="3403" y="12076"/>
                  </a:cubicBezTo>
                  <a:close/>
                  <a:moveTo>
                    <a:pt x="2670" y="12076"/>
                  </a:moveTo>
                  <a:cubicBezTo>
                    <a:pt x="2803" y="12076"/>
                    <a:pt x="2836" y="11976"/>
                    <a:pt x="2770" y="11876"/>
                  </a:cubicBezTo>
                  <a:cubicBezTo>
                    <a:pt x="2770" y="11842"/>
                    <a:pt x="2736" y="11842"/>
                    <a:pt x="2670" y="11842"/>
                  </a:cubicBezTo>
                  <a:lnTo>
                    <a:pt x="2436" y="11842"/>
                  </a:lnTo>
                  <a:cubicBezTo>
                    <a:pt x="2303" y="11842"/>
                    <a:pt x="2269" y="11976"/>
                    <a:pt x="2369" y="12042"/>
                  </a:cubicBezTo>
                  <a:cubicBezTo>
                    <a:pt x="2369" y="12076"/>
                    <a:pt x="2403" y="12076"/>
                    <a:pt x="2436" y="12076"/>
                  </a:cubicBezTo>
                  <a:close/>
                  <a:moveTo>
                    <a:pt x="1736" y="12076"/>
                  </a:moveTo>
                  <a:cubicBezTo>
                    <a:pt x="1836" y="12076"/>
                    <a:pt x="1902" y="11976"/>
                    <a:pt x="1802" y="11876"/>
                  </a:cubicBezTo>
                  <a:cubicBezTo>
                    <a:pt x="1802" y="11842"/>
                    <a:pt x="1769" y="11842"/>
                    <a:pt x="1736" y="11842"/>
                  </a:cubicBezTo>
                  <a:lnTo>
                    <a:pt x="1469" y="11842"/>
                  </a:lnTo>
                  <a:cubicBezTo>
                    <a:pt x="1335" y="11842"/>
                    <a:pt x="1302" y="11976"/>
                    <a:pt x="1402" y="12042"/>
                  </a:cubicBezTo>
                  <a:cubicBezTo>
                    <a:pt x="1402" y="12076"/>
                    <a:pt x="1435" y="12076"/>
                    <a:pt x="1469" y="12076"/>
                  </a:cubicBezTo>
                  <a:close/>
                  <a:moveTo>
                    <a:pt x="802" y="12076"/>
                  </a:moveTo>
                  <a:cubicBezTo>
                    <a:pt x="935" y="12076"/>
                    <a:pt x="968" y="11976"/>
                    <a:pt x="902" y="11876"/>
                  </a:cubicBezTo>
                  <a:cubicBezTo>
                    <a:pt x="902" y="11842"/>
                    <a:pt x="835" y="11842"/>
                    <a:pt x="802" y="11842"/>
                  </a:cubicBezTo>
                  <a:lnTo>
                    <a:pt x="601" y="11842"/>
                  </a:lnTo>
                  <a:cubicBezTo>
                    <a:pt x="435" y="11809"/>
                    <a:pt x="401" y="12042"/>
                    <a:pt x="568" y="12076"/>
                  </a:cubicBezTo>
                  <a:close/>
                  <a:moveTo>
                    <a:pt x="1" y="11475"/>
                  </a:moveTo>
                  <a:cubicBezTo>
                    <a:pt x="68" y="11642"/>
                    <a:pt x="268" y="11575"/>
                    <a:pt x="268" y="11475"/>
                  </a:cubicBezTo>
                  <a:lnTo>
                    <a:pt x="268" y="11242"/>
                  </a:lnTo>
                  <a:cubicBezTo>
                    <a:pt x="268" y="11142"/>
                    <a:pt x="134" y="11075"/>
                    <a:pt x="68" y="11175"/>
                  </a:cubicBezTo>
                  <a:cubicBezTo>
                    <a:pt x="68" y="11175"/>
                    <a:pt x="1" y="11208"/>
                    <a:pt x="1" y="11242"/>
                  </a:cubicBezTo>
                  <a:close/>
                  <a:moveTo>
                    <a:pt x="1" y="10508"/>
                  </a:moveTo>
                  <a:cubicBezTo>
                    <a:pt x="1" y="10641"/>
                    <a:pt x="134" y="10675"/>
                    <a:pt x="234" y="10575"/>
                  </a:cubicBezTo>
                  <a:cubicBezTo>
                    <a:pt x="234" y="10575"/>
                    <a:pt x="268" y="10541"/>
                    <a:pt x="268" y="10508"/>
                  </a:cubicBezTo>
                  <a:lnTo>
                    <a:pt x="268" y="10241"/>
                  </a:lnTo>
                  <a:cubicBezTo>
                    <a:pt x="268" y="10141"/>
                    <a:pt x="134" y="10074"/>
                    <a:pt x="68" y="10174"/>
                  </a:cubicBezTo>
                  <a:cubicBezTo>
                    <a:pt x="68" y="10174"/>
                    <a:pt x="1" y="10208"/>
                    <a:pt x="1" y="10241"/>
                  </a:cubicBezTo>
                  <a:close/>
                  <a:moveTo>
                    <a:pt x="1" y="9541"/>
                  </a:moveTo>
                  <a:cubicBezTo>
                    <a:pt x="1" y="9674"/>
                    <a:pt x="134" y="9707"/>
                    <a:pt x="234" y="9641"/>
                  </a:cubicBezTo>
                  <a:cubicBezTo>
                    <a:pt x="234" y="9641"/>
                    <a:pt x="268" y="9574"/>
                    <a:pt x="268" y="9541"/>
                  </a:cubicBezTo>
                  <a:lnTo>
                    <a:pt x="268" y="9307"/>
                  </a:lnTo>
                  <a:cubicBezTo>
                    <a:pt x="268" y="9174"/>
                    <a:pt x="134" y="9140"/>
                    <a:pt x="68" y="9207"/>
                  </a:cubicBezTo>
                  <a:cubicBezTo>
                    <a:pt x="68" y="9207"/>
                    <a:pt x="1" y="9240"/>
                    <a:pt x="1" y="9307"/>
                  </a:cubicBezTo>
                  <a:close/>
                  <a:moveTo>
                    <a:pt x="1" y="8573"/>
                  </a:moveTo>
                  <a:cubicBezTo>
                    <a:pt x="1" y="8707"/>
                    <a:pt x="134" y="8740"/>
                    <a:pt x="234" y="8673"/>
                  </a:cubicBezTo>
                  <a:cubicBezTo>
                    <a:pt x="234" y="8673"/>
                    <a:pt x="268" y="8607"/>
                    <a:pt x="268" y="8573"/>
                  </a:cubicBezTo>
                  <a:lnTo>
                    <a:pt x="268" y="8340"/>
                  </a:lnTo>
                  <a:cubicBezTo>
                    <a:pt x="268" y="8206"/>
                    <a:pt x="134" y="8173"/>
                    <a:pt x="68" y="8240"/>
                  </a:cubicBezTo>
                  <a:cubicBezTo>
                    <a:pt x="68" y="8240"/>
                    <a:pt x="1" y="8306"/>
                    <a:pt x="1" y="8340"/>
                  </a:cubicBezTo>
                  <a:close/>
                  <a:moveTo>
                    <a:pt x="1" y="7639"/>
                  </a:moveTo>
                  <a:cubicBezTo>
                    <a:pt x="1" y="7739"/>
                    <a:pt x="134" y="7806"/>
                    <a:pt x="234" y="7706"/>
                  </a:cubicBezTo>
                  <a:cubicBezTo>
                    <a:pt x="234" y="7706"/>
                    <a:pt x="268" y="7673"/>
                    <a:pt x="268" y="7639"/>
                  </a:cubicBezTo>
                  <a:lnTo>
                    <a:pt x="268" y="7372"/>
                  </a:lnTo>
                  <a:cubicBezTo>
                    <a:pt x="268" y="7239"/>
                    <a:pt x="134" y="7206"/>
                    <a:pt x="68" y="7306"/>
                  </a:cubicBezTo>
                  <a:cubicBezTo>
                    <a:pt x="68" y="7306"/>
                    <a:pt x="1" y="7339"/>
                    <a:pt x="1" y="7372"/>
                  </a:cubicBezTo>
                  <a:close/>
                  <a:moveTo>
                    <a:pt x="1" y="6705"/>
                  </a:moveTo>
                  <a:cubicBezTo>
                    <a:pt x="1" y="6839"/>
                    <a:pt x="134" y="6872"/>
                    <a:pt x="234" y="6805"/>
                  </a:cubicBezTo>
                  <a:cubicBezTo>
                    <a:pt x="234" y="6805"/>
                    <a:pt x="268" y="6739"/>
                    <a:pt x="268" y="6705"/>
                  </a:cubicBezTo>
                  <a:lnTo>
                    <a:pt x="268" y="6438"/>
                  </a:lnTo>
                  <a:cubicBezTo>
                    <a:pt x="268" y="6338"/>
                    <a:pt x="134" y="6305"/>
                    <a:pt x="68" y="6372"/>
                  </a:cubicBezTo>
                  <a:cubicBezTo>
                    <a:pt x="68" y="6372"/>
                    <a:pt x="1" y="6405"/>
                    <a:pt x="1" y="6438"/>
                  </a:cubicBezTo>
                  <a:close/>
                  <a:moveTo>
                    <a:pt x="1" y="5738"/>
                  </a:moveTo>
                  <a:cubicBezTo>
                    <a:pt x="1" y="5871"/>
                    <a:pt x="134" y="5905"/>
                    <a:pt x="234" y="5838"/>
                  </a:cubicBezTo>
                  <a:cubicBezTo>
                    <a:pt x="234" y="5838"/>
                    <a:pt x="268" y="5805"/>
                    <a:pt x="268" y="5738"/>
                  </a:cubicBezTo>
                  <a:lnTo>
                    <a:pt x="268" y="5504"/>
                  </a:lnTo>
                  <a:cubicBezTo>
                    <a:pt x="268" y="5371"/>
                    <a:pt x="134" y="5338"/>
                    <a:pt x="68" y="5404"/>
                  </a:cubicBezTo>
                  <a:cubicBezTo>
                    <a:pt x="68" y="5404"/>
                    <a:pt x="1" y="5471"/>
                    <a:pt x="1" y="5504"/>
                  </a:cubicBezTo>
                  <a:close/>
                  <a:moveTo>
                    <a:pt x="1" y="4804"/>
                  </a:moveTo>
                  <a:cubicBezTo>
                    <a:pt x="1" y="4904"/>
                    <a:pt x="134" y="4971"/>
                    <a:pt x="234" y="4871"/>
                  </a:cubicBezTo>
                  <a:cubicBezTo>
                    <a:pt x="234" y="4871"/>
                    <a:pt x="268" y="4837"/>
                    <a:pt x="268" y="4804"/>
                  </a:cubicBezTo>
                  <a:lnTo>
                    <a:pt x="268" y="4537"/>
                  </a:lnTo>
                  <a:cubicBezTo>
                    <a:pt x="268" y="4404"/>
                    <a:pt x="134" y="4370"/>
                    <a:pt x="68" y="4470"/>
                  </a:cubicBezTo>
                  <a:cubicBezTo>
                    <a:pt x="68" y="4470"/>
                    <a:pt x="1" y="4504"/>
                    <a:pt x="1" y="4537"/>
                  </a:cubicBezTo>
                  <a:close/>
                  <a:moveTo>
                    <a:pt x="1" y="3837"/>
                  </a:moveTo>
                  <a:cubicBezTo>
                    <a:pt x="1" y="3970"/>
                    <a:pt x="134" y="4003"/>
                    <a:pt x="234" y="3903"/>
                  </a:cubicBezTo>
                  <a:cubicBezTo>
                    <a:pt x="234" y="3903"/>
                    <a:pt x="268" y="3870"/>
                    <a:pt x="268" y="3837"/>
                  </a:cubicBezTo>
                  <a:lnTo>
                    <a:pt x="268" y="3636"/>
                  </a:lnTo>
                  <a:cubicBezTo>
                    <a:pt x="268" y="3503"/>
                    <a:pt x="134" y="3470"/>
                    <a:pt x="68" y="3536"/>
                  </a:cubicBezTo>
                  <a:cubicBezTo>
                    <a:pt x="68" y="3536"/>
                    <a:pt x="1" y="3570"/>
                    <a:pt x="1" y="3636"/>
                  </a:cubicBezTo>
                  <a:close/>
                  <a:moveTo>
                    <a:pt x="1" y="2903"/>
                  </a:moveTo>
                  <a:cubicBezTo>
                    <a:pt x="1" y="3036"/>
                    <a:pt x="134" y="3069"/>
                    <a:pt x="234" y="3003"/>
                  </a:cubicBezTo>
                  <a:cubicBezTo>
                    <a:pt x="234" y="3003"/>
                    <a:pt x="268" y="2969"/>
                    <a:pt x="268" y="2903"/>
                  </a:cubicBezTo>
                  <a:lnTo>
                    <a:pt x="268" y="2669"/>
                  </a:lnTo>
                  <a:cubicBezTo>
                    <a:pt x="268" y="2536"/>
                    <a:pt x="134" y="2502"/>
                    <a:pt x="68" y="2569"/>
                  </a:cubicBezTo>
                  <a:cubicBezTo>
                    <a:pt x="68" y="2569"/>
                    <a:pt x="1" y="2636"/>
                    <a:pt x="1" y="2669"/>
                  </a:cubicBezTo>
                  <a:close/>
                  <a:moveTo>
                    <a:pt x="1" y="1969"/>
                  </a:moveTo>
                  <a:cubicBezTo>
                    <a:pt x="1" y="2069"/>
                    <a:pt x="134" y="2135"/>
                    <a:pt x="234" y="2035"/>
                  </a:cubicBezTo>
                  <a:cubicBezTo>
                    <a:pt x="234" y="2035"/>
                    <a:pt x="268" y="2002"/>
                    <a:pt x="268" y="1969"/>
                  </a:cubicBezTo>
                  <a:lnTo>
                    <a:pt x="268" y="1702"/>
                  </a:lnTo>
                  <a:cubicBezTo>
                    <a:pt x="268" y="1568"/>
                    <a:pt x="134" y="1535"/>
                    <a:pt x="68" y="1635"/>
                  </a:cubicBezTo>
                  <a:cubicBezTo>
                    <a:pt x="68" y="1635"/>
                    <a:pt x="1" y="1668"/>
                    <a:pt x="1" y="1702"/>
                  </a:cubicBezTo>
                  <a:close/>
                  <a:moveTo>
                    <a:pt x="1" y="1001"/>
                  </a:moveTo>
                  <a:cubicBezTo>
                    <a:pt x="1" y="1135"/>
                    <a:pt x="134" y="1168"/>
                    <a:pt x="234" y="1068"/>
                  </a:cubicBezTo>
                  <a:cubicBezTo>
                    <a:pt x="234" y="1068"/>
                    <a:pt x="268" y="1035"/>
                    <a:pt x="268" y="1001"/>
                  </a:cubicBezTo>
                  <a:lnTo>
                    <a:pt x="268" y="734"/>
                  </a:lnTo>
                  <a:cubicBezTo>
                    <a:pt x="268" y="601"/>
                    <a:pt x="134" y="568"/>
                    <a:pt x="68" y="668"/>
                  </a:cubicBezTo>
                  <a:cubicBezTo>
                    <a:pt x="68" y="668"/>
                    <a:pt x="1" y="701"/>
                    <a:pt x="1" y="734"/>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7"/>
            <p:cNvSpPr/>
            <p:nvPr/>
          </p:nvSpPr>
          <p:spPr>
            <a:xfrm>
              <a:off x="-477675" y="4739675"/>
              <a:ext cx="367800" cy="342775"/>
            </a:xfrm>
            <a:custGeom>
              <a:avLst/>
              <a:gdLst/>
              <a:ahLst/>
              <a:cxnLst/>
              <a:rect l="l" t="t" r="r" b="b"/>
              <a:pathLst>
                <a:path w="14712" h="13711" extrusionOk="0">
                  <a:moveTo>
                    <a:pt x="1502" y="0"/>
                  </a:moveTo>
                  <a:lnTo>
                    <a:pt x="13210" y="0"/>
                  </a:lnTo>
                  <a:cubicBezTo>
                    <a:pt x="14044" y="0"/>
                    <a:pt x="14711" y="667"/>
                    <a:pt x="14711" y="1501"/>
                  </a:cubicBezTo>
                  <a:lnTo>
                    <a:pt x="14711" y="12209"/>
                  </a:lnTo>
                  <a:cubicBezTo>
                    <a:pt x="14711" y="13043"/>
                    <a:pt x="14044" y="13710"/>
                    <a:pt x="13210" y="13710"/>
                  </a:cubicBezTo>
                  <a:lnTo>
                    <a:pt x="1502" y="13710"/>
                  </a:lnTo>
                  <a:cubicBezTo>
                    <a:pt x="668" y="13710"/>
                    <a:pt x="1" y="13043"/>
                    <a:pt x="1" y="12209"/>
                  </a:cubicBezTo>
                  <a:lnTo>
                    <a:pt x="1" y="1501"/>
                  </a:lnTo>
                  <a:cubicBezTo>
                    <a:pt x="1" y="667"/>
                    <a:pt x="668" y="0"/>
                    <a:pt x="1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7"/>
            <p:cNvSpPr/>
            <p:nvPr/>
          </p:nvSpPr>
          <p:spPr>
            <a:xfrm>
              <a:off x="-456825" y="4758850"/>
              <a:ext cx="326925" cy="302750"/>
            </a:xfrm>
            <a:custGeom>
              <a:avLst/>
              <a:gdLst/>
              <a:ahLst/>
              <a:cxnLst/>
              <a:rect l="l" t="t" r="r" b="b"/>
              <a:pathLst>
                <a:path w="13077" h="12110" extrusionOk="0">
                  <a:moveTo>
                    <a:pt x="668" y="267"/>
                  </a:moveTo>
                  <a:cubicBezTo>
                    <a:pt x="801" y="267"/>
                    <a:pt x="835" y="134"/>
                    <a:pt x="734" y="67"/>
                  </a:cubicBezTo>
                  <a:cubicBezTo>
                    <a:pt x="734" y="0"/>
                    <a:pt x="701" y="0"/>
                    <a:pt x="668" y="0"/>
                  </a:cubicBezTo>
                  <a:cubicBezTo>
                    <a:pt x="568" y="0"/>
                    <a:pt x="468" y="0"/>
                    <a:pt x="368" y="67"/>
                  </a:cubicBezTo>
                  <a:cubicBezTo>
                    <a:pt x="234" y="101"/>
                    <a:pt x="334" y="334"/>
                    <a:pt x="468" y="267"/>
                  </a:cubicBezTo>
                  <a:cubicBezTo>
                    <a:pt x="534" y="301"/>
                    <a:pt x="568" y="267"/>
                    <a:pt x="668" y="267"/>
                  </a:cubicBezTo>
                  <a:close/>
                  <a:moveTo>
                    <a:pt x="1335" y="67"/>
                  </a:moveTo>
                  <a:cubicBezTo>
                    <a:pt x="1201" y="67"/>
                    <a:pt x="1168" y="167"/>
                    <a:pt x="1235" y="267"/>
                  </a:cubicBezTo>
                  <a:cubicBezTo>
                    <a:pt x="1235" y="267"/>
                    <a:pt x="1302" y="301"/>
                    <a:pt x="1335" y="301"/>
                  </a:cubicBezTo>
                  <a:lnTo>
                    <a:pt x="1568" y="301"/>
                  </a:lnTo>
                  <a:cubicBezTo>
                    <a:pt x="1702" y="301"/>
                    <a:pt x="1735" y="167"/>
                    <a:pt x="1668" y="101"/>
                  </a:cubicBezTo>
                  <a:cubicBezTo>
                    <a:pt x="1668" y="67"/>
                    <a:pt x="1635" y="67"/>
                    <a:pt x="1568" y="67"/>
                  </a:cubicBezTo>
                  <a:close/>
                  <a:moveTo>
                    <a:pt x="2302" y="67"/>
                  </a:moveTo>
                  <a:cubicBezTo>
                    <a:pt x="2169" y="67"/>
                    <a:pt x="2135" y="167"/>
                    <a:pt x="2202" y="267"/>
                  </a:cubicBezTo>
                  <a:cubicBezTo>
                    <a:pt x="2202" y="267"/>
                    <a:pt x="2236" y="301"/>
                    <a:pt x="2302" y="301"/>
                  </a:cubicBezTo>
                  <a:lnTo>
                    <a:pt x="2536" y="301"/>
                  </a:lnTo>
                  <a:cubicBezTo>
                    <a:pt x="2669" y="301"/>
                    <a:pt x="2703" y="167"/>
                    <a:pt x="2636" y="101"/>
                  </a:cubicBezTo>
                  <a:cubicBezTo>
                    <a:pt x="2636" y="67"/>
                    <a:pt x="2569" y="67"/>
                    <a:pt x="2536" y="67"/>
                  </a:cubicBezTo>
                  <a:close/>
                  <a:moveTo>
                    <a:pt x="3270" y="67"/>
                  </a:moveTo>
                  <a:cubicBezTo>
                    <a:pt x="3136" y="67"/>
                    <a:pt x="3069" y="167"/>
                    <a:pt x="3170" y="267"/>
                  </a:cubicBezTo>
                  <a:cubicBezTo>
                    <a:pt x="3170" y="267"/>
                    <a:pt x="3203" y="301"/>
                    <a:pt x="3270" y="301"/>
                  </a:cubicBezTo>
                  <a:lnTo>
                    <a:pt x="3503" y="301"/>
                  </a:lnTo>
                  <a:cubicBezTo>
                    <a:pt x="3637" y="301"/>
                    <a:pt x="3670" y="167"/>
                    <a:pt x="3570" y="101"/>
                  </a:cubicBezTo>
                  <a:cubicBezTo>
                    <a:pt x="3570" y="67"/>
                    <a:pt x="3536" y="67"/>
                    <a:pt x="3503" y="67"/>
                  </a:cubicBezTo>
                  <a:close/>
                  <a:moveTo>
                    <a:pt x="4170" y="67"/>
                  </a:moveTo>
                  <a:cubicBezTo>
                    <a:pt x="4037" y="67"/>
                    <a:pt x="4003" y="167"/>
                    <a:pt x="4104" y="267"/>
                  </a:cubicBezTo>
                  <a:cubicBezTo>
                    <a:pt x="4104" y="267"/>
                    <a:pt x="4137" y="301"/>
                    <a:pt x="4170" y="301"/>
                  </a:cubicBezTo>
                  <a:lnTo>
                    <a:pt x="4404" y="301"/>
                  </a:lnTo>
                  <a:cubicBezTo>
                    <a:pt x="4537" y="301"/>
                    <a:pt x="4571" y="167"/>
                    <a:pt x="4504" y="101"/>
                  </a:cubicBezTo>
                  <a:cubicBezTo>
                    <a:pt x="4504" y="67"/>
                    <a:pt x="4470" y="67"/>
                    <a:pt x="4404" y="67"/>
                  </a:cubicBezTo>
                  <a:close/>
                  <a:moveTo>
                    <a:pt x="5138" y="67"/>
                  </a:moveTo>
                  <a:cubicBezTo>
                    <a:pt x="5004" y="67"/>
                    <a:pt x="4971" y="167"/>
                    <a:pt x="5038" y="267"/>
                  </a:cubicBezTo>
                  <a:cubicBezTo>
                    <a:pt x="5038" y="267"/>
                    <a:pt x="5104" y="301"/>
                    <a:pt x="5138" y="301"/>
                  </a:cubicBezTo>
                  <a:lnTo>
                    <a:pt x="5371" y="301"/>
                  </a:lnTo>
                  <a:cubicBezTo>
                    <a:pt x="5505" y="301"/>
                    <a:pt x="5538" y="167"/>
                    <a:pt x="5471" y="101"/>
                  </a:cubicBezTo>
                  <a:cubicBezTo>
                    <a:pt x="5471" y="67"/>
                    <a:pt x="5404" y="67"/>
                    <a:pt x="5371" y="67"/>
                  </a:cubicBezTo>
                  <a:close/>
                  <a:moveTo>
                    <a:pt x="6072" y="67"/>
                  </a:moveTo>
                  <a:cubicBezTo>
                    <a:pt x="5972" y="67"/>
                    <a:pt x="5905" y="167"/>
                    <a:pt x="6005" y="267"/>
                  </a:cubicBezTo>
                  <a:cubicBezTo>
                    <a:pt x="6005" y="267"/>
                    <a:pt x="6038" y="301"/>
                    <a:pt x="6072" y="301"/>
                  </a:cubicBezTo>
                  <a:lnTo>
                    <a:pt x="6338" y="301"/>
                  </a:lnTo>
                  <a:cubicBezTo>
                    <a:pt x="6472" y="301"/>
                    <a:pt x="6505" y="167"/>
                    <a:pt x="6405" y="101"/>
                  </a:cubicBezTo>
                  <a:cubicBezTo>
                    <a:pt x="6405" y="67"/>
                    <a:pt x="6372" y="67"/>
                    <a:pt x="6338" y="67"/>
                  </a:cubicBezTo>
                  <a:close/>
                  <a:moveTo>
                    <a:pt x="7039" y="67"/>
                  </a:moveTo>
                  <a:cubicBezTo>
                    <a:pt x="6906" y="67"/>
                    <a:pt x="6872" y="167"/>
                    <a:pt x="6972" y="267"/>
                  </a:cubicBezTo>
                  <a:cubicBezTo>
                    <a:pt x="6972" y="267"/>
                    <a:pt x="7006" y="301"/>
                    <a:pt x="7039" y="301"/>
                  </a:cubicBezTo>
                  <a:lnTo>
                    <a:pt x="7306" y="301"/>
                  </a:lnTo>
                  <a:cubicBezTo>
                    <a:pt x="7439" y="301"/>
                    <a:pt x="7473" y="167"/>
                    <a:pt x="7373" y="101"/>
                  </a:cubicBezTo>
                  <a:cubicBezTo>
                    <a:pt x="7373" y="67"/>
                    <a:pt x="7339" y="67"/>
                    <a:pt x="7306" y="67"/>
                  </a:cubicBezTo>
                  <a:close/>
                  <a:moveTo>
                    <a:pt x="7973" y="67"/>
                  </a:moveTo>
                  <a:cubicBezTo>
                    <a:pt x="7840" y="67"/>
                    <a:pt x="7806" y="167"/>
                    <a:pt x="7873" y="267"/>
                  </a:cubicBezTo>
                  <a:cubicBezTo>
                    <a:pt x="7873" y="267"/>
                    <a:pt x="7906" y="301"/>
                    <a:pt x="7973" y="301"/>
                  </a:cubicBezTo>
                  <a:lnTo>
                    <a:pt x="8206" y="301"/>
                  </a:lnTo>
                  <a:cubicBezTo>
                    <a:pt x="8340" y="301"/>
                    <a:pt x="8373" y="167"/>
                    <a:pt x="8307" y="101"/>
                  </a:cubicBezTo>
                  <a:cubicBezTo>
                    <a:pt x="8307" y="67"/>
                    <a:pt x="8240" y="67"/>
                    <a:pt x="8206" y="67"/>
                  </a:cubicBezTo>
                  <a:close/>
                  <a:moveTo>
                    <a:pt x="8907" y="67"/>
                  </a:moveTo>
                  <a:cubicBezTo>
                    <a:pt x="8807" y="67"/>
                    <a:pt x="8740" y="167"/>
                    <a:pt x="8840" y="267"/>
                  </a:cubicBezTo>
                  <a:cubicBezTo>
                    <a:pt x="8840" y="267"/>
                    <a:pt x="8874" y="301"/>
                    <a:pt x="8907" y="301"/>
                  </a:cubicBezTo>
                  <a:lnTo>
                    <a:pt x="9174" y="301"/>
                  </a:lnTo>
                  <a:cubicBezTo>
                    <a:pt x="9307" y="301"/>
                    <a:pt x="9341" y="167"/>
                    <a:pt x="9241" y="101"/>
                  </a:cubicBezTo>
                  <a:cubicBezTo>
                    <a:pt x="9241" y="67"/>
                    <a:pt x="9207" y="67"/>
                    <a:pt x="9174" y="67"/>
                  </a:cubicBezTo>
                  <a:close/>
                  <a:moveTo>
                    <a:pt x="9874" y="67"/>
                  </a:moveTo>
                  <a:cubicBezTo>
                    <a:pt x="9741" y="67"/>
                    <a:pt x="9708" y="167"/>
                    <a:pt x="9808" y="267"/>
                  </a:cubicBezTo>
                  <a:cubicBezTo>
                    <a:pt x="9808" y="267"/>
                    <a:pt x="9841" y="301"/>
                    <a:pt x="9874" y="301"/>
                  </a:cubicBezTo>
                  <a:lnTo>
                    <a:pt x="10141" y="301"/>
                  </a:lnTo>
                  <a:cubicBezTo>
                    <a:pt x="10241" y="301"/>
                    <a:pt x="10308" y="167"/>
                    <a:pt x="10208" y="101"/>
                  </a:cubicBezTo>
                  <a:cubicBezTo>
                    <a:pt x="10208" y="67"/>
                    <a:pt x="10175" y="67"/>
                    <a:pt x="10141" y="67"/>
                  </a:cubicBezTo>
                  <a:close/>
                  <a:moveTo>
                    <a:pt x="10842" y="67"/>
                  </a:moveTo>
                  <a:cubicBezTo>
                    <a:pt x="10708" y="67"/>
                    <a:pt x="10675" y="167"/>
                    <a:pt x="10775" y="267"/>
                  </a:cubicBezTo>
                  <a:cubicBezTo>
                    <a:pt x="10775" y="267"/>
                    <a:pt x="10808" y="301"/>
                    <a:pt x="10842" y="301"/>
                  </a:cubicBezTo>
                  <a:lnTo>
                    <a:pt x="11075" y="301"/>
                  </a:lnTo>
                  <a:cubicBezTo>
                    <a:pt x="11209" y="301"/>
                    <a:pt x="11242" y="167"/>
                    <a:pt x="11175" y="101"/>
                  </a:cubicBezTo>
                  <a:cubicBezTo>
                    <a:pt x="11175" y="67"/>
                    <a:pt x="11142" y="67"/>
                    <a:pt x="11075" y="67"/>
                  </a:cubicBezTo>
                  <a:close/>
                  <a:moveTo>
                    <a:pt x="11742" y="67"/>
                  </a:moveTo>
                  <a:cubicBezTo>
                    <a:pt x="11642" y="67"/>
                    <a:pt x="11576" y="167"/>
                    <a:pt x="11676" y="267"/>
                  </a:cubicBezTo>
                  <a:cubicBezTo>
                    <a:pt x="11676" y="267"/>
                    <a:pt x="11709" y="301"/>
                    <a:pt x="11742" y="301"/>
                  </a:cubicBezTo>
                  <a:lnTo>
                    <a:pt x="12009" y="301"/>
                  </a:lnTo>
                  <a:cubicBezTo>
                    <a:pt x="12143" y="301"/>
                    <a:pt x="12176" y="167"/>
                    <a:pt x="12076" y="101"/>
                  </a:cubicBezTo>
                  <a:cubicBezTo>
                    <a:pt x="12076" y="67"/>
                    <a:pt x="12043" y="67"/>
                    <a:pt x="12009" y="67"/>
                  </a:cubicBezTo>
                  <a:close/>
                  <a:moveTo>
                    <a:pt x="12743" y="167"/>
                  </a:moveTo>
                  <a:cubicBezTo>
                    <a:pt x="12643" y="101"/>
                    <a:pt x="12510" y="267"/>
                    <a:pt x="12643" y="401"/>
                  </a:cubicBezTo>
                  <a:cubicBezTo>
                    <a:pt x="12676" y="401"/>
                    <a:pt x="12710" y="467"/>
                    <a:pt x="12743" y="501"/>
                  </a:cubicBezTo>
                  <a:cubicBezTo>
                    <a:pt x="12843" y="634"/>
                    <a:pt x="13043" y="501"/>
                    <a:pt x="12977" y="401"/>
                  </a:cubicBezTo>
                  <a:cubicBezTo>
                    <a:pt x="12910" y="301"/>
                    <a:pt x="12843" y="167"/>
                    <a:pt x="12743" y="167"/>
                  </a:cubicBezTo>
                  <a:close/>
                  <a:moveTo>
                    <a:pt x="13043" y="1135"/>
                  </a:moveTo>
                  <a:cubicBezTo>
                    <a:pt x="13043" y="1001"/>
                    <a:pt x="12910" y="968"/>
                    <a:pt x="12843" y="1068"/>
                  </a:cubicBezTo>
                  <a:cubicBezTo>
                    <a:pt x="12810" y="1068"/>
                    <a:pt x="12810" y="1101"/>
                    <a:pt x="12810" y="1135"/>
                  </a:cubicBezTo>
                  <a:lnTo>
                    <a:pt x="12810" y="1401"/>
                  </a:lnTo>
                  <a:cubicBezTo>
                    <a:pt x="12810" y="1502"/>
                    <a:pt x="12910" y="1568"/>
                    <a:pt x="13010" y="1468"/>
                  </a:cubicBezTo>
                  <a:cubicBezTo>
                    <a:pt x="13010" y="1468"/>
                    <a:pt x="13043" y="1435"/>
                    <a:pt x="13043" y="1401"/>
                  </a:cubicBezTo>
                  <a:close/>
                  <a:moveTo>
                    <a:pt x="13043" y="2102"/>
                  </a:moveTo>
                  <a:cubicBezTo>
                    <a:pt x="13043" y="1969"/>
                    <a:pt x="12910" y="1935"/>
                    <a:pt x="12843" y="2002"/>
                  </a:cubicBezTo>
                  <a:cubicBezTo>
                    <a:pt x="12810" y="2002"/>
                    <a:pt x="12810" y="2069"/>
                    <a:pt x="12810" y="2102"/>
                  </a:cubicBezTo>
                  <a:lnTo>
                    <a:pt x="12810" y="2335"/>
                  </a:lnTo>
                  <a:cubicBezTo>
                    <a:pt x="12810" y="2469"/>
                    <a:pt x="12910" y="2502"/>
                    <a:pt x="13010" y="2436"/>
                  </a:cubicBezTo>
                  <a:cubicBezTo>
                    <a:pt x="13010" y="2436"/>
                    <a:pt x="13043" y="2402"/>
                    <a:pt x="13043" y="2335"/>
                  </a:cubicBezTo>
                  <a:close/>
                  <a:moveTo>
                    <a:pt x="13043" y="3003"/>
                  </a:moveTo>
                  <a:cubicBezTo>
                    <a:pt x="13043" y="2903"/>
                    <a:pt x="12910" y="2836"/>
                    <a:pt x="12843" y="2936"/>
                  </a:cubicBezTo>
                  <a:cubicBezTo>
                    <a:pt x="12810" y="2936"/>
                    <a:pt x="12810" y="2969"/>
                    <a:pt x="12810" y="3003"/>
                  </a:cubicBezTo>
                  <a:lnTo>
                    <a:pt x="12810" y="3269"/>
                  </a:lnTo>
                  <a:cubicBezTo>
                    <a:pt x="12810" y="3403"/>
                    <a:pt x="12910" y="3436"/>
                    <a:pt x="13010" y="3336"/>
                  </a:cubicBezTo>
                  <a:cubicBezTo>
                    <a:pt x="13010" y="3336"/>
                    <a:pt x="13043" y="3303"/>
                    <a:pt x="13043" y="3269"/>
                  </a:cubicBezTo>
                  <a:close/>
                  <a:moveTo>
                    <a:pt x="13043" y="3970"/>
                  </a:moveTo>
                  <a:cubicBezTo>
                    <a:pt x="13043" y="3837"/>
                    <a:pt x="12910" y="3803"/>
                    <a:pt x="12843" y="3903"/>
                  </a:cubicBezTo>
                  <a:cubicBezTo>
                    <a:pt x="12810" y="3903"/>
                    <a:pt x="12810" y="3937"/>
                    <a:pt x="12810" y="3970"/>
                  </a:cubicBezTo>
                  <a:lnTo>
                    <a:pt x="12810" y="4237"/>
                  </a:lnTo>
                  <a:cubicBezTo>
                    <a:pt x="12810" y="4337"/>
                    <a:pt x="12910" y="4404"/>
                    <a:pt x="13010" y="4304"/>
                  </a:cubicBezTo>
                  <a:cubicBezTo>
                    <a:pt x="13010" y="4304"/>
                    <a:pt x="13043" y="4270"/>
                    <a:pt x="13043" y="4237"/>
                  </a:cubicBezTo>
                  <a:close/>
                  <a:moveTo>
                    <a:pt x="13043" y="4937"/>
                  </a:moveTo>
                  <a:cubicBezTo>
                    <a:pt x="13043" y="4804"/>
                    <a:pt x="12910" y="4771"/>
                    <a:pt x="12843" y="4837"/>
                  </a:cubicBezTo>
                  <a:cubicBezTo>
                    <a:pt x="12810" y="4837"/>
                    <a:pt x="12810" y="4904"/>
                    <a:pt x="12810" y="4937"/>
                  </a:cubicBezTo>
                  <a:lnTo>
                    <a:pt x="12810" y="5171"/>
                  </a:lnTo>
                  <a:cubicBezTo>
                    <a:pt x="12810" y="5304"/>
                    <a:pt x="12910" y="5338"/>
                    <a:pt x="13010" y="5271"/>
                  </a:cubicBezTo>
                  <a:cubicBezTo>
                    <a:pt x="13010" y="5271"/>
                    <a:pt x="13043" y="5238"/>
                    <a:pt x="13043" y="5171"/>
                  </a:cubicBezTo>
                  <a:close/>
                  <a:moveTo>
                    <a:pt x="13043" y="5905"/>
                  </a:moveTo>
                  <a:cubicBezTo>
                    <a:pt x="13043" y="5771"/>
                    <a:pt x="12910" y="5738"/>
                    <a:pt x="12843" y="5805"/>
                  </a:cubicBezTo>
                  <a:cubicBezTo>
                    <a:pt x="12810" y="5805"/>
                    <a:pt x="12810" y="5838"/>
                    <a:pt x="12810" y="5905"/>
                  </a:cubicBezTo>
                  <a:lnTo>
                    <a:pt x="12810" y="6138"/>
                  </a:lnTo>
                  <a:cubicBezTo>
                    <a:pt x="12810" y="6272"/>
                    <a:pt x="12910" y="6305"/>
                    <a:pt x="13010" y="6238"/>
                  </a:cubicBezTo>
                  <a:cubicBezTo>
                    <a:pt x="13010" y="6238"/>
                    <a:pt x="13043" y="6172"/>
                    <a:pt x="13043" y="6138"/>
                  </a:cubicBezTo>
                  <a:close/>
                  <a:moveTo>
                    <a:pt x="13043" y="6805"/>
                  </a:moveTo>
                  <a:cubicBezTo>
                    <a:pt x="13043" y="6672"/>
                    <a:pt x="12910" y="6639"/>
                    <a:pt x="12843" y="6739"/>
                  </a:cubicBezTo>
                  <a:cubicBezTo>
                    <a:pt x="12810" y="6739"/>
                    <a:pt x="12810" y="6772"/>
                    <a:pt x="12810" y="6805"/>
                  </a:cubicBezTo>
                  <a:lnTo>
                    <a:pt x="12810" y="7072"/>
                  </a:lnTo>
                  <a:cubicBezTo>
                    <a:pt x="12810" y="7172"/>
                    <a:pt x="12910" y="7239"/>
                    <a:pt x="13010" y="7139"/>
                  </a:cubicBezTo>
                  <a:cubicBezTo>
                    <a:pt x="13010" y="7139"/>
                    <a:pt x="13043" y="7106"/>
                    <a:pt x="13043" y="7072"/>
                  </a:cubicBezTo>
                  <a:close/>
                  <a:moveTo>
                    <a:pt x="13043" y="7773"/>
                  </a:moveTo>
                  <a:cubicBezTo>
                    <a:pt x="13043" y="7639"/>
                    <a:pt x="12910" y="7606"/>
                    <a:pt x="12843" y="7673"/>
                  </a:cubicBezTo>
                  <a:cubicBezTo>
                    <a:pt x="12810" y="7673"/>
                    <a:pt x="12810" y="7739"/>
                    <a:pt x="12810" y="7773"/>
                  </a:cubicBezTo>
                  <a:lnTo>
                    <a:pt x="12810" y="8006"/>
                  </a:lnTo>
                  <a:cubicBezTo>
                    <a:pt x="12810" y="8140"/>
                    <a:pt x="12910" y="8173"/>
                    <a:pt x="13010" y="8106"/>
                  </a:cubicBezTo>
                  <a:cubicBezTo>
                    <a:pt x="13010" y="8106"/>
                    <a:pt x="13043" y="8073"/>
                    <a:pt x="13043" y="8006"/>
                  </a:cubicBezTo>
                  <a:close/>
                  <a:moveTo>
                    <a:pt x="13043" y="8740"/>
                  </a:moveTo>
                  <a:cubicBezTo>
                    <a:pt x="13043" y="8607"/>
                    <a:pt x="12910" y="8573"/>
                    <a:pt x="12843" y="8640"/>
                  </a:cubicBezTo>
                  <a:cubicBezTo>
                    <a:pt x="12810" y="8640"/>
                    <a:pt x="12810" y="8673"/>
                    <a:pt x="12810" y="8740"/>
                  </a:cubicBezTo>
                  <a:lnTo>
                    <a:pt x="12810" y="8974"/>
                  </a:lnTo>
                  <a:cubicBezTo>
                    <a:pt x="12810" y="9107"/>
                    <a:pt x="12910" y="9140"/>
                    <a:pt x="13010" y="9074"/>
                  </a:cubicBezTo>
                  <a:cubicBezTo>
                    <a:pt x="13010" y="9074"/>
                    <a:pt x="13043" y="9007"/>
                    <a:pt x="13043" y="8974"/>
                  </a:cubicBezTo>
                  <a:close/>
                  <a:moveTo>
                    <a:pt x="13043" y="9674"/>
                  </a:moveTo>
                  <a:cubicBezTo>
                    <a:pt x="13043" y="9574"/>
                    <a:pt x="12910" y="9507"/>
                    <a:pt x="12843" y="9607"/>
                  </a:cubicBezTo>
                  <a:cubicBezTo>
                    <a:pt x="12810" y="9607"/>
                    <a:pt x="12810" y="9641"/>
                    <a:pt x="12810" y="9674"/>
                  </a:cubicBezTo>
                  <a:lnTo>
                    <a:pt x="12810" y="9941"/>
                  </a:lnTo>
                  <a:cubicBezTo>
                    <a:pt x="12810" y="10074"/>
                    <a:pt x="12910" y="10108"/>
                    <a:pt x="13010" y="10008"/>
                  </a:cubicBezTo>
                  <a:cubicBezTo>
                    <a:pt x="13010" y="10008"/>
                    <a:pt x="13043" y="9974"/>
                    <a:pt x="13043" y="9941"/>
                  </a:cubicBezTo>
                  <a:close/>
                  <a:moveTo>
                    <a:pt x="13043" y="10608"/>
                  </a:moveTo>
                  <a:cubicBezTo>
                    <a:pt x="13043" y="10475"/>
                    <a:pt x="12910" y="10441"/>
                    <a:pt x="12843" y="10508"/>
                  </a:cubicBezTo>
                  <a:cubicBezTo>
                    <a:pt x="12810" y="10508"/>
                    <a:pt x="12810" y="10575"/>
                    <a:pt x="12810" y="10608"/>
                  </a:cubicBezTo>
                  <a:lnTo>
                    <a:pt x="12810" y="10842"/>
                  </a:lnTo>
                  <a:cubicBezTo>
                    <a:pt x="12810" y="10975"/>
                    <a:pt x="12910" y="11008"/>
                    <a:pt x="13010" y="10942"/>
                  </a:cubicBezTo>
                  <a:cubicBezTo>
                    <a:pt x="13010" y="10942"/>
                    <a:pt x="13043" y="10908"/>
                    <a:pt x="13043" y="10842"/>
                  </a:cubicBezTo>
                  <a:close/>
                  <a:moveTo>
                    <a:pt x="13043" y="11609"/>
                  </a:moveTo>
                  <a:cubicBezTo>
                    <a:pt x="13077" y="11442"/>
                    <a:pt x="12843" y="11409"/>
                    <a:pt x="12843" y="11575"/>
                  </a:cubicBezTo>
                  <a:cubicBezTo>
                    <a:pt x="12843" y="11609"/>
                    <a:pt x="12810" y="11675"/>
                    <a:pt x="12743" y="11709"/>
                  </a:cubicBezTo>
                  <a:cubicBezTo>
                    <a:pt x="12676" y="11842"/>
                    <a:pt x="12843" y="12009"/>
                    <a:pt x="12910" y="11876"/>
                  </a:cubicBezTo>
                  <a:lnTo>
                    <a:pt x="12743" y="11709"/>
                  </a:lnTo>
                  <a:lnTo>
                    <a:pt x="12910" y="11876"/>
                  </a:lnTo>
                  <a:cubicBezTo>
                    <a:pt x="12977" y="11776"/>
                    <a:pt x="13010" y="11675"/>
                    <a:pt x="13043" y="11609"/>
                  </a:cubicBezTo>
                  <a:close/>
                  <a:moveTo>
                    <a:pt x="12176" y="12109"/>
                  </a:moveTo>
                  <a:cubicBezTo>
                    <a:pt x="12309" y="12109"/>
                    <a:pt x="12343" y="11976"/>
                    <a:pt x="12243" y="11909"/>
                  </a:cubicBezTo>
                  <a:cubicBezTo>
                    <a:pt x="12243" y="11842"/>
                    <a:pt x="12209" y="11842"/>
                    <a:pt x="12176" y="11842"/>
                  </a:cubicBezTo>
                  <a:lnTo>
                    <a:pt x="11909" y="11842"/>
                  </a:lnTo>
                  <a:cubicBezTo>
                    <a:pt x="11809" y="11842"/>
                    <a:pt x="11742" y="11976"/>
                    <a:pt x="11842" y="12076"/>
                  </a:cubicBezTo>
                  <a:cubicBezTo>
                    <a:pt x="11842" y="12076"/>
                    <a:pt x="11876" y="12109"/>
                    <a:pt x="11909" y="12109"/>
                  </a:cubicBezTo>
                  <a:close/>
                  <a:moveTo>
                    <a:pt x="11209" y="12109"/>
                  </a:moveTo>
                  <a:cubicBezTo>
                    <a:pt x="11342" y="12109"/>
                    <a:pt x="11375" y="11976"/>
                    <a:pt x="11309" y="11909"/>
                  </a:cubicBezTo>
                  <a:cubicBezTo>
                    <a:pt x="11309" y="11842"/>
                    <a:pt x="11242" y="11842"/>
                    <a:pt x="11209" y="11842"/>
                  </a:cubicBezTo>
                  <a:lnTo>
                    <a:pt x="10975" y="11842"/>
                  </a:lnTo>
                  <a:cubicBezTo>
                    <a:pt x="10842" y="11842"/>
                    <a:pt x="10808" y="11976"/>
                    <a:pt x="10875" y="12076"/>
                  </a:cubicBezTo>
                  <a:cubicBezTo>
                    <a:pt x="10875" y="12076"/>
                    <a:pt x="10942" y="12109"/>
                    <a:pt x="10975" y="12109"/>
                  </a:cubicBezTo>
                  <a:close/>
                  <a:moveTo>
                    <a:pt x="10241" y="12109"/>
                  </a:moveTo>
                  <a:cubicBezTo>
                    <a:pt x="10375" y="12109"/>
                    <a:pt x="10408" y="11976"/>
                    <a:pt x="10341" y="11909"/>
                  </a:cubicBezTo>
                  <a:cubicBezTo>
                    <a:pt x="10341" y="11842"/>
                    <a:pt x="10308" y="11842"/>
                    <a:pt x="10241" y="11842"/>
                  </a:cubicBezTo>
                  <a:lnTo>
                    <a:pt x="10008" y="11842"/>
                  </a:lnTo>
                  <a:cubicBezTo>
                    <a:pt x="9874" y="11842"/>
                    <a:pt x="9841" y="11976"/>
                    <a:pt x="9941" y="12076"/>
                  </a:cubicBezTo>
                  <a:cubicBezTo>
                    <a:pt x="9941" y="12076"/>
                    <a:pt x="9974" y="12109"/>
                    <a:pt x="10008" y="12109"/>
                  </a:cubicBezTo>
                  <a:close/>
                  <a:moveTo>
                    <a:pt x="9307" y="12109"/>
                  </a:moveTo>
                  <a:cubicBezTo>
                    <a:pt x="9441" y="12109"/>
                    <a:pt x="9474" y="11976"/>
                    <a:pt x="9374" y="11909"/>
                  </a:cubicBezTo>
                  <a:cubicBezTo>
                    <a:pt x="9374" y="11842"/>
                    <a:pt x="9341" y="11842"/>
                    <a:pt x="9307" y="11842"/>
                  </a:cubicBezTo>
                  <a:lnTo>
                    <a:pt x="9040" y="11842"/>
                  </a:lnTo>
                  <a:cubicBezTo>
                    <a:pt x="8907" y="11842"/>
                    <a:pt x="8874" y="11976"/>
                    <a:pt x="8974" y="12076"/>
                  </a:cubicBezTo>
                  <a:cubicBezTo>
                    <a:pt x="8974" y="12076"/>
                    <a:pt x="9007" y="12109"/>
                    <a:pt x="9040" y="12109"/>
                  </a:cubicBezTo>
                  <a:close/>
                  <a:moveTo>
                    <a:pt x="8373" y="12109"/>
                  </a:moveTo>
                  <a:cubicBezTo>
                    <a:pt x="8507" y="12109"/>
                    <a:pt x="8540" y="11976"/>
                    <a:pt x="8473" y="11909"/>
                  </a:cubicBezTo>
                  <a:cubicBezTo>
                    <a:pt x="8473" y="11842"/>
                    <a:pt x="8407" y="11842"/>
                    <a:pt x="8373" y="11842"/>
                  </a:cubicBezTo>
                  <a:lnTo>
                    <a:pt x="8140" y="11842"/>
                  </a:lnTo>
                  <a:cubicBezTo>
                    <a:pt x="8006" y="11842"/>
                    <a:pt x="7973" y="11976"/>
                    <a:pt x="8040" y="12076"/>
                  </a:cubicBezTo>
                  <a:cubicBezTo>
                    <a:pt x="8040" y="12076"/>
                    <a:pt x="8073" y="12109"/>
                    <a:pt x="8140" y="12109"/>
                  </a:cubicBezTo>
                  <a:close/>
                  <a:moveTo>
                    <a:pt x="7439" y="12109"/>
                  </a:moveTo>
                  <a:cubicBezTo>
                    <a:pt x="7539" y="12109"/>
                    <a:pt x="7606" y="11976"/>
                    <a:pt x="7506" y="11909"/>
                  </a:cubicBezTo>
                  <a:cubicBezTo>
                    <a:pt x="7506" y="11842"/>
                    <a:pt x="7473" y="11842"/>
                    <a:pt x="7439" y="11842"/>
                  </a:cubicBezTo>
                  <a:lnTo>
                    <a:pt x="7172" y="11842"/>
                  </a:lnTo>
                  <a:cubicBezTo>
                    <a:pt x="7039" y="11842"/>
                    <a:pt x="7006" y="11976"/>
                    <a:pt x="7106" y="12076"/>
                  </a:cubicBezTo>
                  <a:cubicBezTo>
                    <a:pt x="7106" y="12076"/>
                    <a:pt x="7139" y="12109"/>
                    <a:pt x="7172" y="12109"/>
                  </a:cubicBezTo>
                  <a:close/>
                  <a:moveTo>
                    <a:pt x="6472" y="12109"/>
                  </a:moveTo>
                  <a:cubicBezTo>
                    <a:pt x="6605" y="12109"/>
                    <a:pt x="6639" y="11976"/>
                    <a:pt x="6539" y="11909"/>
                  </a:cubicBezTo>
                  <a:cubicBezTo>
                    <a:pt x="6539" y="11842"/>
                    <a:pt x="6505" y="11842"/>
                    <a:pt x="6472" y="11842"/>
                  </a:cubicBezTo>
                  <a:lnTo>
                    <a:pt x="6205" y="11842"/>
                  </a:lnTo>
                  <a:cubicBezTo>
                    <a:pt x="6072" y="11842"/>
                    <a:pt x="6038" y="11976"/>
                    <a:pt x="6138" y="12076"/>
                  </a:cubicBezTo>
                  <a:cubicBezTo>
                    <a:pt x="6138" y="12076"/>
                    <a:pt x="6172" y="12109"/>
                    <a:pt x="6205" y="12109"/>
                  </a:cubicBezTo>
                  <a:close/>
                  <a:moveTo>
                    <a:pt x="5505" y="12109"/>
                  </a:moveTo>
                  <a:cubicBezTo>
                    <a:pt x="5638" y="12109"/>
                    <a:pt x="5671" y="11976"/>
                    <a:pt x="5571" y="11909"/>
                  </a:cubicBezTo>
                  <a:cubicBezTo>
                    <a:pt x="5571" y="11842"/>
                    <a:pt x="5538" y="11842"/>
                    <a:pt x="5505" y="11842"/>
                  </a:cubicBezTo>
                  <a:lnTo>
                    <a:pt x="5238" y="11842"/>
                  </a:lnTo>
                  <a:cubicBezTo>
                    <a:pt x="5138" y="11842"/>
                    <a:pt x="5071" y="11976"/>
                    <a:pt x="5171" y="12076"/>
                  </a:cubicBezTo>
                  <a:cubicBezTo>
                    <a:pt x="5171" y="12076"/>
                    <a:pt x="5204" y="12109"/>
                    <a:pt x="5238" y="12109"/>
                  </a:cubicBezTo>
                  <a:close/>
                  <a:moveTo>
                    <a:pt x="4571" y="12109"/>
                  </a:moveTo>
                  <a:cubicBezTo>
                    <a:pt x="4704" y="12109"/>
                    <a:pt x="4737" y="11976"/>
                    <a:pt x="4671" y="11909"/>
                  </a:cubicBezTo>
                  <a:cubicBezTo>
                    <a:pt x="4671" y="11842"/>
                    <a:pt x="4637" y="11842"/>
                    <a:pt x="4571" y="11842"/>
                  </a:cubicBezTo>
                  <a:lnTo>
                    <a:pt x="4337" y="11842"/>
                  </a:lnTo>
                  <a:cubicBezTo>
                    <a:pt x="4204" y="11842"/>
                    <a:pt x="4170" y="11976"/>
                    <a:pt x="4270" y="12076"/>
                  </a:cubicBezTo>
                  <a:cubicBezTo>
                    <a:pt x="4270" y="12076"/>
                    <a:pt x="4304" y="12109"/>
                    <a:pt x="4337" y="12109"/>
                  </a:cubicBezTo>
                  <a:close/>
                  <a:moveTo>
                    <a:pt x="3637" y="12109"/>
                  </a:moveTo>
                  <a:cubicBezTo>
                    <a:pt x="3737" y="12109"/>
                    <a:pt x="3803" y="11976"/>
                    <a:pt x="3703" y="11909"/>
                  </a:cubicBezTo>
                  <a:cubicBezTo>
                    <a:pt x="3703" y="11842"/>
                    <a:pt x="3670" y="11842"/>
                    <a:pt x="3637" y="11842"/>
                  </a:cubicBezTo>
                  <a:lnTo>
                    <a:pt x="3370" y="11842"/>
                  </a:lnTo>
                  <a:cubicBezTo>
                    <a:pt x="3236" y="11842"/>
                    <a:pt x="3203" y="11976"/>
                    <a:pt x="3303" y="12076"/>
                  </a:cubicBezTo>
                  <a:cubicBezTo>
                    <a:pt x="3303" y="12076"/>
                    <a:pt x="3336" y="12109"/>
                    <a:pt x="3370" y="12109"/>
                  </a:cubicBezTo>
                  <a:close/>
                  <a:moveTo>
                    <a:pt x="2669" y="12109"/>
                  </a:moveTo>
                  <a:cubicBezTo>
                    <a:pt x="2803" y="12109"/>
                    <a:pt x="2836" y="11976"/>
                    <a:pt x="2736" y="11909"/>
                  </a:cubicBezTo>
                  <a:cubicBezTo>
                    <a:pt x="2736" y="11842"/>
                    <a:pt x="2703" y="11842"/>
                    <a:pt x="2669" y="11842"/>
                  </a:cubicBezTo>
                  <a:lnTo>
                    <a:pt x="2436" y="11842"/>
                  </a:lnTo>
                  <a:cubicBezTo>
                    <a:pt x="2302" y="11842"/>
                    <a:pt x="2236" y="11976"/>
                    <a:pt x="2336" y="12076"/>
                  </a:cubicBezTo>
                  <a:cubicBezTo>
                    <a:pt x="2336" y="12076"/>
                    <a:pt x="2369" y="12109"/>
                    <a:pt x="2436" y="12109"/>
                  </a:cubicBezTo>
                  <a:close/>
                  <a:moveTo>
                    <a:pt x="1702" y="12109"/>
                  </a:moveTo>
                  <a:cubicBezTo>
                    <a:pt x="1835" y="12109"/>
                    <a:pt x="1869" y="11976"/>
                    <a:pt x="1802" y="11909"/>
                  </a:cubicBezTo>
                  <a:cubicBezTo>
                    <a:pt x="1802" y="11842"/>
                    <a:pt x="1735" y="11842"/>
                    <a:pt x="1702" y="11842"/>
                  </a:cubicBezTo>
                  <a:lnTo>
                    <a:pt x="1468" y="11842"/>
                  </a:lnTo>
                  <a:cubicBezTo>
                    <a:pt x="1335" y="11842"/>
                    <a:pt x="1302" y="11976"/>
                    <a:pt x="1368" y="12076"/>
                  </a:cubicBezTo>
                  <a:cubicBezTo>
                    <a:pt x="1368" y="12076"/>
                    <a:pt x="1402" y="12109"/>
                    <a:pt x="1468" y="12109"/>
                  </a:cubicBezTo>
                  <a:close/>
                  <a:moveTo>
                    <a:pt x="801" y="12109"/>
                  </a:moveTo>
                  <a:cubicBezTo>
                    <a:pt x="935" y="12109"/>
                    <a:pt x="968" y="11976"/>
                    <a:pt x="868" y="11909"/>
                  </a:cubicBezTo>
                  <a:cubicBezTo>
                    <a:pt x="868" y="11842"/>
                    <a:pt x="835" y="11842"/>
                    <a:pt x="801" y="11842"/>
                  </a:cubicBezTo>
                  <a:lnTo>
                    <a:pt x="568" y="11842"/>
                  </a:lnTo>
                  <a:cubicBezTo>
                    <a:pt x="401" y="11809"/>
                    <a:pt x="368" y="12076"/>
                    <a:pt x="534" y="12109"/>
                  </a:cubicBezTo>
                  <a:close/>
                  <a:moveTo>
                    <a:pt x="1" y="11475"/>
                  </a:moveTo>
                  <a:cubicBezTo>
                    <a:pt x="34" y="11642"/>
                    <a:pt x="234" y="11609"/>
                    <a:pt x="234" y="11475"/>
                  </a:cubicBezTo>
                  <a:lnTo>
                    <a:pt x="234" y="11275"/>
                  </a:lnTo>
                  <a:cubicBezTo>
                    <a:pt x="234" y="11142"/>
                    <a:pt x="134" y="11108"/>
                    <a:pt x="34" y="11175"/>
                  </a:cubicBezTo>
                  <a:cubicBezTo>
                    <a:pt x="1" y="11175"/>
                    <a:pt x="1" y="11242"/>
                    <a:pt x="1" y="11275"/>
                  </a:cubicBezTo>
                  <a:close/>
                  <a:moveTo>
                    <a:pt x="1" y="10508"/>
                  </a:moveTo>
                  <a:cubicBezTo>
                    <a:pt x="1" y="10641"/>
                    <a:pt x="134" y="10675"/>
                    <a:pt x="201" y="10608"/>
                  </a:cubicBezTo>
                  <a:cubicBezTo>
                    <a:pt x="201" y="10608"/>
                    <a:pt x="234" y="10541"/>
                    <a:pt x="234" y="10508"/>
                  </a:cubicBezTo>
                  <a:lnTo>
                    <a:pt x="234" y="10274"/>
                  </a:lnTo>
                  <a:cubicBezTo>
                    <a:pt x="234" y="10141"/>
                    <a:pt x="134" y="10108"/>
                    <a:pt x="34" y="10174"/>
                  </a:cubicBezTo>
                  <a:cubicBezTo>
                    <a:pt x="1" y="10174"/>
                    <a:pt x="1" y="10241"/>
                    <a:pt x="1" y="10274"/>
                  </a:cubicBezTo>
                  <a:close/>
                  <a:moveTo>
                    <a:pt x="1" y="9574"/>
                  </a:moveTo>
                  <a:cubicBezTo>
                    <a:pt x="1" y="9674"/>
                    <a:pt x="134" y="9741"/>
                    <a:pt x="201" y="9641"/>
                  </a:cubicBezTo>
                  <a:cubicBezTo>
                    <a:pt x="201" y="9641"/>
                    <a:pt x="234" y="9607"/>
                    <a:pt x="234" y="9574"/>
                  </a:cubicBezTo>
                  <a:lnTo>
                    <a:pt x="234" y="9307"/>
                  </a:lnTo>
                  <a:cubicBezTo>
                    <a:pt x="234" y="9174"/>
                    <a:pt x="134" y="9140"/>
                    <a:pt x="34" y="9240"/>
                  </a:cubicBezTo>
                  <a:cubicBezTo>
                    <a:pt x="1" y="9240"/>
                    <a:pt x="1" y="9274"/>
                    <a:pt x="1" y="9307"/>
                  </a:cubicBezTo>
                  <a:close/>
                  <a:moveTo>
                    <a:pt x="1" y="8607"/>
                  </a:moveTo>
                  <a:cubicBezTo>
                    <a:pt x="1" y="8740"/>
                    <a:pt x="134" y="8773"/>
                    <a:pt x="201" y="8673"/>
                  </a:cubicBezTo>
                  <a:cubicBezTo>
                    <a:pt x="201" y="8673"/>
                    <a:pt x="234" y="8640"/>
                    <a:pt x="234" y="8607"/>
                  </a:cubicBezTo>
                  <a:lnTo>
                    <a:pt x="234" y="8340"/>
                  </a:lnTo>
                  <a:cubicBezTo>
                    <a:pt x="234" y="8240"/>
                    <a:pt x="134" y="8173"/>
                    <a:pt x="34" y="8273"/>
                  </a:cubicBezTo>
                  <a:cubicBezTo>
                    <a:pt x="1" y="8273"/>
                    <a:pt x="1" y="8306"/>
                    <a:pt x="1" y="8340"/>
                  </a:cubicBezTo>
                  <a:close/>
                  <a:moveTo>
                    <a:pt x="1" y="7673"/>
                  </a:moveTo>
                  <a:cubicBezTo>
                    <a:pt x="1" y="7806"/>
                    <a:pt x="134" y="7839"/>
                    <a:pt x="201" y="7773"/>
                  </a:cubicBezTo>
                  <a:cubicBezTo>
                    <a:pt x="201" y="7773"/>
                    <a:pt x="234" y="7739"/>
                    <a:pt x="234" y="7673"/>
                  </a:cubicBezTo>
                  <a:lnTo>
                    <a:pt x="234" y="7439"/>
                  </a:lnTo>
                  <a:cubicBezTo>
                    <a:pt x="234" y="7306"/>
                    <a:pt x="134" y="7272"/>
                    <a:pt x="34" y="7339"/>
                  </a:cubicBezTo>
                  <a:cubicBezTo>
                    <a:pt x="1" y="7339"/>
                    <a:pt x="1" y="7406"/>
                    <a:pt x="1" y="7439"/>
                  </a:cubicBezTo>
                  <a:close/>
                  <a:moveTo>
                    <a:pt x="1" y="6739"/>
                  </a:moveTo>
                  <a:cubicBezTo>
                    <a:pt x="1" y="6839"/>
                    <a:pt x="134" y="6905"/>
                    <a:pt x="201" y="6805"/>
                  </a:cubicBezTo>
                  <a:cubicBezTo>
                    <a:pt x="201" y="6805"/>
                    <a:pt x="234" y="6772"/>
                    <a:pt x="234" y="6739"/>
                  </a:cubicBezTo>
                  <a:lnTo>
                    <a:pt x="234" y="6472"/>
                  </a:lnTo>
                  <a:cubicBezTo>
                    <a:pt x="234" y="6338"/>
                    <a:pt x="134" y="6305"/>
                    <a:pt x="34" y="6405"/>
                  </a:cubicBezTo>
                  <a:cubicBezTo>
                    <a:pt x="1" y="6405"/>
                    <a:pt x="1" y="6438"/>
                    <a:pt x="1" y="6472"/>
                  </a:cubicBezTo>
                  <a:close/>
                  <a:moveTo>
                    <a:pt x="1" y="5771"/>
                  </a:moveTo>
                  <a:cubicBezTo>
                    <a:pt x="1" y="5905"/>
                    <a:pt x="134" y="5938"/>
                    <a:pt x="201" y="5838"/>
                  </a:cubicBezTo>
                  <a:cubicBezTo>
                    <a:pt x="201" y="5838"/>
                    <a:pt x="234" y="5805"/>
                    <a:pt x="234" y="5771"/>
                  </a:cubicBezTo>
                  <a:lnTo>
                    <a:pt x="234" y="5504"/>
                  </a:lnTo>
                  <a:cubicBezTo>
                    <a:pt x="234" y="5404"/>
                    <a:pt x="134" y="5338"/>
                    <a:pt x="34" y="5438"/>
                  </a:cubicBezTo>
                  <a:cubicBezTo>
                    <a:pt x="1" y="5438"/>
                    <a:pt x="1" y="5471"/>
                    <a:pt x="1" y="5504"/>
                  </a:cubicBezTo>
                  <a:close/>
                  <a:moveTo>
                    <a:pt x="1" y="4804"/>
                  </a:moveTo>
                  <a:cubicBezTo>
                    <a:pt x="1" y="4937"/>
                    <a:pt x="134" y="4971"/>
                    <a:pt x="201" y="4904"/>
                  </a:cubicBezTo>
                  <a:cubicBezTo>
                    <a:pt x="201" y="4904"/>
                    <a:pt x="234" y="4837"/>
                    <a:pt x="234" y="4804"/>
                  </a:cubicBezTo>
                  <a:lnTo>
                    <a:pt x="234" y="4570"/>
                  </a:lnTo>
                  <a:cubicBezTo>
                    <a:pt x="234" y="4437"/>
                    <a:pt x="134" y="4404"/>
                    <a:pt x="34" y="4470"/>
                  </a:cubicBezTo>
                  <a:cubicBezTo>
                    <a:pt x="1" y="4470"/>
                    <a:pt x="1" y="4504"/>
                    <a:pt x="1" y="4570"/>
                  </a:cubicBezTo>
                  <a:close/>
                  <a:moveTo>
                    <a:pt x="1" y="3837"/>
                  </a:moveTo>
                  <a:cubicBezTo>
                    <a:pt x="1" y="3970"/>
                    <a:pt x="134" y="4003"/>
                    <a:pt x="201" y="3937"/>
                  </a:cubicBezTo>
                  <a:cubicBezTo>
                    <a:pt x="201" y="3937"/>
                    <a:pt x="234" y="3870"/>
                    <a:pt x="234" y="3837"/>
                  </a:cubicBezTo>
                  <a:lnTo>
                    <a:pt x="234" y="3603"/>
                  </a:lnTo>
                  <a:cubicBezTo>
                    <a:pt x="234" y="3470"/>
                    <a:pt x="134" y="3436"/>
                    <a:pt x="34" y="3503"/>
                  </a:cubicBezTo>
                  <a:cubicBezTo>
                    <a:pt x="1" y="3503"/>
                    <a:pt x="1" y="3570"/>
                    <a:pt x="1" y="3603"/>
                  </a:cubicBezTo>
                  <a:close/>
                  <a:moveTo>
                    <a:pt x="1" y="2936"/>
                  </a:moveTo>
                  <a:cubicBezTo>
                    <a:pt x="1" y="3069"/>
                    <a:pt x="134" y="3103"/>
                    <a:pt x="201" y="3003"/>
                  </a:cubicBezTo>
                  <a:cubicBezTo>
                    <a:pt x="201" y="3003"/>
                    <a:pt x="234" y="2969"/>
                    <a:pt x="234" y="2936"/>
                  </a:cubicBezTo>
                  <a:lnTo>
                    <a:pt x="234" y="2669"/>
                  </a:lnTo>
                  <a:cubicBezTo>
                    <a:pt x="234" y="2536"/>
                    <a:pt x="134" y="2502"/>
                    <a:pt x="34" y="2602"/>
                  </a:cubicBezTo>
                  <a:cubicBezTo>
                    <a:pt x="1" y="2602"/>
                    <a:pt x="1" y="2636"/>
                    <a:pt x="1" y="2669"/>
                  </a:cubicBezTo>
                  <a:close/>
                  <a:moveTo>
                    <a:pt x="1" y="1969"/>
                  </a:moveTo>
                  <a:cubicBezTo>
                    <a:pt x="1" y="2102"/>
                    <a:pt x="134" y="2135"/>
                    <a:pt x="201" y="2069"/>
                  </a:cubicBezTo>
                  <a:cubicBezTo>
                    <a:pt x="201" y="2069"/>
                    <a:pt x="234" y="2002"/>
                    <a:pt x="234" y="1969"/>
                  </a:cubicBezTo>
                  <a:lnTo>
                    <a:pt x="234" y="1702"/>
                  </a:lnTo>
                  <a:cubicBezTo>
                    <a:pt x="234" y="1602"/>
                    <a:pt x="134" y="1568"/>
                    <a:pt x="34" y="1635"/>
                  </a:cubicBezTo>
                  <a:cubicBezTo>
                    <a:pt x="1" y="1635"/>
                    <a:pt x="1" y="1668"/>
                    <a:pt x="1" y="1702"/>
                  </a:cubicBezTo>
                  <a:close/>
                  <a:moveTo>
                    <a:pt x="1" y="1001"/>
                  </a:moveTo>
                  <a:cubicBezTo>
                    <a:pt x="1" y="1135"/>
                    <a:pt x="134" y="1168"/>
                    <a:pt x="201" y="1101"/>
                  </a:cubicBezTo>
                  <a:cubicBezTo>
                    <a:pt x="201" y="1101"/>
                    <a:pt x="234" y="1068"/>
                    <a:pt x="234" y="1001"/>
                  </a:cubicBezTo>
                  <a:lnTo>
                    <a:pt x="234" y="768"/>
                  </a:lnTo>
                  <a:cubicBezTo>
                    <a:pt x="234" y="634"/>
                    <a:pt x="134" y="601"/>
                    <a:pt x="34" y="668"/>
                  </a:cubicBezTo>
                  <a:cubicBezTo>
                    <a:pt x="1" y="668"/>
                    <a:pt x="1" y="734"/>
                    <a:pt x="1" y="768"/>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13;p37"/>
          <p:cNvSpPr/>
          <p:nvPr/>
        </p:nvSpPr>
        <p:spPr>
          <a:xfrm rot="1164056">
            <a:off x="4117887" y="1169516"/>
            <a:ext cx="365769" cy="318709"/>
          </a:xfrm>
          <a:prstGeom prst="heart">
            <a:avLst/>
          </a:prstGeom>
          <a:solidFill>
            <a:schemeClr val="accent6"/>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7"/>
          <p:cNvSpPr/>
          <p:nvPr/>
        </p:nvSpPr>
        <p:spPr>
          <a:xfrm rot="-258346">
            <a:off x="4528509" y="1452248"/>
            <a:ext cx="283701" cy="254525"/>
          </a:xfrm>
          <a:prstGeom prst="heart">
            <a:avLst/>
          </a:prstGeom>
          <a:solidFill>
            <a:schemeClr val="accent1"/>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07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cxnSp>
        <p:nvCxnSpPr>
          <p:cNvPr id="2394" name="Google Shape;2394;p53"/>
          <p:cNvCxnSpPr/>
          <p:nvPr/>
        </p:nvCxnSpPr>
        <p:spPr>
          <a:xfrm>
            <a:off x="719955" y="3141388"/>
            <a:ext cx="7700700" cy="0"/>
          </a:xfrm>
          <a:prstGeom prst="straightConnector1">
            <a:avLst/>
          </a:prstGeom>
          <a:noFill/>
          <a:ln w="19050" cap="rnd" cmpd="sng">
            <a:solidFill>
              <a:schemeClr val="accent6"/>
            </a:solidFill>
            <a:prstDash val="dot"/>
            <a:miter lim="800000"/>
            <a:headEnd type="oval" w="lg" len="lg"/>
            <a:tailEnd type="oval" w="lg" len="lg"/>
          </a:ln>
        </p:spPr>
      </p:cxnSp>
      <p:sp>
        <p:nvSpPr>
          <p:cNvPr id="2395" name="Google Shape;2395;p53"/>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WEB DESIGN</a:t>
            </a:r>
            <a:endParaRPr dirty="0">
              <a:solidFill>
                <a:schemeClr val="accent3"/>
              </a:solidFill>
            </a:endParaRPr>
          </a:p>
        </p:txBody>
      </p:sp>
      <p:sp>
        <p:nvSpPr>
          <p:cNvPr id="2398" name="Google Shape;2398;p53"/>
          <p:cNvSpPr txBox="1"/>
          <p:nvPr/>
        </p:nvSpPr>
        <p:spPr>
          <a:xfrm>
            <a:off x="783068" y="3367650"/>
            <a:ext cx="1386000" cy="413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dirty="0">
                <a:solidFill>
                  <a:schemeClr val="dk1"/>
                </a:solidFill>
                <a:latin typeface="Concert One"/>
                <a:ea typeface="Concert One"/>
                <a:cs typeface="Concert One"/>
                <a:sym typeface="Concert One"/>
              </a:rPr>
              <a:t>LOGIN PAGE</a:t>
            </a:r>
            <a:endParaRPr sz="1800" dirty="0">
              <a:solidFill>
                <a:schemeClr val="dk1"/>
              </a:solidFill>
              <a:latin typeface="Concert One"/>
              <a:ea typeface="Concert One"/>
              <a:cs typeface="Concert One"/>
              <a:sym typeface="Concert One"/>
            </a:endParaRPr>
          </a:p>
        </p:txBody>
      </p:sp>
      <p:sp>
        <p:nvSpPr>
          <p:cNvPr id="2400" name="Google Shape;2400;p53"/>
          <p:cNvSpPr txBox="1"/>
          <p:nvPr/>
        </p:nvSpPr>
        <p:spPr>
          <a:xfrm>
            <a:off x="2658141" y="3367650"/>
            <a:ext cx="1779180" cy="413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800" dirty="0">
                <a:solidFill>
                  <a:schemeClr val="dk1"/>
                </a:solidFill>
                <a:latin typeface="Concert One" panose="020B0604020202020204" charset="0"/>
                <a:ea typeface="Open Sans ExtraBold"/>
                <a:cs typeface="Open Sans ExtraBold"/>
                <a:sym typeface="Open Sans ExtraBold"/>
              </a:rPr>
              <a:t>DESTINATIONS</a:t>
            </a:r>
            <a:endParaRPr lang="en-IN" sz="1800" b="0" i="0" u="none" strike="noStrike" cap="none" dirty="0">
              <a:solidFill>
                <a:schemeClr val="dk1"/>
              </a:solidFill>
              <a:latin typeface="Concert One" panose="020B0604020202020204" charset="0"/>
              <a:ea typeface="Open Sans ExtraBold"/>
              <a:cs typeface="Open Sans ExtraBold"/>
              <a:sym typeface="Open Sans ExtraBold"/>
            </a:endParaRPr>
          </a:p>
        </p:txBody>
      </p:sp>
      <p:sp>
        <p:nvSpPr>
          <p:cNvPr id="2402" name="Google Shape;2402;p53"/>
          <p:cNvSpPr txBox="1"/>
          <p:nvPr/>
        </p:nvSpPr>
        <p:spPr>
          <a:xfrm>
            <a:off x="4783137" y="3446089"/>
            <a:ext cx="1651589" cy="413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800" dirty="0">
                <a:solidFill>
                  <a:schemeClr val="dk1"/>
                </a:solidFill>
                <a:latin typeface="Concert One" panose="020B0604020202020204" charset="0"/>
                <a:ea typeface="Open Sans ExtraBold"/>
                <a:cs typeface="Open Sans ExtraBold"/>
                <a:sym typeface="Open Sans ExtraBold"/>
              </a:rPr>
              <a:t>TRAVEL GUIDELINES</a:t>
            </a:r>
            <a:endParaRPr lang="en-IN" sz="1800" b="0" i="0" u="none" strike="noStrike" cap="none" dirty="0">
              <a:solidFill>
                <a:schemeClr val="dk1"/>
              </a:solidFill>
              <a:latin typeface="Concert One" panose="020B0604020202020204" charset="0"/>
              <a:ea typeface="Open Sans ExtraBold"/>
              <a:cs typeface="Open Sans ExtraBold"/>
              <a:sym typeface="Open Sans ExtraBold"/>
            </a:endParaRPr>
          </a:p>
        </p:txBody>
      </p:sp>
      <p:sp>
        <p:nvSpPr>
          <p:cNvPr id="2404" name="Google Shape;2404;p53"/>
          <p:cNvSpPr txBox="1"/>
          <p:nvPr/>
        </p:nvSpPr>
        <p:spPr>
          <a:xfrm>
            <a:off x="6957318" y="3367650"/>
            <a:ext cx="1386000" cy="413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800" b="0" i="0" u="none" strike="noStrike" cap="none" dirty="0">
                <a:solidFill>
                  <a:schemeClr val="dk1"/>
                </a:solidFill>
                <a:latin typeface="Concert One" panose="020B0604020202020204" charset="0"/>
                <a:ea typeface="Open Sans ExtraBold"/>
                <a:cs typeface="Open Sans ExtraBold"/>
                <a:sym typeface="Open Sans ExtraBold"/>
              </a:rPr>
              <a:t>HOTELS</a:t>
            </a:r>
          </a:p>
        </p:txBody>
      </p:sp>
      <p:grpSp>
        <p:nvGrpSpPr>
          <p:cNvPr id="2408" name="Google Shape;2408;p53"/>
          <p:cNvGrpSpPr/>
          <p:nvPr/>
        </p:nvGrpSpPr>
        <p:grpSpPr>
          <a:xfrm>
            <a:off x="983116" y="1809187"/>
            <a:ext cx="985903" cy="900689"/>
            <a:chOff x="-1072250" y="2138650"/>
            <a:chExt cx="1617825" cy="1477750"/>
          </a:xfrm>
        </p:grpSpPr>
        <p:sp>
          <p:nvSpPr>
            <p:cNvPr id="2409" name="Google Shape;2409;p53"/>
            <p:cNvSpPr/>
            <p:nvPr/>
          </p:nvSpPr>
          <p:spPr>
            <a:xfrm>
              <a:off x="-1072250" y="2138650"/>
              <a:ext cx="1617825" cy="1477750"/>
            </a:xfrm>
            <a:custGeom>
              <a:avLst/>
              <a:gdLst/>
              <a:ahLst/>
              <a:cxnLst/>
              <a:rect l="l" t="t" r="r" b="b"/>
              <a:pathLst>
                <a:path w="64713" h="59110" extrusionOk="0">
                  <a:moveTo>
                    <a:pt x="64313" y="4570"/>
                  </a:moveTo>
                  <a:cubicBezTo>
                    <a:pt x="63946" y="4003"/>
                    <a:pt x="63279" y="3669"/>
                    <a:pt x="62511" y="3669"/>
                  </a:cubicBezTo>
                  <a:lnTo>
                    <a:pt x="62445" y="3669"/>
                  </a:lnTo>
                  <a:cubicBezTo>
                    <a:pt x="61944" y="3669"/>
                    <a:pt x="61577" y="3870"/>
                    <a:pt x="61177" y="4070"/>
                  </a:cubicBezTo>
                  <a:cubicBezTo>
                    <a:pt x="60310" y="4570"/>
                    <a:pt x="58008" y="5838"/>
                    <a:pt x="51137" y="6738"/>
                  </a:cubicBezTo>
                  <a:cubicBezTo>
                    <a:pt x="45833" y="2402"/>
                    <a:pt x="39195" y="0"/>
                    <a:pt x="32356" y="0"/>
                  </a:cubicBezTo>
                  <a:cubicBezTo>
                    <a:pt x="25452" y="0"/>
                    <a:pt x="18747" y="2469"/>
                    <a:pt x="13410" y="6905"/>
                  </a:cubicBezTo>
                  <a:cubicBezTo>
                    <a:pt x="6071" y="6004"/>
                    <a:pt x="4270" y="4670"/>
                    <a:pt x="3669" y="4203"/>
                  </a:cubicBezTo>
                  <a:cubicBezTo>
                    <a:pt x="3402" y="4003"/>
                    <a:pt x="2969" y="3669"/>
                    <a:pt x="2335" y="3669"/>
                  </a:cubicBezTo>
                  <a:lnTo>
                    <a:pt x="2268" y="3669"/>
                  </a:lnTo>
                  <a:cubicBezTo>
                    <a:pt x="1501" y="3669"/>
                    <a:pt x="834" y="4003"/>
                    <a:pt x="467" y="4570"/>
                  </a:cubicBezTo>
                  <a:cubicBezTo>
                    <a:pt x="0" y="5237"/>
                    <a:pt x="100" y="6038"/>
                    <a:pt x="300" y="6571"/>
                  </a:cubicBezTo>
                  <a:cubicBezTo>
                    <a:pt x="334" y="6672"/>
                    <a:pt x="400" y="6705"/>
                    <a:pt x="434" y="6805"/>
                  </a:cubicBezTo>
                  <a:lnTo>
                    <a:pt x="1101" y="7906"/>
                  </a:lnTo>
                  <a:cubicBezTo>
                    <a:pt x="1001" y="8339"/>
                    <a:pt x="1001" y="8806"/>
                    <a:pt x="1134" y="9173"/>
                  </a:cubicBezTo>
                  <a:cubicBezTo>
                    <a:pt x="1268" y="9640"/>
                    <a:pt x="1835" y="12042"/>
                    <a:pt x="2068" y="12876"/>
                  </a:cubicBezTo>
                  <a:cubicBezTo>
                    <a:pt x="2502" y="14410"/>
                    <a:pt x="3803" y="15411"/>
                    <a:pt x="5304" y="15411"/>
                  </a:cubicBezTo>
                  <a:lnTo>
                    <a:pt x="6471" y="15411"/>
                  </a:lnTo>
                  <a:cubicBezTo>
                    <a:pt x="4103" y="19748"/>
                    <a:pt x="2802" y="24651"/>
                    <a:pt x="2802" y="29588"/>
                  </a:cubicBezTo>
                  <a:cubicBezTo>
                    <a:pt x="2802" y="38227"/>
                    <a:pt x="6505" y="46333"/>
                    <a:pt x="13076" y="51937"/>
                  </a:cubicBezTo>
                  <a:cubicBezTo>
                    <a:pt x="12943" y="52071"/>
                    <a:pt x="12776" y="52237"/>
                    <a:pt x="12676" y="52404"/>
                  </a:cubicBezTo>
                  <a:cubicBezTo>
                    <a:pt x="11975" y="52838"/>
                    <a:pt x="11508" y="53605"/>
                    <a:pt x="11508" y="54506"/>
                  </a:cubicBezTo>
                  <a:cubicBezTo>
                    <a:pt x="11508" y="55873"/>
                    <a:pt x="12642" y="56941"/>
                    <a:pt x="13977" y="56941"/>
                  </a:cubicBezTo>
                  <a:lnTo>
                    <a:pt x="21282" y="56941"/>
                  </a:lnTo>
                  <a:cubicBezTo>
                    <a:pt x="24818" y="58409"/>
                    <a:pt x="28587" y="59109"/>
                    <a:pt x="32423" y="59109"/>
                  </a:cubicBezTo>
                  <a:cubicBezTo>
                    <a:pt x="36259" y="59109"/>
                    <a:pt x="39995" y="58375"/>
                    <a:pt x="43531" y="56941"/>
                  </a:cubicBezTo>
                  <a:lnTo>
                    <a:pt x="50836" y="56941"/>
                  </a:lnTo>
                  <a:cubicBezTo>
                    <a:pt x="52204" y="56941"/>
                    <a:pt x="53305" y="55840"/>
                    <a:pt x="53305" y="54506"/>
                  </a:cubicBezTo>
                  <a:cubicBezTo>
                    <a:pt x="53305" y="53605"/>
                    <a:pt x="52838" y="52838"/>
                    <a:pt x="52137" y="52404"/>
                  </a:cubicBezTo>
                  <a:cubicBezTo>
                    <a:pt x="52004" y="52237"/>
                    <a:pt x="51870" y="52071"/>
                    <a:pt x="51770" y="51937"/>
                  </a:cubicBezTo>
                  <a:cubicBezTo>
                    <a:pt x="58308" y="46333"/>
                    <a:pt x="62011" y="38227"/>
                    <a:pt x="62011" y="29588"/>
                  </a:cubicBezTo>
                  <a:cubicBezTo>
                    <a:pt x="62011" y="25151"/>
                    <a:pt x="60977" y="20682"/>
                    <a:pt x="59009" y="16679"/>
                  </a:cubicBezTo>
                  <a:cubicBezTo>
                    <a:pt x="59342" y="16312"/>
                    <a:pt x="59509" y="15878"/>
                    <a:pt x="59543" y="15511"/>
                  </a:cubicBezTo>
                  <a:lnTo>
                    <a:pt x="59543" y="15411"/>
                  </a:lnTo>
                  <a:cubicBezTo>
                    <a:pt x="61010" y="15411"/>
                    <a:pt x="62311" y="14377"/>
                    <a:pt x="62778" y="12876"/>
                  </a:cubicBezTo>
                  <a:cubicBezTo>
                    <a:pt x="63012" y="12042"/>
                    <a:pt x="63612" y="9674"/>
                    <a:pt x="63679" y="9173"/>
                  </a:cubicBezTo>
                  <a:cubicBezTo>
                    <a:pt x="63812" y="8806"/>
                    <a:pt x="63846" y="8339"/>
                    <a:pt x="63712" y="7906"/>
                  </a:cubicBezTo>
                  <a:lnTo>
                    <a:pt x="64379" y="6805"/>
                  </a:lnTo>
                  <a:cubicBezTo>
                    <a:pt x="64446" y="6705"/>
                    <a:pt x="64479" y="6672"/>
                    <a:pt x="64513" y="6571"/>
                  </a:cubicBezTo>
                  <a:cubicBezTo>
                    <a:pt x="64680" y="6038"/>
                    <a:pt x="64713" y="5237"/>
                    <a:pt x="64313" y="457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3"/>
            <p:cNvSpPr/>
            <p:nvPr/>
          </p:nvSpPr>
          <p:spPr>
            <a:xfrm>
              <a:off x="-961350" y="2182000"/>
              <a:ext cx="1395200" cy="1395200"/>
            </a:xfrm>
            <a:custGeom>
              <a:avLst/>
              <a:gdLst/>
              <a:ahLst/>
              <a:cxnLst/>
              <a:rect l="l" t="t" r="r" b="b"/>
              <a:pathLst>
                <a:path w="55808" h="55808" extrusionOk="0">
                  <a:moveTo>
                    <a:pt x="27887" y="55807"/>
                  </a:moveTo>
                  <a:cubicBezTo>
                    <a:pt x="43265" y="55807"/>
                    <a:pt x="55807" y="43265"/>
                    <a:pt x="55807" y="27921"/>
                  </a:cubicBezTo>
                  <a:cubicBezTo>
                    <a:pt x="55807" y="12510"/>
                    <a:pt x="43231" y="1"/>
                    <a:pt x="27887" y="1"/>
                  </a:cubicBezTo>
                  <a:cubicBezTo>
                    <a:pt x="12509" y="1"/>
                    <a:pt x="1" y="12576"/>
                    <a:pt x="1" y="27921"/>
                  </a:cubicBezTo>
                  <a:cubicBezTo>
                    <a:pt x="1" y="43265"/>
                    <a:pt x="12543" y="55807"/>
                    <a:pt x="27887" y="558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3"/>
            <p:cNvSpPr/>
            <p:nvPr/>
          </p:nvSpPr>
          <p:spPr>
            <a:xfrm>
              <a:off x="-632775" y="2488050"/>
              <a:ext cx="44225" cy="206850"/>
            </a:xfrm>
            <a:custGeom>
              <a:avLst/>
              <a:gdLst/>
              <a:ahLst/>
              <a:cxnLst/>
              <a:rect l="l" t="t" r="r" b="b"/>
              <a:pathLst>
                <a:path w="1769" h="8274" extrusionOk="0">
                  <a:moveTo>
                    <a:pt x="1201" y="1"/>
                  </a:moveTo>
                  <a:lnTo>
                    <a:pt x="534" y="1"/>
                  </a:lnTo>
                  <a:cubicBezTo>
                    <a:pt x="234" y="1"/>
                    <a:pt x="0" y="234"/>
                    <a:pt x="0" y="534"/>
                  </a:cubicBezTo>
                  <a:lnTo>
                    <a:pt x="0" y="7740"/>
                  </a:lnTo>
                  <a:cubicBezTo>
                    <a:pt x="0" y="8040"/>
                    <a:pt x="234" y="8273"/>
                    <a:pt x="534" y="8273"/>
                  </a:cubicBezTo>
                  <a:lnTo>
                    <a:pt x="1201" y="8273"/>
                  </a:lnTo>
                  <a:cubicBezTo>
                    <a:pt x="1501" y="8273"/>
                    <a:pt x="1735" y="8040"/>
                    <a:pt x="1735" y="7740"/>
                  </a:cubicBezTo>
                  <a:lnTo>
                    <a:pt x="1735" y="534"/>
                  </a:lnTo>
                  <a:cubicBezTo>
                    <a:pt x="1768" y="234"/>
                    <a:pt x="1535" y="1"/>
                    <a:pt x="1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3"/>
            <p:cNvSpPr/>
            <p:nvPr/>
          </p:nvSpPr>
          <p:spPr>
            <a:xfrm>
              <a:off x="-659475" y="2613150"/>
              <a:ext cx="97600" cy="64225"/>
            </a:xfrm>
            <a:custGeom>
              <a:avLst/>
              <a:gdLst/>
              <a:ahLst/>
              <a:cxnLst/>
              <a:rect l="l" t="t" r="r" b="b"/>
              <a:pathLst>
                <a:path w="3904" h="2569" extrusionOk="0">
                  <a:moveTo>
                    <a:pt x="3070" y="0"/>
                  </a:moveTo>
                  <a:lnTo>
                    <a:pt x="801" y="0"/>
                  </a:lnTo>
                  <a:cubicBezTo>
                    <a:pt x="334" y="0"/>
                    <a:pt x="1" y="367"/>
                    <a:pt x="1" y="768"/>
                  </a:cubicBezTo>
                  <a:lnTo>
                    <a:pt x="1" y="1768"/>
                  </a:lnTo>
                  <a:cubicBezTo>
                    <a:pt x="1" y="2235"/>
                    <a:pt x="401" y="2569"/>
                    <a:pt x="801" y="2569"/>
                  </a:cubicBezTo>
                  <a:lnTo>
                    <a:pt x="3070" y="2569"/>
                  </a:lnTo>
                  <a:cubicBezTo>
                    <a:pt x="3503" y="2569"/>
                    <a:pt x="3904" y="2202"/>
                    <a:pt x="3904" y="1768"/>
                  </a:cubicBezTo>
                  <a:lnTo>
                    <a:pt x="3904" y="768"/>
                  </a:lnTo>
                  <a:cubicBezTo>
                    <a:pt x="3904" y="367"/>
                    <a:pt x="3503" y="0"/>
                    <a:pt x="3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3"/>
            <p:cNvSpPr/>
            <p:nvPr/>
          </p:nvSpPr>
          <p:spPr>
            <a:xfrm>
              <a:off x="-659475" y="2513075"/>
              <a:ext cx="97600" cy="64225"/>
            </a:xfrm>
            <a:custGeom>
              <a:avLst/>
              <a:gdLst/>
              <a:ahLst/>
              <a:cxnLst/>
              <a:rect l="l" t="t" r="r" b="b"/>
              <a:pathLst>
                <a:path w="3904" h="2569" extrusionOk="0">
                  <a:moveTo>
                    <a:pt x="3070" y="0"/>
                  </a:moveTo>
                  <a:lnTo>
                    <a:pt x="801" y="0"/>
                  </a:lnTo>
                  <a:cubicBezTo>
                    <a:pt x="334" y="0"/>
                    <a:pt x="1" y="367"/>
                    <a:pt x="1" y="768"/>
                  </a:cubicBezTo>
                  <a:lnTo>
                    <a:pt x="1" y="1768"/>
                  </a:lnTo>
                  <a:cubicBezTo>
                    <a:pt x="1" y="2235"/>
                    <a:pt x="401" y="2569"/>
                    <a:pt x="801" y="2569"/>
                  </a:cubicBezTo>
                  <a:lnTo>
                    <a:pt x="3070" y="2569"/>
                  </a:lnTo>
                  <a:cubicBezTo>
                    <a:pt x="3503" y="2569"/>
                    <a:pt x="3904" y="2202"/>
                    <a:pt x="3904" y="1768"/>
                  </a:cubicBezTo>
                  <a:lnTo>
                    <a:pt x="3904" y="768"/>
                  </a:lnTo>
                  <a:cubicBezTo>
                    <a:pt x="3904" y="334"/>
                    <a:pt x="3503" y="0"/>
                    <a:pt x="3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3"/>
            <p:cNvSpPr/>
            <p:nvPr/>
          </p:nvSpPr>
          <p:spPr>
            <a:xfrm>
              <a:off x="-660300" y="2785775"/>
              <a:ext cx="96750" cy="208500"/>
            </a:xfrm>
            <a:custGeom>
              <a:avLst/>
              <a:gdLst/>
              <a:ahLst/>
              <a:cxnLst/>
              <a:rect l="l" t="t" r="r" b="b"/>
              <a:pathLst>
                <a:path w="3870" h="8340" extrusionOk="0">
                  <a:moveTo>
                    <a:pt x="2669" y="0"/>
                  </a:moveTo>
                  <a:lnTo>
                    <a:pt x="1201" y="0"/>
                  </a:lnTo>
                  <a:cubicBezTo>
                    <a:pt x="534" y="0"/>
                    <a:pt x="0" y="534"/>
                    <a:pt x="0" y="1201"/>
                  </a:cubicBezTo>
                  <a:lnTo>
                    <a:pt x="0" y="7139"/>
                  </a:lnTo>
                  <a:cubicBezTo>
                    <a:pt x="0" y="7806"/>
                    <a:pt x="534" y="8340"/>
                    <a:pt x="1201" y="8340"/>
                  </a:cubicBezTo>
                  <a:lnTo>
                    <a:pt x="2669" y="8340"/>
                  </a:lnTo>
                  <a:cubicBezTo>
                    <a:pt x="3336" y="8340"/>
                    <a:pt x="3870" y="7806"/>
                    <a:pt x="3870" y="7139"/>
                  </a:cubicBezTo>
                  <a:lnTo>
                    <a:pt x="3870" y="1201"/>
                  </a:lnTo>
                  <a:cubicBezTo>
                    <a:pt x="3837" y="534"/>
                    <a:pt x="3303" y="0"/>
                    <a:pt x="26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3"/>
            <p:cNvSpPr/>
            <p:nvPr/>
          </p:nvSpPr>
          <p:spPr>
            <a:xfrm>
              <a:off x="-827925" y="2843300"/>
              <a:ext cx="280225" cy="85100"/>
            </a:xfrm>
            <a:custGeom>
              <a:avLst/>
              <a:gdLst/>
              <a:ahLst/>
              <a:cxnLst/>
              <a:rect l="l" t="t" r="r" b="b"/>
              <a:pathLst>
                <a:path w="11209" h="3404" extrusionOk="0">
                  <a:moveTo>
                    <a:pt x="668" y="1"/>
                  </a:moveTo>
                  <a:lnTo>
                    <a:pt x="9207" y="1"/>
                  </a:lnTo>
                  <a:cubicBezTo>
                    <a:pt x="9674" y="1"/>
                    <a:pt x="10175" y="368"/>
                    <a:pt x="10375" y="835"/>
                  </a:cubicBezTo>
                  <a:lnTo>
                    <a:pt x="11042" y="2569"/>
                  </a:lnTo>
                  <a:cubicBezTo>
                    <a:pt x="11209" y="3036"/>
                    <a:pt x="11009" y="3403"/>
                    <a:pt x="10542" y="3403"/>
                  </a:cubicBezTo>
                  <a:lnTo>
                    <a:pt x="2002" y="3403"/>
                  </a:lnTo>
                  <a:cubicBezTo>
                    <a:pt x="1535" y="3403"/>
                    <a:pt x="1035" y="3036"/>
                    <a:pt x="835" y="2569"/>
                  </a:cubicBezTo>
                  <a:lnTo>
                    <a:pt x="167" y="835"/>
                  </a:lnTo>
                  <a:cubicBezTo>
                    <a:pt x="1" y="368"/>
                    <a:pt x="201" y="1"/>
                    <a:pt x="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3"/>
            <p:cNvSpPr/>
            <p:nvPr/>
          </p:nvSpPr>
          <p:spPr>
            <a:xfrm>
              <a:off x="-621950" y="2699875"/>
              <a:ext cx="70925" cy="303575"/>
            </a:xfrm>
            <a:custGeom>
              <a:avLst/>
              <a:gdLst/>
              <a:ahLst/>
              <a:cxnLst/>
              <a:rect l="l" t="t" r="r" b="b"/>
              <a:pathLst>
                <a:path w="2837" h="12143" extrusionOk="0">
                  <a:moveTo>
                    <a:pt x="1" y="0"/>
                  </a:moveTo>
                  <a:lnTo>
                    <a:pt x="2836" y="0"/>
                  </a:lnTo>
                  <a:lnTo>
                    <a:pt x="2836" y="12143"/>
                  </a:lnTo>
                  <a:lnTo>
                    <a:pt x="1" y="1214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3"/>
            <p:cNvSpPr/>
            <p:nvPr/>
          </p:nvSpPr>
          <p:spPr>
            <a:xfrm>
              <a:off x="-692825" y="2944225"/>
              <a:ext cx="141800" cy="576250"/>
            </a:xfrm>
            <a:custGeom>
              <a:avLst/>
              <a:gdLst/>
              <a:ahLst/>
              <a:cxnLst/>
              <a:rect l="l" t="t" r="r" b="b"/>
              <a:pathLst>
                <a:path w="5672" h="23050" extrusionOk="0">
                  <a:moveTo>
                    <a:pt x="4404" y="0"/>
                  </a:moveTo>
                  <a:lnTo>
                    <a:pt x="1301" y="0"/>
                  </a:lnTo>
                  <a:cubicBezTo>
                    <a:pt x="601" y="0"/>
                    <a:pt x="1" y="601"/>
                    <a:pt x="1" y="1301"/>
                  </a:cubicBezTo>
                  <a:lnTo>
                    <a:pt x="1" y="21782"/>
                  </a:lnTo>
                  <a:cubicBezTo>
                    <a:pt x="1" y="22483"/>
                    <a:pt x="601" y="23050"/>
                    <a:pt x="1301" y="23050"/>
                  </a:cubicBezTo>
                  <a:lnTo>
                    <a:pt x="4404" y="23050"/>
                  </a:lnTo>
                  <a:cubicBezTo>
                    <a:pt x="5104" y="23050"/>
                    <a:pt x="5671" y="22483"/>
                    <a:pt x="5671" y="21782"/>
                  </a:cubicBezTo>
                  <a:lnTo>
                    <a:pt x="5671" y="1301"/>
                  </a:lnTo>
                  <a:cubicBezTo>
                    <a:pt x="5671" y="634"/>
                    <a:pt x="5104" y="0"/>
                    <a:pt x="44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3"/>
            <p:cNvSpPr/>
            <p:nvPr/>
          </p:nvSpPr>
          <p:spPr>
            <a:xfrm>
              <a:off x="-723675" y="3462075"/>
              <a:ext cx="204325" cy="40075"/>
            </a:xfrm>
            <a:custGeom>
              <a:avLst/>
              <a:gdLst/>
              <a:ahLst/>
              <a:cxnLst/>
              <a:rect l="l" t="t" r="r" b="b"/>
              <a:pathLst>
                <a:path w="8173" h="1603" extrusionOk="0">
                  <a:moveTo>
                    <a:pt x="7372" y="1602"/>
                  </a:moveTo>
                  <a:lnTo>
                    <a:pt x="801" y="1602"/>
                  </a:lnTo>
                  <a:cubicBezTo>
                    <a:pt x="334" y="1602"/>
                    <a:pt x="0" y="1235"/>
                    <a:pt x="0" y="802"/>
                  </a:cubicBezTo>
                  <a:lnTo>
                    <a:pt x="0" y="802"/>
                  </a:lnTo>
                  <a:cubicBezTo>
                    <a:pt x="0" y="335"/>
                    <a:pt x="367" y="1"/>
                    <a:pt x="801" y="1"/>
                  </a:cubicBezTo>
                  <a:lnTo>
                    <a:pt x="7372" y="1"/>
                  </a:lnTo>
                  <a:cubicBezTo>
                    <a:pt x="7839" y="1"/>
                    <a:pt x="8173" y="401"/>
                    <a:pt x="8173" y="802"/>
                  </a:cubicBezTo>
                  <a:lnTo>
                    <a:pt x="8173" y="802"/>
                  </a:lnTo>
                  <a:cubicBezTo>
                    <a:pt x="8173" y="1235"/>
                    <a:pt x="7806" y="1602"/>
                    <a:pt x="7372" y="160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3"/>
            <p:cNvSpPr/>
            <p:nvPr/>
          </p:nvSpPr>
          <p:spPr>
            <a:xfrm>
              <a:off x="61050" y="2488050"/>
              <a:ext cx="44225" cy="206850"/>
            </a:xfrm>
            <a:custGeom>
              <a:avLst/>
              <a:gdLst/>
              <a:ahLst/>
              <a:cxnLst/>
              <a:rect l="l" t="t" r="r" b="b"/>
              <a:pathLst>
                <a:path w="1769" h="8274" extrusionOk="0">
                  <a:moveTo>
                    <a:pt x="534" y="1"/>
                  </a:moveTo>
                  <a:lnTo>
                    <a:pt x="1201" y="1"/>
                  </a:lnTo>
                  <a:cubicBezTo>
                    <a:pt x="1501" y="1"/>
                    <a:pt x="1768" y="234"/>
                    <a:pt x="1768" y="534"/>
                  </a:cubicBezTo>
                  <a:lnTo>
                    <a:pt x="1768" y="7740"/>
                  </a:lnTo>
                  <a:cubicBezTo>
                    <a:pt x="1768" y="8040"/>
                    <a:pt x="1501" y="8273"/>
                    <a:pt x="1201" y="8273"/>
                  </a:cubicBezTo>
                  <a:lnTo>
                    <a:pt x="534" y="8273"/>
                  </a:lnTo>
                  <a:cubicBezTo>
                    <a:pt x="267" y="8273"/>
                    <a:pt x="0" y="8040"/>
                    <a:pt x="0" y="7740"/>
                  </a:cubicBezTo>
                  <a:lnTo>
                    <a:pt x="0" y="534"/>
                  </a:lnTo>
                  <a:cubicBezTo>
                    <a:pt x="0" y="234"/>
                    <a:pt x="267" y="1"/>
                    <a:pt x="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3"/>
            <p:cNvSpPr/>
            <p:nvPr/>
          </p:nvSpPr>
          <p:spPr>
            <a:xfrm>
              <a:off x="35200" y="2613150"/>
              <a:ext cx="96750" cy="64225"/>
            </a:xfrm>
            <a:custGeom>
              <a:avLst/>
              <a:gdLst/>
              <a:ahLst/>
              <a:cxnLst/>
              <a:rect l="l" t="t" r="r" b="b"/>
              <a:pathLst>
                <a:path w="3870" h="2569" extrusionOk="0">
                  <a:moveTo>
                    <a:pt x="801" y="0"/>
                  </a:moveTo>
                  <a:lnTo>
                    <a:pt x="3036" y="0"/>
                  </a:lnTo>
                  <a:cubicBezTo>
                    <a:pt x="3503" y="0"/>
                    <a:pt x="3870" y="367"/>
                    <a:pt x="3870" y="768"/>
                  </a:cubicBezTo>
                  <a:lnTo>
                    <a:pt x="3870" y="1768"/>
                  </a:lnTo>
                  <a:cubicBezTo>
                    <a:pt x="3870" y="2235"/>
                    <a:pt x="3503" y="2569"/>
                    <a:pt x="3036" y="2569"/>
                  </a:cubicBezTo>
                  <a:lnTo>
                    <a:pt x="801" y="2569"/>
                  </a:lnTo>
                  <a:cubicBezTo>
                    <a:pt x="334" y="2569"/>
                    <a:pt x="0" y="2202"/>
                    <a:pt x="0" y="1768"/>
                  </a:cubicBezTo>
                  <a:lnTo>
                    <a:pt x="0" y="768"/>
                  </a:lnTo>
                  <a:cubicBezTo>
                    <a:pt x="0" y="367"/>
                    <a:pt x="367" y="0"/>
                    <a:pt x="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3"/>
            <p:cNvSpPr/>
            <p:nvPr/>
          </p:nvSpPr>
          <p:spPr>
            <a:xfrm>
              <a:off x="35200" y="2513075"/>
              <a:ext cx="96750" cy="64225"/>
            </a:xfrm>
            <a:custGeom>
              <a:avLst/>
              <a:gdLst/>
              <a:ahLst/>
              <a:cxnLst/>
              <a:rect l="l" t="t" r="r" b="b"/>
              <a:pathLst>
                <a:path w="3870" h="2569" extrusionOk="0">
                  <a:moveTo>
                    <a:pt x="801" y="0"/>
                  </a:moveTo>
                  <a:lnTo>
                    <a:pt x="3036" y="0"/>
                  </a:lnTo>
                  <a:cubicBezTo>
                    <a:pt x="3503" y="0"/>
                    <a:pt x="3870" y="367"/>
                    <a:pt x="3870" y="768"/>
                  </a:cubicBezTo>
                  <a:lnTo>
                    <a:pt x="3870" y="1768"/>
                  </a:lnTo>
                  <a:cubicBezTo>
                    <a:pt x="3870" y="2235"/>
                    <a:pt x="3503" y="2569"/>
                    <a:pt x="3036" y="2569"/>
                  </a:cubicBezTo>
                  <a:lnTo>
                    <a:pt x="801" y="2569"/>
                  </a:lnTo>
                  <a:cubicBezTo>
                    <a:pt x="334" y="2569"/>
                    <a:pt x="0" y="2202"/>
                    <a:pt x="0" y="1768"/>
                  </a:cubicBezTo>
                  <a:lnTo>
                    <a:pt x="0" y="768"/>
                  </a:lnTo>
                  <a:cubicBezTo>
                    <a:pt x="0" y="334"/>
                    <a:pt x="367" y="0"/>
                    <a:pt x="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3"/>
            <p:cNvSpPr/>
            <p:nvPr/>
          </p:nvSpPr>
          <p:spPr>
            <a:xfrm>
              <a:off x="36025" y="2785775"/>
              <a:ext cx="96775" cy="208500"/>
            </a:xfrm>
            <a:custGeom>
              <a:avLst/>
              <a:gdLst/>
              <a:ahLst/>
              <a:cxnLst/>
              <a:rect l="l" t="t" r="r" b="b"/>
              <a:pathLst>
                <a:path w="3871" h="8340" extrusionOk="0">
                  <a:moveTo>
                    <a:pt x="1202" y="0"/>
                  </a:moveTo>
                  <a:lnTo>
                    <a:pt x="2669" y="0"/>
                  </a:lnTo>
                  <a:cubicBezTo>
                    <a:pt x="3336" y="0"/>
                    <a:pt x="3870" y="534"/>
                    <a:pt x="3870" y="1201"/>
                  </a:cubicBezTo>
                  <a:lnTo>
                    <a:pt x="3870" y="7139"/>
                  </a:lnTo>
                  <a:cubicBezTo>
                    <a:pt x="3870" y="7806"/>
                    <a:pt x="3336" y="8340"/>
                    <a:pt x="2669" y="8340"/>
                  </a:cubicBezTo>
                  <a:lnTo>
                    <a:pt x="1202" y="8340"/>
                  </a:lnTo>
                  <a:cubicBezTo>
                    <a:pt x="534" y="8340"/>
                    <a:pt x="1" y="7806"/>
                    <a:pt x="1" y="7139"/>
                  </a:cubicBezTo>
                  <a:lnTo>
                    <a:pt x="1" y="1201"/>
                  </a:lnTo>
                  <a:cubicBezTo>
                    <a:pt x="1" y="534"/>
                    <a:pt x="534" y="0"/>
                    <a:pt x="12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3"/>
            <p:cNvSpPr/>
            <p:nvPr/>
          </p:nvSpPr>
          <p:spPr>
            <a:xfrm>
              <a:off x="19350" y="2843300"/>
              <a:ext cx="281900" cy="85100"/>
            </a:xfrm>
            <a:custGeom>
              <a:avLst/>
              <a:gdLst/>
              <a:ahLst/>
              <a:cxnLst/>
              <a:rect l="l" t="t" r="r" b="b"/>
              <a:pathLst>
                <a:path w="11276" h="3404" extrusionOk="0">
                  <a:moveTo>
                    <a:pt x="10541" y="1"/>
                  </a:moveTo>
                  <a:lnTo>
                    <a:pt x="2002" y="1"/>
                  </a:lnTo>
                  <a:cubicBezTo>
                    <a:pt x="1535" y="1"/>
                    <a:pt x="1035" y="368"/>
                    <a:pt x="834" y="835"/>
                  </a:cubicBezTo>
                  <a:lnTo>
                    <a:pt x="167" y="2569"/>
                  </a:lnTo>
                  <a:cubicBezTo>
                    <a:pt x="1" y="3036"/>
                    <a:pt x="201" y="3403"/>
                    <a:pt x="668" y="3403"/>
                  </a:cubicBezTo>
                  <a:lnTo>
                    <a:pt x="9240" y="3403"/>
                  </a:lnTo>
                  <a:cubicBezTo>
                    <a:pt x="9674" y="3403"/>
                    <a:pt x="10174" y="3036"/>
                    <a:pt x="10375" y="2569"/>
                  </a:cubicBezTo>
                  <a:lnTo>
                    <a:pt x="11042" y="835"/>
                  </a:lnTo>
                  <a:cubicBezTo>
                    <a:pt x="11275" y="368"/>
                    <a:pt x="11008" y="1"/>
                    <a:pt x="10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3"/>
            <p:cNvSpPr/>
            <p:nvPr/>
          </p:nvSpPr>
          <p:spPr>
            <a:xfrm>
              <a:off x="22675" y="2699875"/>
              <a:ext cx="70075" cy="303575"/>
            </a:xfrm>
            <a:custGeom>
              <a:avLst/>
              <a:gdLst/>
              <a:ahLst/>
              <a:cxnLst/>
              <a:rect l="l" t="t" r="r" b="b"/>
              <a:pathLst>
                <a:path w="2803" h="12143" extrusionOk="0">
                  <a:moveTo>
                    <a:pt x="1" y="0"/>
                  </a:moveTo>
                  <a:lnTo>
                    <a:pt x="2803" y="0"/>
                  </a:lnTo>
                  <a:lnTo>
                    <a:pt x="2803" y="12143"/>
                  </a:lnTo>
                  <a:lnTo>
                    <a:pt x="1" y="1214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3"/>
            <p:cNvSpPr/>
            <p:nvPr/>
          </p:nvSpPr>
          <p:spPr>
            <a:xfrm>
              <a:off x="22675" y="2944225"/>
              <a:ext cx="141800" cy="576250"/>
            </a:xfrm>
            <a:custGeom>
              <a:avLst/>
              <a:gdLst/>
              <a:ahLst/>
              <a:cxnLst/>
              <a:rect l="l" t="t" r="r" b="b"/>
              <a:pathLst>
                <a:path w="5672" h="23050" extrusionOk="0">
                  <a:moveTo>
                    <a:pt x="1302" y="0"/>
                  </a:moveTo>
                  <a:lnTo>
                    <a:pt x="4371" y="0"/>
                  </a:lnTo>
                  <a:cubicBezTo>
                    <a:pt x="5071" y="0"/>
                    <a:pt x="5672" y="601"/>
                    <a:pt x="5672" y="1301"/>
                  </a:cubicBezTo>
                  <a:lnTo>
                    <a:pt x="5672" y="21782"/>
                  </a:lnTo>
                  <a:cubicBezTo>
                    <a:pt x="5672" y="22483"/>
                    <a:pt x="5071" y="23050"/>
                    <a:pt x="4371" y="23050"/>
                  </a:cubicBezTo>
                  <a:lnTo>
                    <a:pt x="1302" y="23050"/>
                  </a:lnTo>
                  <a:cubicBezTo>
                    <a:pt x="568" y="23050"/>
                    <a:pt x="1" y="22483"/>
                    <a:pt x="1" y="21782"/>
                  </a:cubicBezTo>
                  <a:lnTo>
                    <a:pt x="1" y="1301"/>
                  </a:lnTo>
                  <a:cubicBezTo>
                    <a:pt x="1" y="634"/>
                    <a:pt x="568" y="0"/>
                    <a:pt x="1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3"/>
            <p:cNvSpPr/>
            <p:nvPr/>
          </p:nvSpPr>
          <p:spPr>
            <a:xfrm>
              <a:off x="-9000" y="3462075"/>
              <a:ext cx="206000" cy="40075"/>
            </a:xfrm>
            <a:custGeom>
              <a:avLst/>
              <a:gdLst/>
              <a:ahLst/>
              <a:cxnLst/>
              <a:rect l="l" t="t" r="r" b="b"/>
              <a:pathLst>
                <a:path w="8240" h="1603" extrusionOk="0">
                  <a:moveTo>
                    <a:pt x="834" y="1602"/>
                  </a:moveTo>
                  <a:lnTo>
                    <a:pt x="7439" y="1602"/>
                  </a:lnTo>
                  <a:cubicBezTo>
                    <a:pt x="7906" y="1602"/>
                    <a:pt x="8240" y="1235"/>
                    <a:pt x="8240" y="802"/>
                  </a:cubicBezTo>
                  <a:lnTo>
                    <a:pt x="8240" y="802"/>
                  </a:lnTo>
                  <a:cubicBezTo>
                    <a:pt x="8240" y="335"/>
                    <a:pt x="7839" y="1"/>
                    <a:pt x="7439" y="1"/>
                  </a:cubicBezTo>
                  <a:lnTo>
                    <a:pt x="834" y="1"/>
                  </a:lnTo>
                  <a:cubicBezTo>
                    <a:pt x="401" y="1"/>
                    <a:pt x="67" y="401"/>
                    <a:pt x="67" y="802"/>
                  </a:cubicBezTo>
                  <a:lnTo>
                    <a:pt x="67" y="802"/>
                  </a:lnTo>
                  <a:cubicBezTo>
                    <a:pt x="0" y="1235"/>
                    <a:pt x="401" y="1602"/>
                    <a:pt x="834" y="160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3"/>
            <p:cNvSpPr/>
            <p:nvPr/>
          </p:nvSpPr>
          <p:spPr>
            <a:xfrm>
              <a:off x="-1033075" y="2269575"/>
              <a:ext cx="1540300" cy="275225"/>
            </a:xfrm>
            <a:custGeom>
              <a:avLst/>
              <a:gdLst/>
              <a:ahLst/>
              <a:cxnLst/>
              <a:rect l="l" t="t" r="r" b="b"/>
              <a:pathLst>
                <a:path w="61612" h="11009" extrusionOk="0">
                  <a:moveTo>
                    <a:pt x="52038" y="11008"/>
                  </a:moveTo>
                  <a:cubicBezTo>
                    <a:pt x="59610" y="11008"/>
                    <a:pt x="54740" y="8506"/>
                    <a:pt x="54740" y="8506"/>
                  </a:cubicBezTo>
                  <a:lnTo>
                    <a:pt x="57909" y="8506"/>
                  </a:lnTo>
                  <a:cubicBezTo>
                    <a:pt x="58609" y="8506"/>
                    <a:pt x="59276" y="8006"/>
                    <a:pt x="59543" y="7139"/>
                  </a:cubicBezTo>
                  <a:cubicBezTo>
                    <a:pt x="59777" y="6305"/>
                    <a:pt x="60444" y="3436"/>
                    <a:pt x="60444" y="3436"/>
                  </a:cubicBezTo>
                  <a:cubicBezTo>
                    <a:pt x="60444" y="3436"/>
                    <a:pt x="60644" y="2902"/>
                    <a:pt x="60210" y="2602"/>
                  </a:cubicBezTo>
                  <a:lnTo>
                    <a:pt x="61378" y="634"/>
                  </a:lnTo>
                  <a:cubicBezTo>
                    <a:pt x="61378" y="634"/>
                    <a:pt x="61611" y="67"/>
                    <a:pt x="60911" y="67"/>
                  </a:cubicBezTo>
                  <a:cubicBezTo>
                    <a:pt x="60210" y="100"/>
                    <a:pt x="56941" y="4237"/>
                    <a:pt x="29755" y="4237"/>
                  </a:cubicBezTo>
                  <a:cubicBezTo>
                    <a:pt x="2536" y="4237"/>
                    <a:pt x="1435" y="100"/>
                    <a:pt x="701" y="67"/>
                  </a:cubicBezTo>
                  <a:cubicBezTo>
                    <a:pt x="1" y="0"/>
                    <a:pt x="234" y="634"/>
                    <a:pt x="234" y="634"/>
                  </a:cubicBezTo>
                  <a:lnTo>
                    <a:pt x="1402" y="2602"/>
                  </a:lnTo>
                  <a:cubicBezTo>
                    <a:pt x="968" y="2902"/>
                    <a:pt x="1168" y="3436"/>
                    <a:pt x="1168" y="3436"/>
                  </a:cubicBezTo>
                  <a:cubicBezTo>
                    <a:pt x="1168" y="3436"/>
                    <a:pt x="1835" y="6271"/>
                    <a:pt x="2069" y="7139"/>
                  </a:cubicBezTo>
                  <a:cubicBezTo>
                    <a:pt x="2336" y="7973"/>
                    <a:pt x="3003" y="8506"/>
                    <a:pt x="3703" y="8506"/>
                  </a:cubicBezTo>
                  <a:lnTo>
                    <a:pt x="6872" y="8506"/>
                  </a:lnTo>
                  <a:cubicBezTo>
                    <a:pt x="6872" y="8506"/>
                    <a:pt x="7873" y="11008"/>
                    <a:pt x="9574" y="110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3"/>
            <p:cNvSpPr/>
            <p:nvPr/>
          </p:nvSpPr>
          <p:spPr>
            <a:xfrm>
              <a:off x="-915475" y="2646500"/>
              <a:ext cx="1305950" cy="76750"/>
            </a:xfrm>
            <a:custGeom>
              <a:avLst/>
              <a:gdLst/>
              <a:ahLst/>
              <a:cxnLst/>
              <a:rect l="l" t="t" r="r" b="b"/>
              <a:pathLst>
                <a:path w="52238" h="3070" extrusionOk="0">
                  <a:moveTo>
                    <a:pt x="26052" y="1"/>
                  </a:moveTo>
                  <a:lnTo>
                    <a:pt x="3803" y="1"/>
                  </a:lnTo>
                  <a:lnTo>
                    <a:pt x="1234" y="1"/>
                  </a:lnTo>
                  <a:cubicBezTo>
                    <a:pt x="0" y="1"/>
                    <a:pt x="1134" y="1101"/>
                    <a:pt x="2002" y="1101"/>
                  </a:cubicBezTo>
                  <a:cubicBezTo>
                    <a:pt x="2002" y="1101"/>
                    <a:pt x="2202" y="3069"/>
                    <a:pt x="4470" y="3069"/>
                  </a:cubicBezTo>
                  <a:lnTo>
                    <a:pt x="26119" y="3069"/>
                  </a:lnTo>
                  <a:lnTo>
                    <a:pt x="47734" y="3069"/>
                  </a:lnTo>
                  <a:cubicBezTo>
                    <a:pt x="50003" y="3069"/>
                    <a:pt x="50203" y="1101"/>
                    <a:pt x="50203" y="1101"/>
                  </a:cubicBezTo>
                  <a:cubicBezTo>
                    <a:pt x="51070" y="1101"/>
                    <a:pt x="52237" y="1"/>
                    <a:pt x="50970" y="1"/>
                  </a:cubicBezTo>
                  <a:lnTo>
                    <a:pt x="484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53"/>
          <p:cNvGrpSpPr/>
          <p:nvPr/>
        </p:nvGrpSpPr>
        <p:grpSpPr>
          <a:xfrm>
            <a:off x="3230236" y="1569922"/>
            <a:ext cx="607850" cy="1105411"/>
            <a:chOff x="1444525" y="1769200"/>
            <a:chExt cx="951550" cy="1730450"/>
          </a:xfrm>
        </p:grpSpPr>
        <p:sp>
          <p:nvSpPr>
            <p:cNvPr id="2430" name="Google Shape;2430;p53"/>
            <p:cNvSpPr/>
            <p:nvPr/>
          </p:nvSpPr>
          <p:spPr>
            <a:xfrm>
              <a:off x="1444525" y="1769200"/>
              <a:ext cx="951550" cy="1730450"/>
            </a:xfrm>
            <a:custGeom>
              <a:avLst/>
              <a:gdLst/>
              <a:ahLst/>
              <a:cxnLst/>
              <a:rect l="l" t="t" r="r" b="b"/>
              <a:pathLst>
                <a:path w="38062" h="69218" extrusionOk="0">
                  <a:moveTo>
                    <a:pt x="19048" y="1"/>
                  </a:moveTo>
                  <a:cubicBezTo>
                    <a:pt x="18481" y="1"/>
                    <a:pt x="17980" y="468"/>
                    <a:pt x="17947" y="1068"/>
                  </a:cubicBezTo>
                  <a:lnTo>
                    <a:pt x="17547" y="5271"/>
                  </a:lnTo>
                  <a:cubicBezTo>
                    <a:pt x="16880" y="5772"/>
                    <a:pt x="16479" y="6572"/>
                    <a:pt x="16479" y="7406"/>
                  </a:cubicBezTo>
                  <a:cubicBezTo>
                    <a:pt x="16479" y="8307"/>
                    <a:pt x="16880" y="9107"/>
                    <a:pt x="17580" y="9574"/>
                  </a:cubicBezTo>
                  <a:cubicBezTo>
                    <a:pt x="16746" y="16679"/>
                    <a:pt x="15345" y="23985"/>
                    <a:pt x="13210" y="31790"/>
                  </a:cubicBezTo>
                  <a:lnTo>
                    <a:pt x="11442" y="31790"/>
                  </a:lnTo>
                  <a:cubicBezTo>
                    <a:pt x="10809" y="31790"/>
                    <a:pt x="10308" y="32291"/>
                    <a:pt x="10308" y="32924"/>
                  </a:cubicBezTo>
                  <a:lnTo>
                    <a:pt x="10308" y="34993"/>
                  </a:lnTo>
                  <a:cubicBezTo>
                    <a:pt x="10308" y="35426"/>
                    <a:pt x="10508" y="35793"/>
                    <a:pt x="10842" y="35960"/>
                  </a:cubicBezTo>
                  <a:lnTo>
                    <a:pt x="10842" y="36760"/>
                  </a:lnTo>
                  <a:cubicBezTo>
                    <a:pt x="10842" y="37194"/>
                    <a:pt x="11076" y="37594"/>
                    <a:pt x="11476" y="37761"/>
                  </a:cubicBezTo>
                  <a:cubicBezTo>
                    <a:pt x="10408" y="41164"/>
                    <a:pt x="9208" y="44766"/>
                    <a:pt x="7873" y="48436"/>
                  </a:cubicBezTo>
                  <a:lnTo>
                    <a:pt x="5338" y="48436"/>
                  </a:lnTo>
                  <a:cubicBezTo>
                    <a:pt x="4704" y="48436"/>
                    <a:pt x="4204" y="48936"/>
                    <a:pt x="4204" y="49536"/>
                  </a:cubicBezTo>
                  <a:lnTo>
                    <a:pt x="4204" y="51638"/>
                  </a:lnTo>
                  <a:cubicBezTo>
                    <a:pt x="4204" y="52205"/>
                    <a:pt x="4638" y="52672"/>
                    <a:pt x="5205" y="52772"/>
                  </a:cubicBezTo>
                  <a:lnTo>
                    <a:pt x="5205" y="53372"/>
                  </a:lnTo>
                  <a:cubicBezTo>
                    <a:pt x="5205" y="53773"/>
                    <a:pt x="5371" y="54106"/>
                    <a:pt x="5672" y="54306"/>
                  </a:cubicBezTo>
                  <a:cubicBezTo>
                    <a:pt x="4037" y="58476"/>
                    <a:pt x="2236" y="62846"/>
                    <a:pt x="168" y="67649"/>
                  </a:cubicBezTo>
                  <a:cubicBezTo>
                    <a:pt x="1" y="67983"/>
                    <a:pt x="34" y="68383"/>
                    <a:pt x="234" y="68717"/>
                  </a:cubicBezTo>
                  <a:cubicBezTo>
                    <a:pt x="468" y="69050"/>
                    <a:pt x="835" y="69217"/>
                    <a:pt x="1202" y="69217"/>
                  </a:cubicBezTo>
                  <a:lnTo>
                    <a:pt x="8140" y="69217"/>
                  </a:lnTo>
                  <a:cubicBezTo>
                    <a:pt x="8707" y="69217"/>
                    <a:pt x="9208" y="68783"/>
                    <a:pt x="9241" y="68183"/>
                  </a:cubicBezTo>
                  <a:cubicBezTo>
                    <a:pt x="9675" y="63013"/>
                    <a:pt x="13944" y="58943"/>
                    <a:pt x="18981" y="58843"/>
                  </a:cubicBezTo>
                  <a:lnTo>
                    <a:pt x="19148" y="58843"/>
                  </a:lnTo>
                  <a:cubicBezTo>
                    <a:pt x="19682" y="58876"/>
                    <a:pt x="20082" y="58876"/>
                    <a:pt x="20082" y="58876"/>
                  </a:cubicBezTo>
                  <a:cubicBezTo>
                    <a:pt x="24719" y="59377"/>
                    <a:pt x="28521" y="63313"/>
                    <a:pt x="28888" y="68183"/>
                  </a:cubicBezTo>
                  <a:cubicBezTo>
                    <a:pt x="28922" y="68783"/>
                    <a:pt x="29422" y="69217"/>
                    <a:pt x="30022" y="69217"/>
                  </a:cubicBezTo>
                  <a:lnTo>
                    <a:pt x="36961" y="69217"/>
                  </a:lnTo>
                  <a:cubicBezTo>
                    <a:pt x="37328" y="69217"/>
                    <a:pt x="37695" y="69017"/>
                    <a:pt x="37895" y="68717"/>
                  </a:cubicBezTo>
                  <a:cubicBezTo>
                    <a:pt x="38061" y="68383"/>
                    <a:pt x="38061" y="67983"/>
                    <a:pt x="37961" y="67649"/>
                  </a:cubicBezTo>
                  <a:cubicBezTo>
                    <a:pt x="35893" y="62846"/>
                    <a:pt x="34059" y="58476"/>
                    <a:pt x="32457" y="54306"/>
                  </a:cubicBezTo>
                  <a:cubicBezTo>
                    <a:pt x="32724" y="54106"/>
                    <a:pt x="32891" y="53773"/>
                    <a:pt x="32891" y="53372"/>
                  </a:cubicBezTo>
                  <a:lnTo>
                    <a:pt x="32891" y="52772"/>
                  </a:lnTo>
                  <a:cubicBezTo>
                    <a:pt x="33458" y="52672"/>
                    <a:pt x="33892" y="52205"/>
                    <a:pt x="33892" y="51638"/>
                  </a:cubicBezTo>
                  <a:lnTo>
                    <a:pt x="33892" y="49536"/>
                  </a:lnTo>
                  <a:cubicBezTo>
                    <a:pt x="33892" y="48936"/>
                    <a:pt x="33391" y="48436"/>
                    <a:pt x="32791" y="48436"/>
                  </a:cubicBezTo>
                  <a:lnTo>
                    <a:pt x="30223" y="48436"/>
                  </a:lnTo>
                  <a:cubicBezTo>
                    <a:pt x="28888" y="44766"/>
                    <a:pt x="27687" y="41197"/>
                    <a:pt x="26653" y="37761"/>
                  </a:cubicBezTo>
                  <a:cubicBezTo>
                    <a:pt x="27020" y="37594"/>
                    <a:pt x="27287" y="37161"/>
                    <a:pt x="27287" y="36760"/>
                  </a:cubicBezTo>
                  <a:lnTo>
                    <a:pt x="27287" y="35960"/>
                  </a:lnTo>
                  <a:cubicBezTo>
                    <a:pt x="27621" y="35760"/>
                    <a:pt x="27821" y="35426"/>
                    <a:pt x="27821" y="34993"/>
                  </a:cubicBezTo>
                  <a:lnTo>
                    <a:pt x="27821" y="32924"/>
                  </a:lnTo>
                  <a:cubicBezTo>
                    <a:pt x="27821" y="32291"/>
                    <a:pt x="27320" y="31790"/>
                    <a:pt x="26687" y="31790"/>
                  </a:cubicBezTo>
                  <a:lnTo>
                    <a:pt x="24885" y="31790"/>
                  </a:lnTo>
                  <a:cubicBezTo>
                    <a:pt x="22784" y="23985"/>
                    <a:pt x="21316" y="16679"/>
                    <a:pt x="20516" y="9574"/>
                  </a:cubicBezTo>
                  <a:cubicBezTo>
                    <a:pt x="21183" y="9107"/>
                    <a:pt x="21650" y="8273"/>
                    <a:pt x="21650" y="7406"/>
                  </a:cubicBezTo>
                  <a:cubicBezTo>
                    <a:pt x="21650" y="6505"/>
                    <a:pt x="21216" y="5738"/>
                    <a:pt x="20549" y="5271"/>
                  </a:cubicBezTo>
                  <a:lnTo>
                    <a:pt x="20182" y="1068"/>
                  </a:lnTo>
                  <a:cubicBezTo>
                    <a:pt x="20149" y="468"/>
                    <a:pt x="19648" y="1"/>
                    <a:pt x="19048"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3"/>
            <p:cNvSpPr/>
            <p:nvPr/>
          </p:nvSpPr>
          <p:spPr>
            <a:xfrm>
              <a:off x="1907375" y="1795900"/>
              <a:ext cx="25875" cy="150950"/>
            </a:xfrm>
            <a:custGeom>
              <a:avLst/>
              <a:gdLst/>
              <a:ahLst/>
              <a:cxnLst/>
              <a:rect l="l" t="t" r="r" b="b"/>
              <a:pathLst>
                <a:path w="1035" h="6038" extrusionOk="0">
                  <a:moveTo>
                    <a:pt x="534" y="0"/>
                  </a:moveTo>
                  <a:lnTo>
                    <a:pt x="0" y="6038"/>
                  </a:lnTo>
                  <a:lnTo>
                    <a:pt x="1034" y="6038"/>
                  </a:lnTo>
                  <a:lnTo>
                    <a:pt x="534" y="0"/>
                  </a:lnTo>
                  <a:close/>
                </a:path>
              </a:pathLst>
            </a:custGeom>
            <a:solidFill>
              <a:srgbClr val="5F9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3"/>
            <p:cNvSpPr/>
            <p:nvPr/>
          </p:nvSpPr>
          <p:spPr>
            <a:xfrm>
              <a:off x="1919875" y="3211900"/>
              <a:ext cx="850" cy="25"/>
            </a:xfrm>
            <a:custGeom>
              <a:avLst/>
              <a:gdLst/>
              <a:ahLst/>
              <a:cxnLst/>
              <a:rect l="l" t="t" r="r" b="b"/>
              <a:pathLst>
                <a:path w="34" h="1" extrusionOk="0">
                  <a:moveTo>
                    <a:pt x="1" y="1"/>
                  </a:moveTo>
                  <a:lnTo>
                    <a:pt x="1" y="1"/>
                  </a:lnTo>
                  <a:cubicBezTo>
                    <a:pt x="1" y="1"/>
                    <a:pt x="34" y="1"/>
                    <a:pt x="1" y="1"/>
                  </a:cubicBezTo>
                  <a:lnTo>
                    <a:pt x="34" y="1"/>
                  </a:lnTo>
                  <a:lnTo>
                    <a:pt x="34" y="1"/>
                  </a:lnTo>
                  <a:lnTo>
                    <a:pt x="1" y="1"/>
                  </a:lnTo>
                  <a:cubicBezTo>
                    <a:pt x="34" y="1"/>
                    <a:pt x="1" y="1"/>
                    <a:pt x="1" y="1"/>
                  </a:cubicBezTo>
                  <a:close/>
                </a:path>
              </a:pathLst>
            </a:custGeom>
            <a:solidFill>
              <a:srgbClr val="FFC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3"/>
            <p:cNvSpPr/>
            <p:nvPr/>
          </p:nvSpPr>
          <p:spPr>
            <a:xfrm>
              <a:off x="1472900" y="1923475"/>
              <a:ext cx="893975" cy="1548650"/>
            </a:xfrm>
            <a:custGeom>
              <a:avLst/>
              <a:gdLst/>
              <a:ahLst/>
              <a:cxnLst/>
              <a:rect l="l" t="t" r="r" b="b"/>
              <a:pathLst>
                <a:path w="35759" h="61946" extrusionOk="0">
                  <a:moveTo>
                    <a:pt x="17813" y="29322"/>
                  </a:moveTo>
                  <a:lnTo>
                    <a:pt x="22683" y="43599"/>
                  </a:lnTo>
                  <a:lnTo>
                    <a:pt x="13143" y="43599"/>
                  </a:lnTo>
                  <a:lnTo>
                    <a:pt x="17813" y="29322"/>
                  </a:lnTo>
                  <a:close/>
                  <a:moveTo>
                    <a:pt x="17846" y="1"/>
                  </a:moveTo>
                  <a:lnTo>
                    <a:pt x="17846" y="468"/>
                  </a:lnTo>
                  <a:cubicBezTo>
                    <a:pt x="15978" y="21249"/>
                    <a:pt x="8840" y="41464"/>
                    <a:pt x="0" y="61945"/>
                  </a:cubicBezTo>
                  <a:lnTo>
                    <a:pt x="6905" y="61945"/>
                  </a:lnTo>
                  <a:cubicBezTo>
                    <a:pt x="7372" y="56141"/>
                    <a:pt x="12209" y="51605"/>
                    <a:pt x="17813" y="51538"/>
                  </a:cubicBezTo>
                  <a:lnTo>
                    <a:pt x="17946" y="51538"/>
                  </a:lnTo>
                  <a:cubicBezTo>
                    <a:pt x="23550" y="51605"/>
                    <a:pt x="28387" y="56141"/>
                    <a:pt x="28854" y="61945"/>
                  </a:cubicBezTo>
                  <a:lnTo>
                    <a:pt x="35759" y="61945"/>
                  </a:lnTo>
                  <a:cubicBezTo>
                    <a:pt x="26919" y="41464"/>
                    <a:pt x="19781" y="21183"/>
                    <a:pt x="17913" y="468"/>
                  </a:cubicBezTo>
                  <a:lnTo>
                    <a:pt x="17913" y="1"/>
                  </a:lnTo>
                  <a:cubicBezTo>
                    <a:pt x="17913" y="101"/>
                    <a:pt x="17913" y="168"/>
                    <a:pt x="17880" y="234"/>
                  </a:cubicBezTo>
                  <a:cubicBezTo>
                    <a:pt x="17880" y="134"/>
                    <a:pt x="17880" y="68"/>
                    <a:pt x="17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3"/>
            <p:cNvSpPr/>
            <p:nvPr/>
          </p:nvSpPr>
          <p:spPr>
            <a:xfrm>
              <a:off x="1577975" y="3007600"/>
              <a:ext cx="686350" cy="52550"/>
            </a:xfrm>
            <a:custGeom>
              <a:avLst/>
              <a:gdLst/>
              <a:ahLst/>
              <a:cxnLst/>
              <a:rect l="l" t="t" r="r" b="b"/>
              <a:pathLst>
                <a:path w="27454" h="2102" extrusionOk="0">
                  <a:moveTo>
                    <a:pt x="0" y="0"/>
                  </a:moveTo>
                  <a:lnTo>
                    <a:pt x="0" y="2102"/>
                  </a:lnTo>
                  <a:lnTo>
                    <a:pt x="27453" y="2102"/>
                  </a:lnTo>
                  <a:lnTo>
                    <a:pt x="27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3"/>
            <p:cNvSpPr/>
            <p:nvPr/>
          </p:nvSpPr>
          <p:spPr>
            <a:xfrm>
              <a:off x="1602975" y="3056800"/>
              <a:ext cx="635475" cy="46725"/>
            </a:xfrm>
            <a:custGeom>
              <a:avLst/>
              <a:gdLst/>
              <a:ahLst/>
              <a:cxnLst/>
              <a:rect l="l" t="t" r="r" b="b"/>
              <a:pathLst>
                <a:path w="25419" h="1869" extrusionOk="0">
                  <a:moveTo>
                    <a:pt x="1" y="0"/>
                  </a:moveTo>
                  <a:lnTo>
                    <a:pt x="1" y="1868"/>
                  </a:lnTo>
                  <a:lnTo>
                    <a:pt x="25419" y="1868"/>
                  </a:lnTo>
                  <a:lnTo>
                    <a:pt x="25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3"/>
            <p:cNvSpPr/>
            <p:nvPr/>
          </p:nvSpPr>
          <p:spPr>
            <a:xfrm>
              <a:off x="1728900" y="2590625"/>
              <a:ext cx="382800" cy="52575"/>
            </a:xfrm>
            <a:custGeom>
              <a:avLst/>
              <a:gdLst/>
              <a:ahLst/>
              <a:cxnLst/>
              <a:rect l="l" t="t" r="r" b="b"/>
              <a:pathLst>
                <a:path w="15312" h="2103" extrusionOk="0">
                  <a:moveTo>
                    <a:pt x="1" y="1"/>
                  </a:moveTo>
                  <a:lnTo>
                    <a:pt x="1" y="2102"/>
                  </a:lnTo>
                  <a:lnTo>
                    <a:pt x="15312" y="2102"/>
                  </a:lnTo>
                  <a:lnTo>
                    <a:pt x="15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3"/>
            <p:cNvSpPr/>
            <p:nvPr/>
          </p:nvSpPr>
          <p:spPr>
            <a:xfrm>
              <a:off x="1743925" y="2639825"/>
              <a:ext cx="354425" cy="46725"/>
            </a:xfrm>
            <a:custGeom>
              <a:avLst/>
              <a:gdLst/>
              <a:ahLst/>
              <a:cxnLst/>
              <a:rect l="l" t="t" r="r" b="b"/>
              <a:pathLst>
                <a:path w="14177" h="1869" extrusionOk="0">
                  <a:moveTo>
                    <a:pt x="0" y="1"/>
                  </a:moveTo>
                  <a:lnTo>
                    <a:pt x="0" y="1869"/>
                  </a:lnTo>
                  <a:lnTo>
                    <a:pt x="14177" y="1869"/>
                  </a:lnTo>
                  <a:lnTo>
                    <a:pt x="141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3"/>
            <p:cNvSpPr/>
            <p:nvPr/>
          </p:nvSpPr>
          <p:spPr>
            <a:xfrm>
              <a:off x="1885675" y="1914300"/>
              <a:ext cx="70925" cy="75100"/>
            </a:xfrm>
            <a:custGeom>
              <a:avLst/>
              <a:gdLst/>
              <a:ahLst/>
              <a:cxnLst/>
              <a:rect l="l" t="t" r="r" b="b"/>
              <a:pathLst>
                <a:path w="2837" h="3004" extrusionOk="0">
                  <a:moveTo>
                    <a:pt x="1402" y="1"/>
                  </a:moveTo>
                  <a:cubicBezTo>
                    <a:pt x="601" y="1"/>
                    <a:pt x="1" y="668"/>
                    <a:pt x="1" y="1502"/>
                  </a:cubicBezTo>
                  <a:cubicBezTo>
                    <a:pt x="1" y="2336"/>
                    <a:pt x="601" y="3003"/>
                    <a:pt x="1402" y="3003"/>
                  </a:cubicBezTo>
                  <a:cubicBezTo>
                    <a:pt x="2202" y="3003"/>
                    <a:pt x="2836" y="2336"/>
                    <a:pt x="2836" y="1502"/>
                  </a:cubicBezTo>
                  <a:cubicBezTo>
                    <a:pt x="2836" y="668"/>
                    <a:pt x="2202"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53"/>
          <p:cNvSpPr/>
          <p:nvPr/>
        </p:nvSpPr>
        <p:spPr>
          <a:xfrm>
            <a:off x="3437411" y="3055538"/>
            <a:ext cx="193500" cy="193500"/>
          </a:xfrm>
          <a:prstGeom prst="ellipse">
            <a:avLst/>
          </a:prstGeom>
          <a:solidFill>
            <a:schemeClr val="lt2"/>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3"/>
          <p:cNvSpPr/>
          <p:nvPr/>
        </p:nvSpPr>
        <p:spPr>
          <a:xfrm>
            <a:off x="5493861" y="3055525"/>
            <a:ext cx="193500" cy="193500"/>
          </a:xfrm>
          <a:prstGeom prst="ellipse">
            <a:avLst/>
          </a:prstGeom>
          <a:solidFill>
            <a:schemeClr val="lt2"/>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3"/>
          <p:cNvSpPr/>
          <p:nvPr/>
        </p:nvSpPr>
        <p:spPr>
          <a:xfrm>
            <a:off x="7553586" y="3044650"/>
            <a:ext cx="193500" cy="193500"/>
          </a:xfrm>
          <a:prstGeom prst="ellipse">
            <a:avLst/>
          </a:prstGeom>
          <a:solidFill>
            <a:schemeClr val="lt2"/>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3"/>
          <p:cNvSpPr/>
          <p:nvPr/>
        </p:nvSpPr>
        <p:spPr>
          <a:xfrm>
            <a:off x="1372257" y="3044638"/>
            <a:ext cx="193500" cy="193500"/>
          </a:xfrm>
          <a:prstGeom prst="ellipse">
            <a:avLst/>
          </a:prstGeom>
          <a:solidFill>
            <a:schemeClr val="lt2"/>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53"/>
          <p:cNvGrpSpPr/>
          <p:nvPr/>
        </p:nvGrpSpPr>
        <p:grpSpPr>
          <a:xfrm>
            <a:off x="5163312" y="1888986"/>
            <a:ext cx="1004577" cy="773280"/>
            <a:chOff x="2587025" y="2146975"/>
            <a:chExt cx="1604500" cy="1235075"/>
          </a:xfrm>
        </p:grpSpPr>
        <p:sp>
          <p:nvSpPr>
            <p:cNvPr id="2444" name="Google Shape;2444;p53"/>
            <p:cNvSpPr/>
            <p:nvPr/>
          </p:nvSpPr>
          <p:spPr>
            <a:xfrm>
              <a:off x="2587025" y="2146975"/>
              <a:ext cx="1604500" cy="1235075"/>
            </a:xfrm>
            <a:custGeom>
              <a:avLst/>
              <a:gdLst/>
              <a:ahLst/>
              <a:cxnLst/>
              <a:rect l="l" t="t" r="r" b="b"/>
              <a:pathLst>
                <a:path w="64180" h="49403" extrusionOk="0">
                  <a:moveTo>
                    <a:pt x="32090" y="1"/>
                  </a:moveTo>
                  <a:cubicBezTo>
                    <a:pt x="22216" y="1"/>
                    <a:pt x="12809" y="4637"/>
                    <a:pt x="6738" y="12410"/>
                  </a:cubicBezTo>
                  <a:cubicBezTo>
                    <a:pt x="3203" y="16679"/>
                    <a:pt x="2369" y="19982"/>
                    <a:pt x="2369" y="19982"/>
                  </a:cubicBezTo>
                  <a:cubicBezTo>
                    <a:pt x="801" y="23851"/>
                    <a:pt x="0" y="27921"/>
                    <a:pt x="0" y="32157"/>
                  </a:cubicBezTo>
                  <a:cubicBezTo>
                    <a:pt x="0" y="36093"/>
                    <a:pt x="701" y="39929"/>
                    <a:pt x="2135" y="43565"/>
                  </a:cubicBezTo>
                  <a:cubicBezTo>
                    <a:pt x="1868" y="43832"/>
                    <a:pt x="1701" y="44199"/>
                    <a:pt x="1701" y="44566"/>
                  </a:cubicBezTo>
                  <a:cubicBezTo>
                    <a:pt x="1701" y="47234"/>
                    <a:pt x="3870" y="49403"/>
                    <a:pt x="6538" y="49403"/>
                  </a:cubicBezTo>
                  <a:lnTo>
                    <a:pt x="57708" y="49403"/>
                  </a:lnTo>
                  <a:cubicBezTo>
                    <a:pt x="60377" y="49403"/>
                    <a:pt x="62545" y="47234"/>
                    <a:pt x="62545" y="44566"/>
                  </a:cubicBezTo>
                  <a:cubicBezTo>
                    <a:pt x="62545" y="44166"/>
                    <a:pt x="62378" y="43765"/>
                    <a:pt x="62111" y="43532"/>
                  </a:cubicBezTo>
                  <a:cubicBezTo>
                    <a:pt x="63479" y="39863"/>
                    <a:pt x="64179" y="36060"/>
                    <a:pt x="64179" y="32090"/>
                  </a:cubicBezTo>
                  <a:cubicBezTo>
                    <a:pt x="64179" y="27987"/>
                    <a:pt x="63379" y="23918"/>
                    <a:pt x="61878" y="20148"/>
                  </a:cubicBezTo>
                  <a:cubicBezTo>
                    <a:pt x="61878" y="20148"/>
                    <a:pt x="60010" y="15011"/>
                    <a:pt x="57441" y="12410"/>
                  </a:cubicBezTo>
                  <a:cubicBezTo>
                    <a:pt x="51370" y="4637"/>
                    <a:pt x="41997" y="1"/>
                    <a:pt x="32090"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3"/>
            <p:cNvSpPr/>
            <p:nvPr/>
          </p:nvSpPr>
          <p:spPr>
            <a:xfrm>
              <a:off x="2622875" y="2184500"/>
              <a:ext cx="1531950" cy="1144175"/>
            </a:xfrm>
            <a:custGeom>
              <a:avLst/>
              <a:gdLst/>
              <a:ahLst/>
              <a:cxnLst/>
              <a:rect l="l" t="t" r="r" b="b"/>
              <a:pathLst>
                <a:path w="61278" h="45767" extrusionOk="0">
                  <a:moveTo>
                    <a:pt x="30622" y="1"/>
                  </a:moveTo>
                  <a:cubicBezTo>
                    <a:pt x="13710" y="1"/>
                    <a:pt x="1" y="13711"/>
                    <a:pt x="1" y="30656"/>
                  </a:cubicBezTo>
                  <a:cubicBezTo>
                    <a:pt x="1" y="36127"/>
                    <a:pt x="1435" y="41330"/>
                    <a:pt x="4003" y="45767"/>
                  </a:cubicBezTo>
                  <a:lnTo>
                    <a:pt x="57275" y="45767"/>
                  </a:lnTo>
                  <a:cubicBezTo>
                    <a:pt x="59810" y="41330"/>
                    <a:pt x="61278" y="36127"/>
                    <a:pt x="61278" y="30656"/>
                  </a:cubicBezTo>
                  <a:cubicBezTo>
                    <a:pt x="61278" y="13711"/>
                    <a:pt x="47568" y="1"/>
                    <a:pt x="306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3"/>
            <p:cNvSpPr/>
            <p:nvPr/>
          </p:nvSpPr>
          <p:spPr>
            <a:xfrm>
              <a:off x="3591900" y="2468250"/>
              <a:ext cx="186000" cy="258325"/>
            </a:xfrm>
            <a:custGeom>
              <a:avLst/>
              <a:gdLst/>
              <a:ahLst/>
              <a:cxnLst/>
              <a:rect l="l" t="t" r="r" b="b"/>
              <a:pathLst>
                <a:path w="7440" h="10333" extrusionOk="0">
                  <a:moveTo>
                    <a:pt x="3716" y="1"/>
                  </a:moveTo>
                  <a:cubicBezTo>
                    <a:pt x="3662" y="1"/>
                    <a:pt x="3603" y="42"/>
                    <a:pt x="3570" y="126"/>
                  </a:cubicBezTo>
                  <a:cubicBezTo>
                    <a:pt x="2903" y="2894"/>
                    <a:pt x="1" y="5563"/>
                    <a:pt x="1" y="7631"/>
                  </a:cubicBezTo>
                  <a:cubicBezTo>
                    <a:pt x="1" y="9899"/>
                    <a:pt x="1668" y="10333"/>
                    <a:pt x="3703" y="10333"/>
                  </a:cubicBezTo>
                  <a:cubicBezTo>
                    <a:pt x="5771" y="10333"/>
                    <a:pt x="7439" y="9899"/>
                    <a:pt x="7439" y="7631"/>
                  </a:cubicBezTo>
                  <a:cubicBezTo>
                    <a:pt x="7439" y="5563"/>
                    <a:pt x="4504" y="2961"/>
                    <a:pt x="3837" y="126"/>
                  </a:cubicBezTo>
                  <a:cubicBezTo>
                    <a:pt x="3820" y="42"/>
                    <a:pt x="3770" y="1"/>
                    <a:pt x="3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3"/>
            <p:cNvSpPr/>
            <p:nvPr/>
          </p:nvSpPr>
          <p:spPr>
            <a:xfrm>
              <a:off x="3002325" y="2468250"/>
              <a:ext cx="185150" cy="258325"/>
            </a:xfrm>
            <a:custGeom>
              <a:avLst/>
              <a:gdLst/>
              <a:ahLst/>
              <a:cxnLst/>
              <a:rect l="l" t="t" r="r" b="b"/>
              <a:pathLst>
                <a:path w="7406" h="10333" extrusionOk="0">
                  <a:moveTo>
                    <a:pt x="3686" y="1"/>
                  </a:moveTo>
                  <a:cubicBezTo>
                    <a:pt x="3636" y="1"/>
                    <a:pt x="3586" y="42"/>
                    <a:pt x="3569" y="126"/>
                  </a:cubicBezTo>
                  <a:cubicBezTo>
                    <a:pt x="2902" y="2894"/>
                    <a:pt x="0" y="5563"/>
                    <a:pt x="0" y="7631"/>
                  </a:cubicBezTo>
                  <a:cubicBezTo>
                    <a:pt x="0" y="9899"/>
                    <a:pt x="1668" y="10333"/>
                    <a:pt x="3703" y="10333"/>
                  </a:cubicBezTo>
                  <a:cubicBezTo>
                    <a:pt x="5738" y="10333"/>
                    <a:pt x="7405" y="9899"/>
                    <a:pt x="7405" y="7631"/>
                  </a:cubicBezTo>
                  <a:cubicBezTo>
                    <a:pt x="7405" y="5563"/>
                    <a:pt x="4437" y="2961"/>
                    <a:pt x="3803" y="126"/>
                  </a:cubicBezTo>
                  <a:cubicBezTo>
                    <a:pt x="3786" y="42"/>
                    <a:pt x="3736" y="1"/>
                    <a:pt x="3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3"/>
            <p:cNvSpPr/>
            <p:nvPr/>
          </p:nvSpPr>
          <p:spPr>
            <a:xfrm>
              <a:off x="3014825" y="2707375"/>
              <a:ext cx="156800" cy="89250"/>
            </a:xfrm>
            <a:custGeom>
              <a:avLst/>
              <a:gdLst/>
              <a:ahLst/>
              <a:cxnLst/>
              <a:rect l="l" t="t" r="r" b="b"/>
              <a:pathLst>
                <a:path w="6272" h="3570" extrusionOk="0">
                  <a:moveTo>
                    <a:pt x="3103" y="1"/>
                  </a:moveTo>
                  <a:cubicBezTo>
                    <a:pt x="1902" y="1"/>
                    <a:pt x="834" y="101"/>
                    <a:pt x="0" y="167"/>
                  </a:cubicBezTo>
                  <a:lnTo>
                    <a:pt x="0" y="3570"/>
                  </a:lnTo>
                  <a:lnTo>
                    <a:pt x="6272" y="3570"/>
                  </a:lnTo>
                  <a:lnTo>
                    <a:pt x="6272" y="167"/>
                  </a:lnTo>
                  <a:cubicBezTo>
                    <a:pt x="5438" y="67"/>
                    <a:pt x="4337" y="1"/>
                    <a:pt x="3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3"/>
            <p:cNvSpPr/>
            <p:nvPr/>
          </p:nvSpPr>
          <p:spPr>
            <a:xfrm>
              <a:off x="3606925" y="2707375"/>
              <a:ext cx="156800" cy="87600"/>
            </a:xfrm>
            <a:custGeom>
              <a:avLst/>
              <a:gdLst/>
              <a:ahLst/>
              <a:cxnLst/>
              <a:rect l="l" t="t" r="r" b="b"/>
              <a:pathLst>
                <a:path w="6272" h="3504" extrusionOk="0">
                  <a:moveTo>
                    <a:pt x="3102" y="1"/>
                  </a:moveTo>
                  <a:cubicBezTo>
                    <a:pt x="1901" y="1"/>
                    <a:pt x="834" y="101"/>
                    <a:pt x="0" y="167"/>
                  </a:cubicBezTo>
                  <a:lnTo>
                    <a:pt x="0" y="3503"/>
                  </a:lnTo>
                  <a:lnTo>
                    <a:pt x="6271" y="3503"/>
                  </a:lnTo>
                  <a:lnTo>
                    <a:pt x="6271" y="167"/>
                  </a:lnTo>
                  <a:cubicBezTo>
                    <a:pt x="5437" y="67"/>
                    <a:pt x="4336" y="1"/>
                    <a:pt x="3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3"/>
            <p:cNvSpPr/>
            <p:nvPr/>
          </p:nvSpPr>
          <p:spPr>
            <a:xfrm>
              <a:off x="3617750" y="2793275"/>
              <a:ext cx="182650" cy="470350"/>
            </a:xfrm>
            <a:custGeom>
              <a:avLst/>
              <a:gdLst/>
              <a:ahLst/>
              <a:cxnLst/>
              <a:rect l="l" t="t" r="r" b="b"/>
              <a:pathLst>
                <a:path w="7306" h="18814" extrusionOk="0">
                  <a:moveTo>
                    <a:pt x="1" y="0"/>
                  </a:moveTo>
                  <a:lnTo>
                    <a:pt x="1" y="18814"/>
                  </a:lnTo>
                  <a:lnTo>
                    <a:pt x="7306" y="18814"/>
                  </a:lnTo>
                  <a:lnTo>
                    <a:pt x="7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3"/>
            <p:cNvSpPr/>
            <p:nvPr/>
          </p:nvSpPr>
          <p:spPr>
            <a:xfrm>
              <a:off x="2978125" y="2793275"/>
              <a:ext cx="182650" cy="470350"/>
            </a:xfrm>
            <a:custGeom>
              <a:avLst/>
              <a:gdLst/>
              <a:ahLst/>
              <a:cxnLst/>
              <a:rect l="l" t="t" r="r" b="b"/>
              <a:pathLst>
                <a:path w="7306" h="18814" extrusionOk="0">
                  <a:moveTo>
                    <a:pt x="1" y="0"/>
                  </a:moveTo>
                  <a:lnTo>
                    <a:pt x="1" y="18814"/>
                  </a:lnTo>
                  <a:lnTo>
                    <a:pt x="7306" y="18814"/>
                  </a:lnTo>
                  <a:lnTo>
                    <a:pt x="7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3"/>
            <p:cNvSpPr/>
            <p:nvPr/>
          </p:nvSpPr>
          <p:spPr>
            <a:xfrm>
              <a:off x="2996475" y="2824975"/>
              <a:ext cx="783075" cy="20850"/>
            </a:xfrm>
            <a:custGeom>
              <a:avLst/>
              <a:gdLst/>
              <a:ahLst/>
              <a:cxnLst/>
              <a:rect l="l" t="t" r="r" b="b"/>
              <a:pathLst>
                <a:path w="31323" h="834" extrusionOk="0">
                  <a:moveTo>
                    <a:pt x="1" y="0"/>
                  </a:moveTo>
                  <a:lnTo>
                    <a:pt x="1" y="834"/>
                  </a:lnTo>
                  <a:lnTo>
                    <a:pt x="31323" y="834"/>
                  </a:lnTo>
                  <a:lnTo>
                    <a:pt x="313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3"/>
            <p:cNvSpPr/>
            <p:nvPr/>
          </p:nvSpPr>
          <p:spPr>
            <a:xfrm>
              <a:off x="3202450" y="2208075"/>
              <a:ext cx="372800" cy="496825"/>
            </a:xfrm>
            <a:custGeom>
              <a:avLst/>
              <a:gdLst/>
              <a:ahLst/>
              <a:cxnLst/>
              <a:rect l="l" t="t" r="r" b="b"/>
              <a:pathLst>
                <a:path w="14912" h="19873" extrusionOk="0">
                  <a:moveTo>
                    <a:pt x="7473" y="0"/>
                  </a:moveTo>
                  <a:cubicBezTo>
                    <a:pt x="7356" y="0"/>
                    <a:pt x="7239" y="75"/>
                    <a:pt x="7206" y="225"/>
                  </a:cubicBezTo>
                  <a:cubicBezTo>
                    <a:pt x="5872" y="5562"/>
                    <a:pt x="1" y="10699"/>
                    <a:pt x="1" y="14636"/>
                  </a:cubicBezTo>
                  <a:cubicBezTo>
                    <a:pt x="1" y="19072"/>
                    <a:pt x="3337" y="19873"/>
                    <a:pt x="7439" y="19873"/>
                  </a:cubicBezTo>
                  <a:cubicBezTo>
                    <a:pt x="11576" y="19873"/>
                    <a:pt x="14911" y="19105"/>
                    <a:pt x="14911" y="14636"/>
                  </a:cubicBezTo>
                  <a:cubicBezTo>
                    <a:pt x="14911" y="10699"/>
                    <a:pt x="9041" y="5562"/>
                    <a:pt x="7740" y="225"/>
                  </a:cubicBezTo>
                  <a:cubicBezTo>
                    <a:pt x="7706" y="75"/>
                    <a:pt x="7590" y="0"/>
                    <a:pt x="7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3"/>
            <p:cNvSpPr/>
            <p:nvPr/>
          </p:nvSpPr>
          <p:spPr>
            <a:xfrm>
              <a:off x="3237475" y="2664850"/>
              <a:ext cx="303575" cy="63400"/>
            </a:xfrm>
            <a:custGeom>
              <a:avLst/>
              <a:gdLst/>
              <a:ahLst/>
              <a:cxnLst/>
              <a:rect l="l" t="t" r="r" b="b"/>
              <a:pathLst>
                <a:path w="12143" h="2536" extrusionOk="0">
                  <a:moveTo>
                    <a:pt x="6038" y="0"/>
                  </a:moveTo>
                  <a:cubicBezTo>
                    <a:pt x="3770" y="0"/>
                    <a:pt x="1669" y="134"/>
                    <a:pt x="1" y="367"/>
                  </a:cubicBezTo>
                  <a:lnTo>
                    <a:pt x="1" y="2536"/>
                  </a:lnTo>
                  <a:lnTo>
                    <a:pt x="12109" y="2536"/>
                  </a:lnTo>
                  <a:lnTo>
                    <a:pt x="12109" y="367"/>
                  </a:lnTo>
                  <a:lnTo>
                    <a:pt x="12143" y="367"/>
                  </a:lnTo>
                  <a:cubicBezTo>
                    <a:pt x="10508" y="167"/>
                    <a:pt x="8373" y="0"/>
                    <a:pt x="60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3"/>
            <p:cNvSpPr/>
            <p:nvPr/>
          </p:nvSpPr>
          <p:spPr>
            <a:xfrm>
              <a:off x="3151600" y="2719050"/>
              <a:ext cx="474525" cy="544575"/>
            </a:xfrm>
            <a:custGeom>
              <a:avLst/>
              <a:gdLst/>
              <a:ahLst/>
              <a:cxnLst/>
              <a:rect l="l" t="t" r="r" b="b"/>
              <a:pathLst>
                <a:path w="18981" h="21783" extrusionOk="0">
                  <a:moveTo>
                    <a:pt x="0" y="1"/>
                  </a:moveTo>
                  <a:lnTo>
                    <a:pt x="0" y="21783"/>
                  </a:lnTo>
                  <a:lnTo>
                    <a:pt x="18980" y="21783"/>
                  </a:lnTo>
                  <a:lnTo>
                    <a:pt x="18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3"/>
            <p:cNvSpPr/>
            <p:nvPr/>
          </p:nvSpPr>
          <p:spPr>
            <a:xfrm>
              <a:off x="3221650" y="2789100"/>
              <a:ext cx="334425" cy="472875"/>
            </a:xfrm>
            <a:custGeom>
              <a:avLst/>
              <a:gdLst/>
              <a:ahLst/>
              <a:cxnLst/>
              <a:rect l="l" t="t" r="r" b="b"/>
              <a:pathLst>
                <a:path w="13377" h="18915" extrusionOk="0">
                  <a:moveTo>
                    <a:pt x="0" y="1"/>
                  </a:moveTo>
                  <a:lnTo>
                    <a:pt x="0" y="18914"/>
                  </a:lnTo>
                  <a:lnTo>
                    <a:pt x="13376" y="18914"/>
                  </a:lnTo>
                  <a:lnTo>
                    <a:pt x="133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3"/>
            <p:cNvSpPr/>
            <p:nvPr/>
          </p:nvSpPr>
          <p:spPr>
            <a:xfrm>
              <a:off x="3199125" y="2761575"/>
              <a:ext cx="380300" cy="500400"/>
            </a:xfrm>
            <a:custGeom>
              <a:avLst/>
              <a:gdLst/>
              <a:ahLst/>
              <a:cxnLst/>
              <a:rect l="l" t="t" r="r" b="b"/>
              <a:pathLst>
                <a:path w="15212" h="20016" extrusionOk="0">
                  <a:moveTo>
                    <a:pt x="0" y="1"/>
                  </a:moveTo>
                  <a:lnTo>
                    <a:pt x="0" y="20015"/>
                  </a:lnTo>
                  <a:lnTo>
                    <a:pt x="1868" y="20015"/>
                  </a:lnTo>
                  <a:lnTo>
                    <a:pt x="1868" y="2102"/>
                  </a:lnTo>
                  <a:lnTo>
                    <a:pt x="13343" y="2102"/>
                  </a:lnTo>
                  <a:lnTo>
                    <a:pt x="13343" y="20015"/>
                  </a:lnTo>
                  <a:lnTo>
                    <a:pt x="15211" y="20015"/>
                  </a:lnTo>
                  <a:lnTo>
                    <a:pt x="15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3"/>
            <p:cNvSpPr/>
            <p:nvPr/>
          </p:nvSpPr>
          <p:spPr>
            <a:xfrm>
              <a:off x="3267500" y="2849150"/>
              <a:ext cx="244375" cy="412825"/>
            </a:xfrm>
            <a:custGeom>
              <a:avLst/>
              <a:gdLst/>
              <a:ahLst/>
              <a:cxnLst/>
              <a:rect l="l" t="t" r="r" b="b"/>
              <a:pathLst>
                <a:path w="9775" h="16513" extrusionOk="0">
                  <a:moveTo>
                    <a:pt x="4871" y="0"/>
                  </a:moveTo>
                  <a:cubicBezTo>
                    <a:pt x="4871" y="1435"/>
                    <a:pt x="1" y="2769"/>
                    <a:pt x="1" y="5471"/>
                  </a:cubicBezTo>
                  <a:lnTo>
                    <a:pt x="1" y="16512"/>
                  </a:lnTo>
                  <a:lnTo>
                    <a:pt x="9774" y="16512"/>
                  </a:lnTo>
                  <a:lnTo>
                    <a:pt x="9774" y="5471"/>
                  </a:lnTo>
                  <a:cubicBezTo>
                    <a:pt x="9774" y="2769"/>
                    <a:pt x="4871" y="1568"/>
                    <a:pt x="4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3"/>
            <p:cNvSpPr/>
            <p:nvPr/>
          </p:nvSpPr>
          <p:spPr>
            <a:xfrm>
              <a:off x="3287525" y="3099325"/>
              <a:ext cx="204325" cy="162650"/>
            </a:xfrm>
            <a:custGeom>
              <a:avLst/>
              <a:gdLst/>
              <a:ahLst/>
              <a:cxnLst/>
              <a:rect l="l" t="t" r="r" b="b"/>
              <a:pathLst>
                <a:path w="8173" h="6506" extrusionOk="0">
                  <a:moveTo>
                    <a:pt x="0" y="1"/>
                  </a:moveTo>
                  <a:lnTo>
                    <a:pt x="0" y="6505"/>
                  </a:lnTo>
                  <a:lnTo>
                    <a:pt x="8173" y="6505"/>
                  </a:lnTo>
                  <a:lnTo>
                    <a:pt x="81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3"/>
            <p:cNvSpPr/>
            <p:nvPr/>
          </p:nvSpPr>
          <p:spPr>
            <a:xfrm>
              <a:off x="3344225" y="3126850"/>
              <a:ext cx="90100" cy="135125"/>
            </a:xfrm>
            <a:custGeom>
              <a:avLst/>
              <a:gdLst/>
              <a:ahLst/>
              <a:cxnLst/>
              <a:rect l="l" t="t" r="r" b="b"/>
              <a:pathLst>
                <a:path w="3604" h="5405" extrusionOk="0">
                  <a:moveTo>
                    <a:pt x="1" y="0"/>
                  </a:moveTo>
                  <a:lnTo>
                    <a:pt x="1" y="5404"/>
                  </a:lnTo>
                  <a:lnTo>
                    <a:pt x="3603" y="5404"/>
                  </a:lnTo>
                  <a:lnTo>
                    <a:pt x="3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3"/>
            <p:cNvSpPr/>
            <p:nvPr/>
          </p:nvSpPr>
          <p:spPr>
            <a:xfrm>
              <a:off x="2665400" y="3261100"/>
              <a:ext cx="1448575" cy="84250"/>
            </a:xfrm>
            <a:custGeom>
              <a:avLst/>
              <a:gdLst/>
              <a:ahLst/>
              <a:cxnLst/>
              <a:rect l="l" t="t" r="r" b="b"/>
              <a:pathLst>
                <a:path w="57943" h="3370" extrusionOk="0">
                  <a:moveTo>
                    <a:pt x="1" y="1"/>
                  </a:moveTo>
                  <a:cubicBezTo>
                    <a:pt x="1" y="1869"/>
                    <a:pt x="1502" y="3370"/>
                    <a:pt x="3370" y="3370"/>
                  </a:cubicBezTo>
                  <a:lnTo>
                    <a:pt x="54540" y="3370"/>
                  </a:lnTo>
                  <a:cubicBezTo>
                    <a:pt x="56408" y="3370"/>
                    <a:pt x="57909" y="1869"/>
                    <a:pt x="57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3"/>
            <p:cNvSpPr/>
            <p:nvPr/>
          </p:nvSpPr>
          <p:spPr>
            <a:xfrm>
              <a:off x="3354225" y="2973400"/>
              <a:ext cx="70925" cy="108450"/>
            </a:xfrm>
            <a:custGeom>
              <a:avLst/>
              <a:gdLst/>
              <a:ahLst/>
              <a:cxnLst/>
              <a:rect l="l" t="t" r="r" b="b"/>
              <a:pathLst>
                <a:path w="2837" h="4338" extrusionOk="0">
                  <a:moveTo>
                    <a:pt x="1435" y="1"/>
                  </a:moveTo>
                  <a:cubicBezTo>
                    <a:pt x="635" y="1"/>
                    <a:pt x="1" y="634"/>
                    <a:pt x="1" y="1435"/>
                  </a:cubicBezTo>
                  <a:lnTo>
                    <a:pt x="1" y="4337"/>
                  </a:lnTo>
                  <a:lnTo>
                    <a:pt x="2836" y="4337"/>
                  </a:lnTo>
                  <a:lnTo>
                    <a:pt x="2836" y="1435"/>
                  </a:lnTo>
                  <a:cubicBezTo>
                    <a:pt x="2836" y="634"/>
                    <a:pt x="2202" y="1"/>
                    <a:pt x="1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3"/>
            <p:cNvSpPr/>
            <p:nvPr/>
          </p:nvSpPr>
          <p:spPr>
            <a:xfrm>
              <a:off x="3840425" y="2792450"/>
              <a:ext cx="58400" cy="469525"/>
            </a:xfrm>
            <a:custGeom>
              <a:avLst/>
              <a:gdLst/>
              <a:ahLst/>
              <a:cxnLst/>
              <a:rect l="l" t="t" r="r" b="b"/>
              <a:pathLst>
                <a:path w="2336" h="18781" extrusionOk="0">
                  <a:moveTo>
                    <a:pt x="1168" y="0"/>
                  </a:moveTo>
                  <a:cubicBezTo>
                    <a:pt x="467" y="0"/>
                    <a:pt x="0" y="534"/>
                    <a:pt x="0" y="1168"/>
                  </a:cubicBezTo>
                  <a:lnTo>
                    <a:pt x="0" y="18780"/>
                  </a:lnTo>
                  <a:lnTo>
                    <a:pt x="2335" y="18780"/>
                  </a:lnTo>
                  <a:lnTo>
                    <a:pt x="2335" y="1168"/>
                  </a:lnTo>
                  <a:cubicBezTo>
                    <a:pt x="2335" y="500"/>
                    <a:pt x="1768" y="0"/>
                    <a:pt x="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3"/>
            <p:cNvSpPr/>
            <p:nvPr/>
          </p:nvSpPr>
          <p:spPr>
            <a:xfrm>
              <a:off x="3827900" y="3154375"/>
              <a:ext cx="83425" cy="15025"/>
            </a:xfrm>
            <a:custGeom>
              <a:avLst/>
              <a:gdLst/>
              <a:ahLst/>
              <a:cxnLst/>
              <a:rect l="l" t="t" r="r" b="b"/>
              <a:pathLst>
                <a:path w="3337" h="601" extrusionOk="0">
                  <a:moveTo>
                    <a:pt x="1" y="0"/>
                  </a:moveTo>
                  <a:lnTo>
                    <a:pt x="1" y="601"/>
                  </a:lnTo>
                  <a:lnTo>
                    <a:pt x="3336" y="601"/>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3"/>
            <p:cNvSpPr/>
            <p:nvPr/>
          </p:nvSpPr>
          <p:spPr>
            <a:xfrm>
              <a:off x="3827900" y="3154375"/>
              <a:ext cx="83425" cy="8350"/>
            </a:xfrm>
            <a:custGeom>
              <a:avLst/>
              <a:gdLst/>
              <a:ahLst/>
              <a:cxnLst/>
              <a:rect l="l" t="t" r="r" b="b"/>
              <a:pathLst>
                <a:path w="3337" h="334" extrusionOk="0">
                  <a:moveTo>
                    <a:pt x="1" y="0"/>
                  </a:moveTo>
                  <a:lnTo>
                    <a:pt x="1" y="334"/>
                  </a:lnTo>
                  <a:lnTo>
                    <a:pt x="3336" y="334"/>
                  </a:lnTo>
                  <a:lnTo>
                    <a:pt x="3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3"/>
            <p:cNvSpPr/>
            <p:nvPr/>
          </p:nvSpPr>
          <p:spPr>
            <a:xfrm>
              <a:off x="3827900" y="3027600"/>
              <a:ext cx="83425" cy="15050"/>
            </a:xfrm>
            <a:custGeom>
              <a:avLst/>
              <a:gdLst/>
              <a:ahLst/>
              <a:cxnLst/>
              <a:rect l="l" t="t" r="r" b="b"/>
              <a:pathLst>
                <a:path w="3337" h="602" extrusionOk="0">
                  <a:moveTo>
                    <a:pt x="1" y="1"/>
                  </a:moveTo>
                  <a:lnTo>
                    <a:pt x="1" y="601"/>
                  </a:lnTo>
                  <a:lnTo>
                    <a:pt x="3336" y="601"/>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3"/>
            <p:cNvSpPr/>
            <p:nvPr/>
          </p:nvSpPr>
          <p:spPr>
            <a:xfrm>
              <a:off x="3827900" y="3027600"/>
              <a:ext cx="83425" cy="8375"/>
            </a:xfrm>
            <a:custGeom>
              <a:avLst/>
              <a:gdLst/>
              <a:ahLst/>
              <a:cxnLst/>
              <a:rect l="l" t="t" r="r" b="b"/>
              <a:pathLst>
                <a:path w="3337" h="335" extrusionOk="0">
                  <a:moveTo>
                    <a:pt x="1" y="1"/>
                  </a:moveTo>
                  <a:lnTo>
                    <a:pt x="1" y="334"/>
                  </a:lnTo>
                  <a:lnTo>
                    <a:pt x="3336" y="334"/>
                  </a:lnTo>
                  <a:lnTo>
                    <a:pt x="3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3"/>
            <p:cNvSpPr/>
            <p:nvPr/>
          </p:nvSpPr>
          <p:spPr>
            <a:xfrm>
              <a:off x="3827900" y="2900025"/>
              <a:ext cx="83425" cy="15025"/>
            </a:xfrm>
            <a:custGeom>
              <a:avLst/>
              <a:gdLst/>
              <a:ahLst/>
              <a:cxnLst/>
              <a:rect l="l" t="t" r="r" b="b"/>
              <a:pathLst>
                <a:path w="3337" h="601" extrusionOk="0">
                  <a:moveTo>
                    <a:pt x="1" y="0"/>
                  </a:moveTo>
                  <a:lnTo>
                    <a:pt x="1" y="601"/>
                  </a:lnTo>
                  <a:lnTo>
                    <a:pt x="3336" y="601"/>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3"/>
            <p:cNvSpPr/>
            <p:nvPr/>
          </p:nvSpPr>
          <p:spPr>
            <a:xfrm>
              <a:off x="3827900" y="2900025"/>
              <a:ext cx="83425" cy="8350"/>
            </a:xfrm>
            <a:custGeom>
              <a:avLst/>
              <a:gdLst/>
              <a:ahLst/>
              <a:cxnLst/>
              <a:rect l="l" t="t" r="r" b="b"/>
              <a:pathLst>
                <a:path w="3337" h="334" extrusionOk="0">
                  <a:moveTo>
                    <a:pt x="1" y="0"/>
                  </a:moveTo>
                  <a:lnTo>
                    <a:pt x="1" y="334"/>
                  </a:lnTo>
                  <a:lnTo>
                    <a:pt x="3336" y="334"/>
                  </a:lnTo>
                  <a:lnTo>
                    <a:pt x="3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3"/>
            <p:cNvSpPr/>
            <p:nvPr/>
          </p:nvSpPr>
          <p:spPr>
            <a:xfrm>
              <a:off x="3827900" y="2823300"/>
              <a:ext cx="83425" cy="14200"/>
            </a:xfrm>
            <a:custGeom>
              <a:avLst/>
              <a:gdLst/>
              <a:ahLst/>
              <a:cxnLst/>
              <a:rect l="l" t="t" r="r" b="b"/>
              <a:pathLst>
                <a:path w="3337" h="568" extrusionOk="0">
                  <a:moveTo>
                    <a:pt x="1" y="0"/>
                  </a:moveTo>
                  <a:lnTo>
                    <a:pt x="1" y="567"/>
                  </a:lnTo>
                  <a:lnTo>
                    <a:pt x="3336" y="567"/>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3"/>
            <p:cNvSpPr/>
            <p:nvPr/>
          </p:nvSpPr>
          <p:spPr>
            <a:xfrm>
              <a:off x="3827900" y="2823300"/>
              <a:ext cx="83425" cy="8350"/>
            </a:xfrm>
            <a:custGeom>
              <a:avLst/>
              <a:gdLst/>
              <a:ahLst/>
              <a:cxnLst/>
              <a:rect l="l" t="t" r="r" b="b"/>
              <a:pathLst>
                <a:path w="3337" h="334" extrusionOk="0">
                  <a:moveTo>
                    <a:pt x="1" y="0"/>
                  </a:moveTo>
                  <a:lnTo>
                    <a:pt x="1" y="334"/>
                  </a:lnTo>
                  <a:lnTo>
                    <a:pt x="3336" y="334"/>
                  </a:lnTo>
                  <a:lnTo>
                    <a:pt x="3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3"/>
            <p:cNvSpPr/>
            <p:nvPr/>
          </p:nvSpPr>
          <p:spPr>
            <a:xfrm>
              <a:off x="3862925" y="2849150"/>
              <a:ext cx="12550" cy="36725"/>
            </a:xfrm>
            <a:custGeom>
              <a:avLst/>
              <a:gdLst/>
              <a:ahLst/>
              <a:cxnLst/>
              <a:rect l="l" t="t" r="r" b="b"/>
              <a:pathLst>
                <a:path w="502" h="1469" extrusionOk="0">
                  <a:moveTo>
                    <a:pt x="268" y="0"/>
                  </a:moveTo>
                  <a:cubicBezTo>
                    <a:pt x="134" y="0"/>
                    <a:pt x="1" y="134"/>
                    <a:pt x="1" y="267"/>
                  </a:cubicBezTo>
                  <a:lnTo>
                    <a:pt x="1" y="1468"/>
                  </a:lnTo>
                  <a:lnTo>
                    <a:pt x="501" y="1468"/>
                  </a:lnTo>
                  <a:lnTo>
                    <a:pt x="501" y="267"/>
                  </a:lnTo>
                  <a:cubicBezTo>
                    <a:pt x="501" y="134"/>
                    <a:pt x="368" y="0"/>
                    <a:pt x="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3"/>
            <p:cNvSpPr/>
            <p:nvPr/>
          </p:nvSpPr>
          <p:spPr>
            <a:xfrm>
              <a:off x="3844575" y="2849150"/>
              <a:ext cx="12550" cy="36725"/>
            </a:xfrm>
            <a:custGeom>
              <a:avLst/>
              <a:gdLst/>
              <a:ahLst/>
              <a:cxnLst/>
              <a:rect l="l" t="t" r="r" b="b"/>
              <a:pathLst>
                <a:path w="502" h="1469" extrusionOk="0">
                  <a:moveTo>
                    <a:pt x="234" y="0"/>
                  </a:moveTo>
                  <a:cubicBezTo>
                    <a:pt x="101" y="0"/>
                    <a:pt x="1" y="134"/>
                    <a:pt x="1" y="267"/>
                  </a:cubicBezTo>
                  <a:lnTo>
                    <a:pt x="1" y="1468"/>
                  </a:lnTo>
                  <a:lnTo>
                    <a:pt x="501" y="1468"/>
                  </a:lnTo>
                  <a:lnTo>
                    <a:pt x="501" y="267"/>
                  </a:lnTo>
                  <a:cubicBezTo>
                    <a:pt x="501" y="134"/>
                    <a:pt x="368"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3"/>
            <p:cNvSpPr/>
            <p:nvPr/>
          </p:nvSpPr>
          <p:spPr>
            <a:xfrm>
              <a:off x="3880450" y="2849150"/>
              <a:ext cx="12525" cy="36725"/>
            </a:xfrm>
            <a:custGeom>
              <a:avLst/>
              <a:gdLst/>
              <a:ahLst/>
              <a:cxnLst/>
              <a:rect l="l" t="t" r="r" b="b"/>
              <a:pathLst>
                <a:path w="501" h="1469" extrusionOk="0">
                  <a:moveTo>
                    <a:pt x="267" y="0"/>
                  </a:moveTo>
                  <a:cubicBezTo>
                    <a:pt x="134" y="0"/>
                    <a:pt x="0" y="134"/>
                    <a:pt x="0" y="267"/>
                  </a:cubicBezTo>
                  <a:lnTo>
                    <a:pt x="0" y="1468"/>
                  </a:lnTo>
                  <a:lnTo>
                    <a:pt x="501" y="1468"/>
                  </a:lnTo>
                  <a:lnTo>
                    <a:pt x="501" y="267"/>
                  </a:lnTo>
                  <a:cubicBezTo>
                    <a:pt x="501" y="134"/>
                    <a:pt x="400" y="0"/>
                    <a:pt x="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3"/>
            <p:cNvSpPr/>
            <p:nvPr/>
          </p:nvSpPr>
          <p:spPr>
            <a:xfrm>
              <a:off x="2882225" y="2792450"/>
              <a:ext cx="58400" cy="469525"/>
            </a:xfrm>
            <a:custGeom>
              <a:avLst/>
              <a:gdLst/>
              <a:ahLst/>
              <a:cxnLst/>
              <a:rect l="l" t="t" r="r" b="b"/>
              <a:pathLst>
                <a:path w="2336" h="18781" extrusionOk="0">
                  <a:moveTo>
                    <a:pt x="1168" y="0"/>
                  </a:moveTo>
                  <a:cubicBezTo>
                    <a:pt x="501" y="0"/>
                    <a:pt x="1" y="534"/>
                    <a:pt x="1" y="1168"/>
                  </a:cubicBezTo>
                  <a:lnTo>
                    <a:pt x="1" y="18780"/>
                  </a:lnTo>
                  <a:lnTo>
                    <a:pt x="2336" y="18780"/>
                  </a:lnTo>
                  <a:lnTo>
                    <a:pt x="2336" y="1168"/>
                  </a:lnTo>
                  <a:cubicBezTo>
                    <a:pt x="2336" y="500"/>
                    <a:pt x="1802" y="0"/>
                    <a:pt x="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3"/>
            <p:cNvSpPr/>
            <p:nvPr/>
          </p:nvSpPr>
          <p:spPr>
            <a:xfrm>
              <a:off x="2869725" y="3154375"/>
              <a:ext cx="83425" cy="15025"/>
            </a:xfrm>
            <a:custGeom>
              <a:avLst/>
              <a:gdLst/>
              <a:ahLst/>
              <a:cxnLst/>
              <a:rect l="l" t="t" r="r" b="b"/>
              <a:pathLst>
                <a:path w="3337" h="601" extrusionOk="0">
                  <a:moveTo>
                    <a:pt x="0" y="0"/>
                  </a:moveTo>
                  <a:lnTo>
                    <a:pt x="0" y="601"/>
                  </a:lnTo>
                  <a:lnTo>
                    <a:pt x="3336" y="601"/>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3"/>
            <p:cNvSpPr/>
            <p:nvPr/>
          </p:nvSpPr>
          <p:spPr>
            <a:xfrm>
              <a:off x="2869725" y="3154375"/>
              <a:ext cx="83425" cy="8350"/>
            </a:xfrm>
            <a:custGeom>
              <a:avLst/>
              <a:gdLst/>
              <a:ahLst/>
              <a:cxnLst/>
              <a:rect l="l" t="t" r="r" b="b"/>
              <a:pathLst>
                <a:path w="3337" h="334" extrusionOk="0">
                  <a:moveTo>
                    <a:pt x="0" y="0"/>
                  </a:moveTo>
                  <a:lnTo>
                    <a:pt x="0" y="334"/>
                  </a:lnTo>
                  <a:lnTo>
                    <a:pt x="3336" y="334"/>
                  </a:lnTo>
                  <a:lnTo>
                    <a:pt x="3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3"/>
            <p:cNvSpPr/>
            <p:nvPr/>
          </p:nvSpPr>
          <p:spPr>
            <a:xfrm>
              <a:off x="2869725" y="3027600"/>
              <a:ext cx="83425" cy="15050"/>
            </a:xfrm>
            <a:custGeom>
              <a:avLst/>
              <a:gdLst/>
              <a:ahLst/>
              <a:cxnLst/>
              <a:rect l="l" t="t" r="r" b="b"/>
              <a:pathLst>
                <a:path w="3337" h="602" extrusionOk="0">
                  <a:moveTo>
                    <a:pt x="0" y="1"/>
                  </a:moveTo>
                  <a:lnTo>
                    <a:pt x="0" y="601"/>
                  </a:lnTo>
                  <a:lnTo>
                    <a:pt x="3336" y="601"/>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3"/>
            <p:cNvSpPr/>
            <p:nvPr/>
          </p:nvSpPr>
          <p:spPr>
            <a:xfrm>
              <a:off x="2869725" y="3027600"/>
              <a:ext cx="83425" cy="8375"/>
            </a:xfrm>
            <a:custGeom>
              <a:avLst/>
              <a:gdLst/>
              <a:ahLst/>
              <a:cxnLst/>
              <a:rect l="l" t="t" r="r" b="b"/>
              <a:pathLst>
                <a:path w="3337" h="335" extrusionOk="0">
                  <a:moveTo>
                    <a:pt x="0" y="1"/>
                  </a:moveTo>
                  <a:lnTo>
                    <a:pt x="0" y="334"/>
                  </a:lnTo>
                  <a:lnTo>
                    <a:pt x="3336" y="334"/>
                  </a:lnTo>
                  <a:lnTo>
                    <a:pt x="33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3"/>
            <p:cNvSpPr/>
            <p:nvPr/>
          </p:nvSpPr>
          <p:spPr>
            <a:xfrm>
              <a:off x="2869725" y="2900025"/>
              <a:ext cx="83425" cy="15025"/>
            </a:xfrm>
            <a:custGeom>
              <a:avLst/>
              <a:gdLst/>
              <a:ahLst/>
              <a:cxnLst/>
              <a:rect l="l" t="t" r="r" b="b"/>
              <a:pathLst>
                <a:path w="3337" h="601" extrusionOk="0">
                  <a:moveTo>
                    <a:pt x="0" y="0"/>
                  </a:moveTo>
                  <a:lnTo>
                    <a:pt x="0" y="601"/>
                  </a:lnTo>
                  <a:lnTo>
                    <a:pt x="3336" y="601"/>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3"/>
            <p:cNvSpPr/>
            <p:nvPr/>
          </p:nvSpPr>
          <p:spPr>
            <a:xfrm>
              <a:off x="2869725" y="2900025"/>
              <a:ext cx="83425" cy="8350"/>
            </a:xfrm>
            <a:custGeom>
              <a:avLst/>
              <a:gdLst/>
              <a:ahLst/>
              <a:cxnLst/>
              <a:rect l="l" t="t" r="r" b="b"/>
              <a:pathLst>
                <a:path w="3337" h="334" extrusionOk="0">
                  <a:moveTo>
                    <a:pt x="0" y="0"/>
                  </a:moveTo>
                  <a:lnTo>
                    <a:pt x="0" y="334"/>
                  </a:lnTo>
                  <a:lnTo>
                    <a:pt x="3336" y="334"/>
                  </a:lnTo>
                  <a:lnTo>
                    <a:pt x="3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3"/>
            <p:cNvSpPr/>
            <p:nvPr/>
          </p:nvSpPr>
          <p:spPr>
            <a:xfrm>
              <a:off x="2869725" y="2823300"/>
              <a:ext cx="83425" cy="14200"/>
            </a:xfrm>
            <a:custGeom>
              <a:avLst/>
              <a:gdLst/>
              <a:ahLst/>
              <a:cxnLst/>
              <a:rect l="l" t="t" r="r" b="b"/>
              <a:pathLst>
                <a:path w="3337" h="568" extrusionOk="0">
                  <a:moveTo>
                    <a:pt x="0" y="0"/>
                  </a:moveTo>
                  <a:lnTo>
                    <a:pt x="0" y="567"/>
                  </a:lnTo>
                  <a:lnTo>
                    <a:pt x="3336" y="567"/>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3"/>
            <p:cNvSpPr/>
            <p:nvPr/>
          </p:nvSpPr>
          <p:spPr>
            <a:xfrm>
              <a:off x="2869725" y="2823300"/>
              <a:ext cx="83425" cy="8350"/>
            </a:xfrm>
            <a:custGeom>
              <a:avLst/>
              <a:gdLst/>
              <a:ahLst/>
              <a:cxnLst/>
              <a:rect l="l" t="t" r="r" b="b"/>
              <a:pathLst>
                <a:path w="3337" h="334" extrusionOk="0">
                  <a:moveTo>
                    <a:pt x="0" y="0"/>
                  </a:moveTo>
                  <a:lnTo>
                    <a:pt x="0" y="334"/>
                  </a:lnTo>
                  <a:lnTo>
                    <a:pt x="3336" y="334"/>
                  </a:lnTo>
                  <a:lnTo>
                    <a:pt x="3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3"/>
            <p:cNvSpPr/>
            <p:nvPr/>
          </p:nvSpPr>
          <p:spPr>
            <a:xfrm>
              <a:off x="2904750" y="2849150"/>
              <a:ext cx="12525" cy="36725"/>
            </a:xfrm>
            <a:custGeom>
              <a:avLst/>
              <a:gdLst/>
              <a:ahLst/>
              <a:cxnLst/>
              <a:rect l="l" t="t" r="r" b="b"/>
              <a:pathLst>
                <a:path w="501" h="1469" extrusionOk="0">
                  <a:moveTo>
                    <a:pt x="267" y="0"/>
                  </a:moveTo>
                  <a:cubicBezTo>
                    <a:pt x="134" y="0"/>
                    <a:pt x="0" y="134"/>
                    <a:pt x="0" y="267"/>
                  </a:cubicBezTo>
                  <a:lnTo>
                    <a:pt x="0" y="1468"/>
                  </a:lnTo>
                  <a:lnTo>
                    <a:pt x="501" y="1468"/>
                  </a:lnTo>
                  <a:lnTo>
                    <a:pt x="501" y="267"/>
                  </a:lnTo>
                  <a:cubicBezTo>
                    <a:pt x="501" y="134"/>
                    <a:pt x="401" y="0"/>
                    <a:pt x="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3"/>
            <p:cNvSpPr/>
            <p:nvPr/>
          </p:nvSpPr>
          <p:spPr>
            <a:xfrm>
              <a:off x="2886400" y="2849150"/>
              <a:ext cx="12525" cy="36725"/>
            </a:xfrm>
            <a:custGeom>
              <a:avLst/>
              <a:gdLst/>
              <a:ahLst/>
              <a:cxnLst/>
              <a:rect l="l" t="t" r="r" b="b"/>
              <a:pathLst>
                <a:path w="501" h="1469" extrusionOk="0">
                  <a:moveTo>
                    <a:pt x="234" y="0"/>
                  </a:moveTo>
                  <a:cubicBezTo>
                    <a:pt x="134" y="0"/>
                    <a:pt x="0" y="134"/>
                    <a:pt x="0" y="267"/>
                  </a:cubicBezTo>
                  <a:lnTo>
                    <a:pt x="0" y="1468"/>
                  </a:lnTo>
                  <a:lnTo>
                    <a:pt x="501" y="1468"/>
                  </a:lnTo>
                  <a:lnTo>
                    <a:pt x="501" y="267"/>
                  </a:lnTo>
                  <a:cubicBezTo>
                    <a:pt x="501" y="134"/>
                    <a:pt x="367"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3"/>
            <p:cNvSpPr/>
            <p:nvPr/>
          </p:nvSpPr>
          <p:spPr>
            <a:xfrm>
              <a:off x="2923100" y="2849150"/>
              <a:ext cx="12525" cy="36725"/>
            </a:xfrm>
            <a:custGeom>
              <a:avLst/>
              <a:gdLst/>
              <a:ahLst/>
              <a:cxnLst/>
              <a:rect l="l" t="t" r="r" b="b"/>
              <a:pathLst>
                <a:path w="501" h="1469" extrusionOk="0">
                  <a:moveTo>
                    <a:pt x="234" y="0"/>
                  </a:moveTo>
                  <a:cubicBezTo>
                    <a:pt x="100" y="0"/>
                    <a:pt x="0" y="134"/>
                    <a:pt x="0" y="267"/>
                  </a:cubicBezTo>
                  <a:lnTo>
                    <a:pt x="0" y="1468"/>
                  </a:lnTo>
                  <a:lnTo>
                    <a:pt x="501" y="1468"/>
                  </a:lnTo>
                  <a:lnTo>
                    <a:pt x="501" y="267"/>
                  </a:lnTo>
                  <a:cubicBezTo>
                    <a:pt x="501" y="134"/>
                    <a:pt x="367"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3"/>
            <p:cNvSpPr/>
            <p:nvPr/>
          </p:nvSpPr>
          <p:spPr>
            <a:xfrm>
              <a:off x="4001350" y="2492225"/>
              <a:ext cx="79250" cy="768900"/>
            </a:xfrm>
            <a:custGeom>
              <a:avLst/>
              <a:gdLst/>
              <a:ahLst/>
              <a:cxnLst/>
              <a:rect l="l" t="t" r="r" b="b"/>
              <a:pathLst>
                <a:path w="3170" h="30756" extrusionOk="0">
                  <a:moveTo>
                    <a:pt x="1602" y="1"/>
                  </a:moveTo>
                  <a:cubicBezTo>
                    <a:pt x="701" y="1"/>
                    <a:pt x="1" y="701"/>
                    <a:pt x="1" y="1568"/>
                  </a:cubicBezTo>
                  <a:lnTo>
                    <a:pt x="1" y="30756"/>
                  </a:lnTo>
                  <a:lnTo>
                    <a:pt x="3170" y="30756"/>
                  </a:lnTo>
                  <a:lnTo>
                    <a:pt x="3170" y="1568"/>
                  </a:lnTo>
                  <a:cubicBezTo>
                    <a:pt x="3170" y="701"/>
                    <a:pt x="2469" y="1"/>
                    <a:pt x="1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3"/>
            <p:cNvSpPr/>
            <p:nvPr/>
          </p:nvSpPr>
          <p:spPr>
            <a:xfrm>
              <a:off x="3984675" y="2985075"/>
              <a:ext cx="112625" cy="19200"/>
            </a:xfrm>
            <a:custGeom>
              <a:avLst/>
              <a:gdLst/>
              <a:ahLst/>
              <a:cxnLst/>
              <a:rect l="l" t="t" r="r" b="b"/>
              <a:pathLst>
                <a:path w="4505" h="768" extrusionOk="0">
                  <a:moveTo>
                    <a:pt x="1" y="1"/>
                  </a:moveTo>
                  <a:lnTo>
                    <a:pt x="1" y="768"/>
                  </a:lnTo>
                  <a:lnTo>
                    <a:pt x="4504" y="768"/>
                  </a:lnTo>
                  <a:lnTo>
                    <a:pt x="4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3"/>
            <p:cNvSpPr/>
            <p:nvPr/>
          </p:nvSpPr>
          <p:spPr>
            <a:xfrm>
              <a:off x="3984675" y="2985075"/>
              <a:ext cx="112625" cy="11700"/>
            </a:xfrm>
            <a:custGeom>
              <a:avLst/>
              <a:gdLst/>
              <a:ahLst/>
              <a:cxnLst/>
              <a:rect l="l" t="t" r="r" b="b"/>
              <a:pathLst>
                <a:path w="4505" h="468" extrusionOk="0">
                  <a:moveTo>
                    <a:pt x="1" y="1"/>
                  </a:moveTo>
                  <a:lnTo>
                    <a:pt x="1" y="468"/>
                  </a:lnTo>
                  <a:lnTo>
                    <a:pt x="4504" y="468"/>
                  </a:lnTo>
                  <a:lnTo>
                    <a:pt x="45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3"/>
            <p:cNvSpPr/>
            <p:nvPr/>
          </p:nvSpPr>
          <p:spPr>
            <a:xfrm>
              <a:off x="3984675" y="2811625"/>
              <a:ext cx="112625" cy="20025"/>
            </a:xfrm>
            <a:custGeom>
              <a:avLst/>
              <a:gdLst/>
              <a:ahLst/>
              <a:cxnLst/>
              <a:rect l="l" t="t" r="r" b="b"/>
              <a:pathLst>
                <a:path w="4505" h="801" extrusionOk="0">
                  <a:moveTo>
                    <a:pt x="1" y="0"/>
                  </a:moveTo>
                  <a:lnTo>
                    <a:pt x="1" y="801"/>
                  </a:lnTo>
                  <a:lnTo>
                    <a:pt x="4504" y="801"/>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3"/>
            <p:cNvSpPr/>
            <p:nvPr/>
          </p:nvSpPr>
          <p:spPr>
            <a:xfrm>
              <a:off x="3984675" y="2811625"/>
              <a:ext cx="112625" cy="11700"/>
            </a:xfrm>
            <a:custGeom>
              <a:avLst/>
              <a:gdLst/>
              <a:ahLst/>
              <a:cxnLst/>
              <a:rect l="l" t="t" r="r" b="b"/>
              <a:pathLst>
                <a:path w="4505" h="468" extrusionOk="0">
                  <a:moveTo>
                    <a:pt x="1" y="0"/>
                  </a:moveTo>
                  <a:lnTo>
                    <a:pt x="1" y="467"/>
                  </a:lnTo>
                  <a:lnTo>
                    <a:pt x="4504" y="467"/>
                  </a:lnTo>
                  <a:lnTo>
                    <a:pt x="4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3"/>
            <p:cNvSpPr/>
            <p:nvPr/>
          </p:nvSpPr>
          <p:spPr>
            <a:xfrm>
              <a:off x="3984675" y="2639000"/>
              <a:ext cx="112625" cy="20025"/>
            </a:xfrm>
            <a:custGeom>
              <a:avLst/>
              <a:gdLst/>
              <a:ahLst/>
              <a:cxnLst/>
              <a:rect l="l" t="t" r="r" b="b"/>
              <a:pathLst>
                <a:path w="4505" h="801" extrusionOk="0">
                  <a:moveTo>
                    <a:pt x="1" y="0"/>
                  </a:moveTo>
                  <a:lnTo>
                    <a:pt x="1" y="801"/>
                  </a:lnTo>
                  <a:lnTo>
                    <a:pt x="4504" y="801"/>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3"/>
            <p:cNvSpPr/>
            <p:nvPr/>
          </p:nvSpPr>
          <p:spPr>
            <a:xfrm>
              <a:off x="3984675" y="2639000"/>
              <a:ext cx="112625" cy="11700"/>
            </a:xfrm>
            <a:custGeom>
              <a:avLst/>
              <a:gdLst/>
              <a:ahLst/>
              <a:cxnLst/>
              <a:rect l="l" t="t" r="r" b="b"/>
              <a:pathLst>
                <a:path w="4505" h="468" extrusionOk="0">
                  <a:moveTo>
                    <a:pt x="1" y="0"/>
                  </a:moveTo>
                  <a:lnTo>
                    <a:pt x="1" y="467"/>
                  </a:lnTo>
                  <a:lnTo>
                    <a:pt x="4504" y="467"/>
                  </a:lnTo>
                  <a:lnTo>
                    <a:pt x="4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3"/>
            <p:cNvSpPr/>
            <p:nvPr/>
          </p:nvSpPr>
          <p:spPr>
            <a:xfrm>
              <a:off x="3984675" y="2534750"/>
              <a:ext cx="112625" cy="20050"/>
            </a:xfrm>
            <a:custGeom>
              <a:avLst/>
              <a:gdLst/>
              <a:ahLst/>
              <a:cxnLst/>
              <a:rect l="l" t="t" r="r" b="b"/>
              <a:pathLst>
                <a:path w="4505" h="802" extrusionOk="0">
                  <a:moveTo>
                    <a:pt x="1" y="1"/>
                  </a:moveTo>
                  <a:lnTo>
                    <a:pt x="1" y="801"/>
                  </a:lnTo>
                  <a:lnTo>
                    <a:pt x="4504" y="801"/>
                  </a:lnTo>
                  <a:lnTo>
                    <a:pt x="4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3"/>
            <p:cNvSpPr/>
            <p:nvPr/>
          </p:nvSpPr>
          <p:spPr>
            <a:xfrm>
              <a:off x="3984675" y="2534750"/>
              <a:ext cx="112625" cy="11700"/>
            </a:xfrm>
            <a:custGeom>
              <a:avLst/>
              <a:gdLst/>
              <a:ahLst/>
              <a:cxnLst/>
              <a:rect l="l" t="t" r="r" b="b"/>
              <a:pathLst>
                <a:path w="4505" h="468" extrusionOk="0">
                  <a:moveTo>
                    <a:pt x="1" y="1"/>
                  </a:moveTo>
                  <a:lnTo>
                    <a:pt x="1" y="468"/>
                  </a:lnTo>
                  <a:lnTo>
                    <a:pt x="4504" y="468"/>
                  </a:lnTo>
                  <a:lnTo>
                    <a:pt x="45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3"/>
            <p:cNvSpPr/>
            <p:nvPr/>
          </p:nvSpPr>
          <p:spPr>
            <a:xfrm>
              <a:off x="4033050" y="2568950"/>
              <a:ext cx="16700" cy="50050"/>
            </a:xfrm>
            <a:custGeom>
              <a:avLst/>
              <a:gdLst/>
              <a:ahLst/>
              <a:cxnLst/>
              <a:rect l="l" t="t" r="r" b="b"/>
              <a:pathLst>
                <a:path w="668" h="2002" extrusionOk="0">
                  <a:moveTo>
                    <a:pt x="234" y="0"/>
                  </a:moveTo>
                  <a:cubicBezTo>
                    <a:pt x="134" y="0"/>
                    <a:pt x="1" y="134"/>
                    <a:pt x="1" y="267"/>
                  </a:cubicBezTo>
                  <a:lnTo>
                    <a:pt x="1" y="2002"/>
                  </a:lnTo>
                  <a:lnTo>
                    <a:pt x="668" y="2002"/>
                  </a:lnTo>
                  <a:lnTo>
                    <a:pt x="668" y="267"/>
                  </a:lnTo>
                  <a:cubicBezTo>
                    <a:pt x="668" y="134"/>
                    <a:pt x="534"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4008025" y="2568950"/>
              <a:ext cx="16700" cy="50050"/>
            </a:xfrm>
            <a:custGeom>
              <a:avLst/>
              <a:gdLst/>
              <a:ahLst/>
              <a:cxnLst/>
              <a:rect l="l" t="t" r="r" b="b"/>
              <a:pathLst>
                <a:path w="668" h="2002" extrusionOk="0">
                  <a:moveTo>
                    <a:pt x="234" y="0"/>
                  </a:moveTo>
                  <a:cubicBezTo>
                    <a:pt x="101" y="0"/>
                    <a:pt x="1" y="134"/>
                    <a:pt x="1" y="267"/>
                  </a:cubicBezTo>
                  <a:lnTo>
                    <a:pt x="1" y="2002"/>
                  </a:lnTo>
                  <a:lnTo>
                    <a:pt x="668" y="2002"/>
                  </a:lnTo>
                  <a:lnTo>
                    <a:pt x="668" y="267"/>
                  </a:lnTo>
                  <a:cubicBezTo>
                    <a:pt x="668" y="134"/>
                    <a:pt x="535"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4058075" y="2568950"/>
              <a:ext cx="16700" cy="50050"/>
            </a:xfrm>
            <a:custGeom>
              <a:avLst/>
              <a:gdLst/>
              <a:ahLst/>
              <a:cxnLst/>
              <a:rect l="l" t="t" r="r" b="b"/>
              <a:pathLst>
                <a:path w="668" h="2002" extrusionOk="0">
                  <a:moveTo>
                    <a:pt x="234" y="0"/>
                  </a:moveTo>
                  <a:cubicBezTo>
                    <a:pt x="100" y="0"/>
                    <a:pt x="0" y="134"/>
                    <a:pt x="0" y="267"/>
                  </a:cubicBezTo>
                  <a:lnTo>
                    <a:pt x="0" y="2002"/>
                  </a:lnTo>
                  <a:lnTo>
                    <a:pt x="667" y="2002"/>
                  </a:lnTo>
                  <a:lnTo>
                    <a:pt x="667" y="267"/>
                  </a:lnTo>
                  <a:cubicBezTo>
                    <a:pt x="667" y="134"/>
                    <a:pt x="534"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2699600" y="2492225"/>
              <a:ext cx="79250" cy="768075"/>
            </a:xfrm>
            <a:custGeom>
              <a:avLst/>
              <a:gdLst/>
              <a:ahLst/>
              <a:cxnLst/>
              <a:rect l="l" t="t" r="r" b="b"/>
              <a:pathLst>
                <a:path w="3170" h="30723" extrusionOk="0">
                  <a:moveTo>
                    <a:pt x="1602" y="1"/>
                  </a:moveTo>
                  <a:cubicBezTo>
                    <a:pt x="701" y="1"/>
                    <a:pt x="0" y="701"/>
                    <a:pt x="0" y="1568"/>
                  </a:cubicBezTo>
                  <a:lnTo>
                    <a:pt x="0" y="30723"/>
                  </a:lnTo>
                  <a:lnTo>
                    <a:pt x="3169" y="30723"/>
                  </a:lnTo>
                  <a:lnTo>
                    <a:pt x="3169" y="1568"/>
                  </a:lnTo>
                  <a:cubicBezTo>
                    <a:pt x="3169" y="701"/>
                    <a:pt x="2469" y="1"/>
                    <a:pt x="1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2682075" y="2985075"/>
              <a:ext cx="112625" cy="19200"/>
            </a:xfrm>
            <a:custGeom>
              <a:avLst/>
              <a:gdLst/>
              <a:ahLst/>
              <a:cxnLst/>
              <a:rect l="l" t="t" r="r" b="b"/>
              <a:pathLst>
                <a:path w="4505" h="768" extrusionOk="0">
                  <a:moveTo>
                    <a:pt x="1" y="1"/>
                  </a:moveTo>
                  <a:lnTo>
                    <a:pt x="1" y="768"/>
                  </a:lnTo>
                  <a:lnTo>
                    <a:pt x="4504" y="768"/>
                  </a:lnTo>
                  <a:lnTo>
                    <a:pt x="4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2682075" y="2985075"/>
              <a:ext cx="112625" cy="11700"/>
            </a:xfrm>
            <a:custGeom>
              <a:avLst/>
              <a:gdLst/>
              <a:ahLst/>
              <a:cxnLst/>
              <a:rect l="l" t="t" r="r" b="b"/>
              <a:pathLst>
                <a:path w="4505" h="468" extrusionOk="0">
                  <a:moveTo>
                    <a:pt x="1" y="1"/>
                  </a:moveTo>
                  <a:lnTo>
                    <a:pt x="1" y="468"/>
                  </a:lnTo>
                  <a:lnTo>
                    <a:pt x="4504" y="468"/>
                  </a:lnTo>
                  <a:lnTo>
                    <a:pt x="45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3"/>
            <p:cNvSpPr/>
            <p:nvPr/>
          </p:nvSpPr>
          <p:spPr>
            <a:xfrm>
              <a:off x="2682075" y="2811625"/>
              <a:ext cx="112625" cy="20025"/>
            </a:xfrm>
            <a:custGeom>
              <a:avLst/>
              <a:gdLst/>
              <a:ahLst/>
              <a:cxnLst/>
              <a:rect l="l" t="t" r="r" b="b"/>
              <a:pathLst>
                <a:path w="4505" h="801" extrusionOk="0">
                  <a:moveTo>
                    <a:pt x="1" y="0"/>
                  </a:moveTo>
                  <a:lnTo>
                    <a:pt x="1" y="801"/>
                  </a:lnTo>
                  <a:lnTo>
                    <a:pt x="4504" y="801"/>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2682075" y="2811625"/>
              <a:ext cx="112625" cy="11700"/>
            </a:xfrm>
            <a:custGeom>
              <a:avLst/>
              <a:gdLst/>
              <a:ahLst/>
              <a:cxnLst/>
              <a:rect l="l" t="t" r="r" b="b"/>
              <a:pathLst>
                <a:path w="4505" h="468" extrusionOk="0">
                  <a:moveTo>
                    <a:pt x="1" y="0"/>
                  </a:moveTo>
                  <a:lnTo>
                    <a:pt x="1" y="467"/>
                  </a:lnTo>
                  <a:lnTo>
                    <a:pt x="4504" y="467"/>
                  </a:lnTo>
                  <a:lnTo>
                    <a:pt x="4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3"/>
            <p:cNvSpPr/>
            <p:nvPr/>
          </p:nvSpPr>
          <p:spPr>
            <a:xfrm>
              <a:off x="2682075" y="2639000"/>
              <a:ext cx="112625" cy="20025"/>
            </a:xfrm>
            <a:custGeom>
              <a:avLst/>
              <a:gdLst/>
              <a:ahLst/>
              <a:cxnLst/>
              <a:rect l="l" t="t" r="r" b="b"/>
              <a:pathLst>
                <a:path w="4505" h="801" extrusionOk="0">
                  <a:moveTo>
                    <a:pt x="1" y="0"/>
                  </a:moveTo>
                  <a:lnTo>
                    <a:pt x="1" y="801"/>
                  </a:lnTo>
                  <a:lnTo>
                    <a:pt x="4504" y="801"/>
                  </a:lnTo>
                  <a:lnTo>
                    <a:pt x="45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3"/>
            <p:cNvSpPr/>
            <p:nvPr/>
          </p:nvSpPr>
          <p:spPr>
            <a:xfrm>
              <a:off x="2682075" y="2639000"/>
              <a:ext cx="112625" cy="11700"/>
            </a:xfrm>
            <a:custGeom>
              <a:avLst/>
              <a:gdLst/>
              <a:ahLst/>
              <a:cxnLst/>
              <a:rect l="l" t="t" r="r" b="b"/>
              <a:pathLst>
                <a:path w="4505" h="468" extrusionOk="0">
                  <a:moveTo>
                    <a:pt x="1" y="0"/>
                  </a:moveTo>
                  <a:lnTo>
                    <a:pt x="1" y="467"/>
                  </a:lnTo>
                  <a:lnTo>
                    <a:pt x="4504" y="467"/>
                  </a:lnTo>
                  <a:lnTo>
                    <a:pt x="4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2682075" y="2534750"/>
              <a:ext cx="112625" cy="20050"/>
            </a:xfrm>
            <a:custGeom>
              <a:avLst/>
              <a:gdLst/>
              <a:ahLst/>
              <a:cxnLst/>
              <a:rect l="l" t="t" r="r" b="b"/>
              <a:pathLst>
                <a:path w="4505" h="802" extrusionOk="0">
                  <a:moveTo>
                    <a:pt x="1" y="1"/>
                  </a:moveTo>
                  <a:lnTo>
                    <a:pt x="1" y="801"/>
                  </a:lnTo>
                  <a:lnTo>
                    <a:pt x="4504" y="801"/>
                  </a:lnTo>
                  <a:lnTo>
                    <a:pt x="45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3"/>
            <p:cNvSpPr/>
            <p:nvPr/>
          </p:nvSpPr>
          <p:spPr>
            <a:xfrm>
              <a:off x="2682075" y="2534750"/>
              <a:ext cx="112625" cy="11700"/>
            </a:xfrm>
            <a:custGeom>
              <a:avLst/>
              <a:gdLst/>
              <a:ahLst/>
              <a:cxnLst/>
              <a:rect l="l" t="t" r="r" b="b"/>
              <a:pathLst>
                <a:path w="4505" h="468" extrusionOk="0">
                  <a:moveTo>
                    <a:pt x="1" y="1"/>
                  </a:moveTo>
                  <a:lnTo>
                    <a:pt x="1" y="468"/>
                  </a:lnTo>
                  <a:lnTo>
                    <a:pt x="4504" y="468"/>
                  </a:lnTo>
                  <a:lnTo>
                    <a:pt x="45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3"/>
            <p:cNvSpPr/>
            <p:nvPr/>
          </p:nvSpPr>
          <p:spPr>
            <a:xfrm>
              <a:off x="2731300" y="2568950"/>
              <a:ext cx="16700" cy="50050"/>
            </a:xfrm>
            <a:custGeom>
              <a:avLst/>
              <a:gdLst/>
              <a:ahLst/>
              <a:cxnLst/>
              <a:rect l="l" t="t" r="r" b="b"/>
              <a:pathLst>
                <a:path w="668" h="2002" extrusionOk="0">
                  <a:moveTo>
                    <a:pt x="234" y="0"/>
                  </a:moveTo>
                  <a:cubicBezTo>
                    <a:pt x="100" y="0"/>
                    <a:pt x="0" y="134"/>
                    <a:pt x="0" y="267"/>
                  </a:cubicBezTo>
                  <a:lnTo>
                    <a:pt x="0" y="2002"/>
                  </a:lnTo>
                  <a:lnTo>
                    <a:pt x="667" y="2002"/>
                  </a:lnTo>
                  <a:lnTo>
                    <a:pt x="667" y="267"/>
                  </a:lnTo>
                  <a:cubicBezTo>
                    <a:pt x="667" y="134"/>
                    <a:pt x="534" y="0"/>
                    <a:pt x="4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2706275" y="2568950"/>
              <a:ext cx="16700" cy="50050"/>
            </a:xfrm>
            <a:custGeom>
              <a:avLst/>
              <a:gdLst/>
              <a:ahLst/>
              <a:cxnLst/>
              <a:rect l="l" t="t" r="r" b="b"/>
              <a:pathLst>
                <a:path w="668" h="2002" extrusionOk="0">
                  <a:moveTo>
                    <a:pt x="234" y="0"/>
                  </a:moveTo>
                  <a:cubicBezTo>
                    <a:pt x="100" y="0"/>
                    <a:pt x="0" y="134"/>
                    <a:pt x="0" y="267"/>
                  </a:cubicBezTo>
                  <a:lnTo>
                    <a:pt x="0" y="2002"/>
                  </a:lnTo>
                  <a:lnTo>
                    <a:pt x="667" y="2002"/>
                  </a:lnTo>
                  <a:lnTo>
                    <a:pt x="667" y="267"/>
                  </a:lnTo>
                  <a:cubicBezTo>
                    <a:pt x="667" y="134"/>
                    <a:pt x="534"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3"/>
            <p:cNvSpPr/>
            <p:nvPr/>
          </p:nvSpPr>
          <p:spPr>
            <a:xfrm>
              <a:off x="2754650" y="2568950"/>
              <a:ext cx="16700" cy="50050"/>
            </a:xfrm>
            <a:custGeom>
              <a:avLst/>
              <a:gdLst/>
              <a:ahLst/>
              <a:cxnLst/>
              <a:rect l="l" t="t" r="r" b="b"/>
              <a:pathLst>
                <a:path w="668" h="2002" extrusionOk="0">
                  <a:moveTo>
                    <a:pt x="267" y="0"/>
                  </a:moveTo>
                  <a:cubicBezTo>
                    <a:pt x="133" y="0"/>
                    <a:pt x="0" y="134"/>
                    <a:pt x="0" y="267"/>
                  </a:cubicBezTo>
                  <a:lnTo>
                    <a:pt x="0" y="2002"/>
                  </a:lnTo>
                  <a:lnTo>
                    <a:pt x="667" y="2002"/>
                  </a:lnTo>
                  <a:lnTo>
                    <a:pt x="667" y="267"/>
                  </a:lnTo>
                  <a:cubicBezTo>
                    <a:pt x="667" y="134"/>
                    <a:pt x="567" y="0"/>
                    <a:pt x="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3"/>
            <p:cNvSpPr/>
            <p:nvPr/>
          </p:nvSpPr>
          <p:spPr>
            <a:xfrm>
              <a:off x="3665300" y="2902525"/>
              <a:ext cx="84250" cy="128450"/>
            </a:xfrm>
            <a:custGeom>
              <a:avLst/>
              <a:gdLst/>
              <a:ahLst/>
              <a:cxnLst/>
              <a:rect l="l" t="t" r="r" b="b"/>
              <a:pathLst>
                <a:path w="3370" h="5138" extrusionOk="0">
                  <a:moveTo>
                    <a:pt x="1668" y="0"/>
                  </a:moveTo>
                  <a:cubicBezTo>
                    <a:pt x="734" y="0"/>
                    <a:pt x="0" y="734"/>
                    <a:pt x="0" y="1668"/>
                  </a:cubicBezTo>
                  <a:lnTo>
                    <a:pt x="0" y="4870"/>
                  </a:lnTo>
                  <a:cubicBezTo>
                    <a:pt x="0" y="5004"/>
                    <a:pt x="100" y="5137"/>
                    <a:pt x="234" y="5137"/>
                  </a:cubicBezTo>
                  <a:lnTo>
                    <a:pt x="3102" y="5137"/>
                  </a:lnTo>
                  <a:cubicBezTo>
                    <a:pt x="3236" y="5137"/>
                    <a:pt x="3369" y="5004"/>
                    <a:pt x="3336" y="4870"/>
                  </a:cubicBezTo>
                  <a:lnTo>
                    <a:pt x="3336" y="1668"/>
                  </a:lnTo>
                  <a:cubicBezTo>
                    <a:pt x="3336" y="734"/>
                    <a:pt x="2569" y="0"/>
                    <a:pt x="1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3665300" y="3099325"/>
              <a:ext cx="84250" cy="128450"/>
            </a:xfrm>
            <a:custGeom>
              <a:avLst/>
              <a:gdLst/>
              <a:ahLst/>
              <a:cxnLst/>
              <a:rect l="l" t="t" r="r" b="b"/>
              <a:pathLst>
                <a:path w="3370" h="5138" extrusionOk="0">
                  <a:moveTo>
                    <a:pt x="1668" y="1"/>
                  </a:moveTo>
                  <a:cubicBezTo>
                    <a:pt x="734" y="1"/>
                    <a:pt x="0" y="768"/>
                    <a:pt x="0" y="1668"/>
                  </a:cubicBezTo>
                  <a:lnTo>
                    <a:pt x="0" y="4904"/>
                  </a:lnTo>
                  <a:cubicBezTo>
                    <a:pt x="0" y="5004"/>
                    <a:pt x="100" y="5138"/>
                    <a:pt x="234" y="5138"/>
                  </a:cubicBezTo>
                  <a:lnTo>
                    <a:pt x="3102" y="5138"/>
                  </a:lnTo>
                  <a:cubicBezTo>
                    <a:pt x="3236" y="5138"/>
                    <a:pt x="3369" y="5004"/>
                    <a:pt x="3336" y="4904"/>
                  </a:cubicBezTo>
                  <a:lnTo>
                    <a:pt x="3336" y="1668"/>
                  </a:lnTo>
                  <a:cubicBezTo>
                    <a:pt x="3336" y="768"/>
                    <a:pt x="2569" y="1"/>
                    <a:pt x="1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3"/>
            <p:cNvSpPr/>
            <p:nvPr/>
          </p:nvSpPr>
          <p:spPr>
            <a:xfrm>
              <a:off x="3039850" y="2902525"/>
              <a:ext cx="83400" cy="128450"/>
            </a:xfrm>
            <a:custGeom>
              <a:avLst/>
              <a:gdLst/>
              <a:ahLst/>
              <a:cxnLst/>
              <a:rect l="l" t="t" r="r" b="b"/>
              <a:pathLst>
                <a:path w="3336" h="5138" extrusionOk="0">
                  <a:moveTo>
                    <a:pt x="1668" y="0"/>
                  </a:moveTo>
                  <a:cubicBezTo>
                    <a:pt x="734" y="0"/>
                    <a:pt x="0" y="734"/>
                    <a:pt x="0" y="1668"/>
                  </a:cubicBezTo>
                  <a:lnTo>
                    <a:pt x="0" y="4870"/>
                  </a:lnTo>
                  <a:cubicBezTo>
                    <a:pt x="0" y="5004"/>
                    <a:pt x="100" y="5137"/>
                    <a:pt x="234" y="5137"/>
                  </a:cubicBezTo>
                  <a:lnTo>
                    <a:pt x="3069" y="5137"/>
                  </a:lnTo>
                  <a:cubicBezTo>
                    <a:pt x="3236" y="5137"/>
                    <a:pt x="3336" y="5004"/>
                    <a:pt x="3336" y="4870"/>
                  </a:cubicBezTo>
                  <a:lnTo>
                    <a:pt x="3336" y="1668"/>
                  </a:lnTo>
                  <a:cubicBezTo>
                    <a:pt x="3336" y="734"/>
                    <a:pt x="2569" y="0"/>
                    <a:pt x="1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3"/>
            <p:cNvSpPr/>
            <p:nvPr/>
          </p:nvSpPr>
          <p:spPr>
            <a:xfrm>
              <a:off x="3039850" y="3099325"/>
              <a:ext cx="83400" cy="128450"/>
            </a:xfrm>
            <a:custGeom>
              <a:avLst/>
              <a:gdLst/>
              <a:ahLst/>
              <a:cxnLst/>
              <a:rect l="l" t="t" r="r" b="b"/>
              <a:pathLst>
                <a:path w="3336" h="5138" extrusionOk="0">
                  <a:moveTo>
                    <a:pt x="1668" y="1"/>
                  </a:moveTo>
                  <a:cubicBezTo>
                    <a:pt x="734" y="1"/>
                    <a:pt x="0" y="768"/>
                    <a:pt x="0" y="1668"/>
                  </a:cubicBezTo>
                  <a:lnTo>
                    <a:pt x="0" y="4904"/>
                  </a:lnTo>
                  <a:cubicBezTo>
                    <a:pt x="0" y="5004"/>
                    <a:pt x="100" y="5138"/>
                    <a:pt x="234" y="5138"/>
                  </a:cubicBezTo>
                  <a:lnTo>
                    <a:pt x="3069" y="5138"/>
                  </a:lnTo>
                  <a:cubicBezTo>
                    <a:pt x="3236" y="5138"/>
                    <a:pt x="3336" y="5004"/>
                    <a:pt x="3336" y="4904"/>
                  </a:cubicBezTo>
                  <a:lnTo>
                    <a:pt x="3336" y="1668"/>
                  </a:lnTo>
                  <a:cubicBezTo>
                    <a:pt x="3336" y="768"/>
                    <a:pt x="2569" y="1"/>
                    <a:pt x="1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53"/>
          <p:cNvGrpSpPr/>
          <p:nvPr/>
        </p:nvGrpSpPr>
        <p:grpSpPr>
          <a:xfrm>
            <a:off x="7293936" y="1662612"/>
            <a:ext cx="771409" cy="1041524"/>
            <a:chOff x="-3103700" y="5478225"/>
            <a:chExt cx="1041600" cy="1406325"/>
          </a:xfrm>
        </p:grpSpPr>
        <p:sp>
          <p:nvSpPr>
            <p:cNvPr id="2516" name="Google Shape;2516;p53"/>
            <p:cNvSpPr/>
            <p:nvPr/>
          </p:nvSpPr>
          <p:spPr>
            <a:xfrm>
              <a:off x="-3103700" y="5478225"/>
              <a:ext cx="1041600" cy="1406325"/>
            </a:xfrm>
            <a:custGeom>
              <a:avLst/>
              <a:gdLst/>
              <a:ahLst/>
              <a:cxnLst/>
              <a:rect l="l" t="t" r="r" b="b"/>
              <a:pathLst>
                <a:path w="41664" h="56253" extrusionOk="0">
                  <a:moveTo>
                    <a:pt x="21127" y="0"/>
                  </a:moveTo>
                  <a:cubicBezTo>
                    <a:pt x="20027" y="0"/>
                    <a:pt x="19147" y="919"/>
                    <a:pt x="19147" y="2014"/>
                  </a:cubicBezTo>
                  <a:lnTo>
                    <a:pt x="19147" y="6084"/>
                  </a:lnTo>
                  <a:cubicBezTo>
                    <a:pt x="18680" y="6417"/>
                    <a:pt x="18313" y="6884"/>
                    <a:pt x="18046" y="7418"/>
                  </a:cubicBezTo>
                  <a:cubicBezTo>
                    <a:pt x="10107" y="8586"/>
                    <a:pt x="3636" y="14490"/>
                    <a:pt x="1668" y="22262"/>
                  </a:cubicBezTo>
                  <a:cubicBezTo>
                    <a:pt x="701" y="22562"/>
                    <a:pt x="0" y="23496"/>
                    <a:pt x="0" y="24564"/>
                  </a:cubicBezTo>
                  <a:lnTo>
                    <a:pt x="0" y="24697"/>
                  </a:lnTo>
                  <a:cubicBezTo>
                    <a:pt x="0" y="26031"/>
                    <a:pt x="1101" y="27099"/>
                    <a:pt x="2435" y="27099"/>
                  </a:cubicBezTo>
                  <a:lnTo>
                    <a:pt x="3402" y="27099"/>
                  </a:lnTo>
                  <a:lnTo>
                    <a:pt x="3402" y="41442"/>
                  </a:lnTo>
                  <a:lnTo>
                    <a:pt x="3302" y="54952"/>
                  </a:lnTo>
                  <a:cubicBezTo>
                    <a:pt x="3302" y="55686"/>
                    <a:pt x="3869" y="56253"/>
                    <a:pt x="4603" y="56253"/>
                  </a:cubicBezTo>
                  <a:lnTo>
                    <a:pt x="36526" y="56253"/>
                  </a:lnTo>
                  <a:cubicBezTo>
                    <a:pt x="37360" y="56253"/>
                    <a:pt x="38094" y="55552"/>
                    <a:pt x="38094" y="54719"/>
                  </a:cubicBezTo>
                  <a:lnTo>
                    <a:pt x="37960" y="41442"/>
                  </a:lnTo>
                  <a:lnTo>
                    <a:pt x="37960" y="27099"/>
                  </a:lnTo>
                  <a:lnTo>
                    <a:pt x="39261" y="27099"/>
                  </a:lnTo>
                  <a:cubicBezTo>
                    <a:pt x="40596" y="27099"/>
                    <a:pt x="41663" y="26031"/>
                    <a:pt x="41663" y="24697"/>
                  </a:cubicBezTo>
                  <a:lnTo>
                    <a:pt x="41663" y="24564"/>
                  </a:lnTo>
                  <a:cubicBezTo>
                    <a:pt x="41663" y="23596"/>
                    <a:pt x="41129" y="22762"/>
                    <a:pt x="40295" y="22395"/>
                  </a:cubicBezTo>
                  <a:cubicBezTo>
                    <a:pt x="38427" y="14657"/>
                    <a:pt x="31956" y="8719"/>
                    <a:pt x="24084" y="7485"/>
                  </a:cubicBezTo>
                  <a:cubicBezTo>
                    <a:pt x="23850" y="7018"/>
                    <a:pt x="23584" y="6584"/>
                    <a:pt x="23183" y="6251"/>
                  </a:cubicBezTo>
                  <a:lnTo>
                    <a:pt x="23183" y="2081"/>
                  </a:lnTo>
                  <a:cubicBezTo>
                    <a:pt x="23183" y="1047"/>
                    <a:pt x="22449" y="79"/>
                    <a:pt x="21349" y="13"/>
                  </a:cubicBezTo>
                  <a:cubicBezTo>
                    <a:pt x="21274" y="4"/>
                    <a:pt x="21200" y="0"/>
                    <a:pt x="21127"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3"/>
            <p:cNvSpPr/>
            <p:nvPr/>
          </p:nvSpPr>
          <p:spPr>
            <a:xfrm>
              <a:off x="-2617525" y="5657825"/>
              <a:ext cx="79250" cy="79250"/>
            </a:xfrm>
            <a:custGeom>
              <a:avLst/>
              <a:gdLst/>
              <a:ahLst/>
              <a:cxnLst/>
              <a:rect l="l" t="t" r="r" b="b"/>
              <a:pathLst>
                <a:path w="3170" h="3170" extrusionOk="0">
                  <a:moveTo>
                    <a:pt x="1568" y="1"/>
                  </a:moveTo>
                  <a:cubicBezTo>
                    <a:pt x="701" y="1"/>
                    <a:pt x="0" y="701"/>
                    <a:pt x="0" y="1568"/>
                  </a:cubicBezTo>
                  <a:cubicBezTo>
                    <a:pt x="0" y="2436"/>
                    <a:pt x="701" y="3169"/>
                    <a:pt x="1568" y="3169"/>
                  </a:cubicBezTo>
                  <a:cubicBezTo>
                    <a:pt x="2435" y="3169"/>
                    <a:pt x="3169" y="2469"/>
                    <a:pt x="3169" y="1568"/>
                  </a:cubicBezTo>
                  <a:cubicBezTo>
                    <a:pt x="3169" y="701"/>
                    <a:pt x="2502" y="1"/>
                    <a:pt x="15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2976125" y="6098975"/>
              <a:ext cx="410325" cy="757225"/>
            </a:xfrm>
            <a:custGeom>
              <a:avLst/>
              <a:gdLst/>
              <a:ahLst/>
              <a:cxnLst/>
              <a:rect l="l" t="t" r="r" b="b"/>
              <a:pathLst>
                <a:path w="16413" h="30289" extrusionOk="0">
                  <a:moveTo>
                    <a:pt x="1" y="0"/>
                  </a:moveTo>
                  <a:lnTo>
                    <a:pt x="1" y="30289"/>
                  </a:lnTo>
                  <a:lnTo>
                    <a:pt x="16412" y="30289"/>
                  </a:lnTo>
                  <a:lnTo>
                    <a:pt x="164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3"/>
            <p:cNvSpPr/>
            <p:nvPr/>
          </p:nvSpPr>
          <p:spPr>
            <a:xfrm>
              <a:off x="-2976125" y="6098975"/>
              <a:ext cx="29225" cy="757225"/>
            </a:xfrm>
            <a:custGeom>
              <a:avLst/>
              <a:gdLst/>
              <a:ahLst/>
              <a:cxnLst/>
              <a:rect l="l" t="t" r="r" b="b"/>
              <a:pathLst>
                <a:path w="1169" h="30289" extrusionOk="0">
                  <a:moveTo>
                    <a:pt x="1" y="0"/>
                  </a:moveTo>
                  <a:lnTo>
                    <a:pt x="1" y="30289"/>
                  </a:lnTo>
                  <a:lnTo>
                    <a:pt x="1168" y="30289"/>
                  </a:ln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3"/>
            <p:cNvSpPr/>
            <p:nvPr/>
          </p:nvSpPr>
          <p:spPr>
            <a:xfrm>
              <a:off x="-2976125" y="6098975"/>
              <a:ext cx="515400" cy="54225"/>
            </a:xfrm>
            <a:custGeom>
              <a:avLst/>
              <a:gdLst/>
              <a:ahLst/>
              <a:cxnLst/>
              <a:rect l="l" t="t" r="r" b="b"/>
              <a:pathLst>
                <a:path w="20616" h="2169" extrusionOk="0">
                  <a:moveTo>
                    <a:pt x="1" y="0"/>
                  </a:moveTo>
                  <a:lnTo>
                    <a:pt x="1" y="2169"/>
                  </a:lnTo>
                  <a:lnTo>
                    <a:pt x="20615" y="2169"/>
                  </a:lnTo>
                  <a:lnTo>
                    <a:pt x="206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3"/>
            <p:cNvSpPr/>
            <p:nvPr/>
          </p:nvSpPr>
          <p:spPr>
            <a:xfrm>
              <a:off x="-2565825" y="6098150"/>
              <a:ext cx="248525" cy="758050"/>
            </a:xfrm>
            <a:custGeom>
              <a:avLst/>
              <a:gdLst/>
              <a:ahLst/>
              <a:cxnLst/>
              <a:rect l="l" t="t" r="r" b="b"/>
              <a:pathLst>
                <a:path w="9941" h="30322" extrusionOk="0">
                  <a:moveTo>
                    <a:pt x="0" y="0"/>
                  </a:moveTo>
                  <a:lnTo>
                    <a:pt x="0" y="30322"/>
                  </a:lnTo>
                  <a:lnTo>
                    <a:pt x="9941" y="30322"/>
                  </a:lnTo>
                  <a:lnTo>
                    <a:pt x="9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3"/>
            <p:cNvSpPr/>
            <p:nvPr/>
          </p:nvSpPr>
          <p:spPr>
            <a:xfrm>
              <a:off x="-2317325" y="6098975"/>
              <a:ext cx="119275" cy="757225"/>
            </a:xfrm>
            <a:custGeom>
              <a:avLst/>
              <a:gdLst/>
              <a:ahLst/>
              <a:cxnLst/>
              <a:rect l="l" t="t" r="r" b="b"/>
              <a:pathLst>
                <a:path w="4771" h="30289" extrusionOk="0">
                  <a:moveTo>
                    <a:pt x="1" y="0"/>
                  </a:moveTo>
                  <a:lnTo>
                    <a:pt x="1" y="30289"/>
                  </a:lnTo>
                  <a:lnTo>
                    <a:pt x="4771" y="30289"/>
                  </a:lnTo>
                  <a:lnTo>
                    <a:pt x="47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3"/>
            <p:cNvSpPr/>
            <p:nvPr/>
          </p:nvSpPr>
          <p:spPr>
            <a:xfrm>
              <a:off x="-2846025" y="6210725"/>
              <a:ext cx="150125" cy="276050"/>
            </a:xfrm>
            <a:custGeom>
              <a:avLst/>
              <a:gdLst/>
              <a:ahLst/>
              <a:cxnLst/>
              <a:rect l="l" t="t" r="r" b="b"/>
              <a:pathLst>
                <a:path w="6005" h="11042" extrusionOk="0">
                  <a:moveTo>
                    <a:pt x="3003" y="0"/>
                  </a:moveTo>
                  <a:cubicBezTo>
                    <a:pt x="1335" y="0"/>
                    <a:pt x="0" y="1335"/>
                    <a:pt x="0" y="3003"/>
                  </a:cubicBezTo>
                  <a:lnTo>
                    <a:pt x="0" y="11042"/>
                  </a:lnTo>
                  <a:lnTo>
                    <a:pt x="6005" y="11042"/>
                  </a:lnTo>
                  <a:lnTo>
                    <a:pt x="6005" y="3003"/>
                  </a:lnTo>
                  <a:cubicBezTo>
                    <a:pt x="6005" y="1335"/>
                    <a:pt x="4670" y="0"/>
                    <a:pt x="30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3"/>
            <p:cNvSpPr/>
            <p:nvPr/>
          </p:nvSpPr>
          <p:spPr>
            <a:xfrm>
              <a:off x="-2489950" y="6211550"/>
              <a:ext cx="110950" cy="275225"/>
            </a:xfrm>
            <a:custGeom>
              <a:avLst/>
              <a:gdLst/>
              <a:ahLst/>
              <a:cxnLst/>
              <a:rect l="l" t="t" r="r" b="b"/>
              <a:pathLst>
                <a:path w="4438" h="11009" extrusionOk="0">
                  <a:moveTo>
                    <a:pt x="2236" y="1"/>
                  </a:moveTo>
                  <a:cubicBezTo>
                    <a:pt x="1002" y="1"/>
                    <a:pt x="1" y="1001"/>
                    <a:pt x="1" y="2202"/>
                  </a:cubicBezTo>
                  <a:lnTo>
                    <a:pt x="1" y="11009"/>
                  </a:lnTo>
                  <a:lnTo>
                    <a:pt x="4437" y="11009"/>
                  </a:lnTo>
                  <a:lnTo>
                    <a:pt x="4437" y="2202"/>
                  </a:lnTo>
                  <a:cubicBezTo>
                    <a:pt x="4437" y="1001"/>
                    <a:pt x="3437" y="1"/>
                    <a:pt x="2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2279800" y="6211550"/>
              <a:ext cx="54250" cy="275225"/>
            </a:xfrm>
            <a:custGeom>
              <a:avLst/>
              <a:gdLst/>
              <a:ahLst/>
              <a:cxnLst/>
              <a:rect l="l" t="t" r="r" b="b"/>
              <a:pathLst>
                <a:path w="2170" h="11009" extrusionOk="0">
                  <a:moveTo>
                    <a:pt x="1068" y="1"/>
                  </a:moveTo>
                  <a:cubicBezTo>
                    <a:pt x="501" y="1"/>
                    <a:pt x="1" y="434"/>
                    <a:pt x="1" y="1068"/>
                  </a:cubicBezTo>
                  <a:lnTo>
                    <a:pt x="1" y="11009"/>
                  </a:lnTo>
                  <a:lnTo>
                    <a:pt x="2169" y="11009"/>
                  </a:lnTo>
                  <a:lnTo>
                    <a:pt x="2169" y="1068"/>
                  </a:lnTo>
                  <a:cubicBezTo>
                    <a:pt x="2169" y="501"/>
                    <a:pt x="1702" y="1"/>
                    <a:pt x="1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3032825" y="5702850"/>
              <a:ext cx="904825" cy="406150"/>
            </a:xfrm>
            <a:custGeom>
              <a:avLst/>
              <a:gdLst/>
              <a:ahLst/>
              <a:cxnLst/>
              <a:rect l="l" t="t" r="r" b="b"/>
              <a:pathLst>
                <a:path w="36193" h="16246" extrusionOk="0">
                  <a:moveTo>
                    <a:pt x="18113" y="1"/>
                  </a:moveTo>
                  <a:cubicBezTo>
                    <a:pt x="8707" y="1"/>
                    <a:pt x="968" y="7106"/>
                    <a:pt x="0" y="16246"/>
                  </a:cubicBezTo>
                  <a:lnTo>
                    <a:pt x="36193" y="16246"/>
                  </a:lnTo>
                  <a:cubicBezTo>
                    <a:pt x="35226" y="7106"/>
                    <a:pt x="27520" y="1"/>
                    <a:pt x="18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2583350" y="5521050"/>
              <a:ext cx="16725" cy="173500"/>
            </a:xfrm>
            <a:custGeom>
              <a:avLst/>
              <a:gdLst/>
              <a:ahLst/>
              <a:cxnLst/>
              <a:rect l="l" t="t" r="r" b="b"/>
              <a:pathLst>
                <a:path w="669" h="6940" extrusionOk="0">
                  <a:moveTo>
                    <a:pt x="334" y="1"/>
                  </a:moveTo>
                  <a:cubicBezTo>
                    <a:pt x="168" y="1"/>
                    <a:pt x="1" y="168"/>
                    <a:pt x="1" y="335"/>
                  </a:cubicBezTo>
                  <a:lnTo>
                    <a:pt x="1" y="6606"/>
                  </a:lnTo>
                  <a:cubicBezTo>
                    <a:pt x="1" y="6772"/>
                    <a:pt x="168" y="6939"/>
                    <a:pt x="334" y="6939"/>
                  </a:cubicBezTo>
                  <a:cubicBezTo>
                    <a:pt x="501" y="6939"/>
                    <a:pt x="668" y="6772"/>
                    <a:pt x="668" y="6606"/>
                  </a:cubicBezTo>
                  <a:lnTo>
                    <a:pt x="668" y="335"/>
                  </a:lnTo>
                  <a:cubicBezTo>
                    <a:pt x="668" y="168"/>
                    <a:pt x="501" y="1"/>
                    <a:pt x="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3061175" y="6074800"/>
              <a:ext cx="956525" cy="38375"/>
            </a:xfrm>
            <a:custGeom>
              <a:avLst/>
              <a:gdLst/>
              <a:ahLst/>
              <a:cxnLst/>
              <a:rect l="l" t="t" r="r" b="b"/>
              <a:pathLst>
                <a:path w="38261" h="1535" extrusionOk="0">
                  <a:moveTo>
                    <a:pt x="734" y="0"/>
                  </a:moveTo>
                  <a:cubicBezTo>
                    <a:pt x="334" y="0"/>
                    <a:pt x="0" y="334"/>
                    <a:pt x="0" y="701"/>
                  </a:cubicBezTo>
                  <a:lnTo>
                    <a:pt x="0" y="834"/>
                  </a:lnTo>
                  <a:cubicBezTo>
                    <a:pt x="0" y="1201"/>
                    <a:pt x="334" y="1535"/>
                    <a:pt x="734" y="1535"/>
                  </a:cubicBezTo>
                  <a:lnTo>
                    <a:pt x="37527" y="1535"/>
                  </a:lnTo>
                  <a:cubicBezTo>
                    <a:pt x="37927" y="1535"/>
                    <a:pt x="38261" y="1201"/>
                    <a:pt x="38261" y="834"/>
                  </a:cubicBezTo>
                  <a:lnTo>
                    <a:pt x="38261" y="701"/>
                  </a:lnTo>
                  <a:cubicBezTo>
                    <a:pt x="38261" y="334"/>
                    <a:pt x="37927" y="0"/>
                    <a:pt x="37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45"/>
          <p:cNvSpPr/>
          <p:nvPr/>
        </p:nvSpPr>
        <p:spPr>
          <a:xfrm>
            <a:off x="1905524" y="535075"/>
            <a:ext cx="1369800" cy="1369800"/>
          </a:xfrm>
          <a:prstGeom prst="ellipse">
            <a:avLst/>
          </a:prstGeom>
          <a:solidFill>
            <a:schemeClr val="accent5"/>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5"/>
          <p:cNvSpPr txBox="1">
            <a:spLocks noGrp="1"/>
          </p:cNvSpPr>
          <p:nvPr>
            <p:ph type="title"/>
          </p:nvPr>
        </p:nvSpPr>
        <p:spPr>
          <a:xfrm>
            <a:off x="2841022" y="1672831"/>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CODE SNIPPETS</a:t>
            </a:r>
            <a:endParaRPr dirty="0">
              <a:solidFill>
                <a:schemeClr val="accent3"/>
              </a:solidFill>
            </a:endParaRPr>
          </a:p>
        </p:txBody>
      </p:sp>
      <p:sp>
        <p:nvSpPr>
          <p:cNvPr id="1993" name="Google Shape;1993;p45"/>
          <p:cNvSpPr txBox="1">
            <a:spLocks noGrp="1"/>
          </p:cNvSpPr>
          <p:nvPr>
            <p:ph type="title" idx="2"/>
          </p:nvPr>
        </p:nvSpPr>
        <p:spPr>
          <a:xfrm>
            <a:off x="1986818" y="622075"/>
            <a:ext cx="1207200" cy="11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03</a:t>
            </a:r>
            <a:endParaRPr dirty="0"/>
          </a:p>
        </p:txBody>
      </p:sp>
      <p:sp>
        <p:nvSpPr>
          <p:cNvPr id="1995" name="Google Shape;1995;p45"/>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grpSp>
        <p:nvGrpSpPr>
          <p:cNvPr id="1996" name="Google Shape;1996;p45"/>
          <p:cNvGrpSpPr/>
          <p:nvPr/>
        </p:nvGrpSpPr>
        <p:grpSpPr>
          <a:xfrm>
            <a:off x="6280500" y="3459300"/>
            <a:ext cx="1574500" cy="1239225"/>
            <a:chOff x="3141575" y="3733125"/>
            <a:chExt cx="1574500" cy="1239225"/>
          </a:xfrm>
        </p:grpSpPr>
        <p:sp>
          <p:nvSpPr>
            <p:cNvPr id="1997" name="Google Shape;1997;p45"/>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5"/>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5"/>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5"/>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5"/>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5"/>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5"/>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5"/>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5"/>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5"/>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5"/>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5"/>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5"/>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5"/>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5"/>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5"/>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5"/>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5"/>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5"/>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5"/>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5"/>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5"/>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45"/>
          <p:cNvGrpSpPr/>
          <p:nvPr/>
        </p:nvGrpSpPr>
        <p:grpSpPr>
          <a:xfrm>
            <a:off x="6821221" y="829085"/>
            <a:ext cx="1140709" cy="1075784"/>
            <a:chOff x="1653025" y="454925"/>
            <a:chExt cx="1274250" cy="1201725"/>
          </a:xfrm>
        </p:grpSpPr>
        <p:sp>
          <p:nvSpPr>
            <p:cNvPr id="2020" name="Google Shape;2020;p45"/>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5"/>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5"/>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5"/>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5"/>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5"/>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5"/>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5"/>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5"/>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5"/>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5"/>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5"/>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5"/>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5" name="Google Shape;2035;p45"/>
          <p:cNvSpPr/>
          <p:nvPr/>
        </p:nvSpPr>
        <p:spPr>
          <a:xfrm>
            <a:off x="-38725" y="2684700"/>
            <a:ext cx="1987700" cy="2452350"/>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036" name="Google Shape;2036;p45"/>
          <p:cNvGrpSpPr/>
          <p:nvPr/>
        </p:nvGrpSpPr>
        <p:grpSpPr>
          <a:xfrm>
            <a:off x="792828" y="2571745"/>
            <a:ext cx="1455605" cy="989912"/>
            <a:chOff x="4429175" y="1834250"/>
            <a:chExt cx="1681225" cy="1143350"/>
          </a:xfrm>
        </p:grpSpPr>
        <p:sp>
          <p:nvSpPr>
            <p:cNvPr id="2037" name="Google Shape;2037;p45"/>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5"/>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5"/>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5"/>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5"/>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5"/>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5"/>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5"/>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5"/>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5"/>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5"/>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5"/>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5"/>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5"/>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5"/>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5"/>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5"/>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5" name="Google Shape;1995;p45"/>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grpSp>
        <p:nvGrpSpPr>
          <p:cNvPr id="1996" name="Google Shape;1996;p45"/>
          <p:cNvGrpSpPr/>
          <p:nvPr/>
        </p:nvGrpSpPr>
        <p:grpSpPr>
          <a:xfrm>
            <a:off x="6280500" y="3459300"/>
            <a:ext cx="1574500" cy="1239225"/>
            <a:chOff x="3141575" y="3733125"/>
            <a:chExt cx="1574500" cy="1239225"/>
          </a:xfrm>
        </p:grpSpPr>
        <p:sp>
          <p:nvSpPr>
            <p:cNvPr id="1997" name="Google Shape;1997;p45"/>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5"/>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5"/>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5"/>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5"/>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5"/>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5"/>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5"/>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5"/>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5"/>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5"/>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5"/>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5"/>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5"/>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5"/>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5"/>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5"/>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5"/>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5"/>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5"/>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5"/>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5"/>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45"/>
          <p:cNvGrpSpPr/>
          <p:nvPr/>
        </p:nvGrpSpPr>
        <p:grpSpPr>
          <a:xfrm>
            <a:off x="6821221" y="829085"/>
            <a:ext cx="1140709" cy="1075784"/>
            <a:chOff x="1653025" y="454925"/>
            <a:chExt cx="1274250" cy="1201725"/>
          </a:xfrm>
        </p:grpSpPr>
        <p:sp>
          <p:nvSpPr>
            <p:cNvPr id="2020" name="Google Shape;2020;p45"/>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5"/>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5"/>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5"/>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5"/>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5"/>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5"/>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5"/>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5"/>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5"/>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5"/>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5"/>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5"/>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5" name="Google Shape;2035;p45"/>
          <p:cNvSpPr/>
          <p:nvPr/>
        </p:nvSpPr>
        <p:spPr>
          <a:xfrm>
            <a:off x="-38725" y="2684700"/>
            <a:ext cx="1987700" cy="2452350"/>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036" name="Google Shape;2036;p45"/>
          <p:cNvGrpSpPr/>
          <p:nvPr/>
        </p:nvGrpSpPr>
        <p:grpSpPr>
          <a:xfrm>
            <a:off x="792828" y="2571745"/>
            <a:ext cx="1455605" cy="989912"/>
            <a:chOff x="4429175" y="1834250"/>
            <a:chExt cx="1681225" cy="1143350"/>
          </a:xfrm>
        </p:grpSpPr>
        <p:sp>
          <p:nvSpPr>
            <p:cNvPr id="2037" name="Google Shape;2037;p45"/>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5"/>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5"/>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5"/>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5"/>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5"/>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5"/>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5"/>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5"/>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5"/>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5"/>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5"/>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5"/>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5"/>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5"/>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5"/>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5"/>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28" y="404697"/>
            <a:ext cx="4724257" cy="258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391" y="3207881"/>
            <a:ext cx="5718175"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70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43"/>
          <p:cNvSpPr/>
          <p:nvPr/>
        </p:nvSpPr>
        <p:spPr>
          <a:xfrm>
            <a:off x="662375" y="3306225"/>
            <a:ext cx="3102000" cy="11391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3"/>
          <p:cNvSpPr txBox="1">
            <a:spLocks noGrp="1"/>
          </p:cNvSpPr>
          <p:nvPr>
            <p:ph type="title"/>
          </p:nvPr>
        </p:nvSpPr>
        <p:spPr>
          <a:xfrm>
            <a:off x="720000" y="1601972"/>
            <a:ext cx="2965800" cy="14674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OUTPUT </a:t>
            </a:r>
            <a:br>
              <a:rPr lang="en" dirty="0"/>
            </a:br>
            <a:r>
              <a:rPr lang="en" dirty="0"/>
              <a:t>SNIPPETS</a:t>
            </a:r>
            <a:endParaRPr dirty="0">
              <a:solidFill>
                <a:schemeClr val="accent3"/>
              </a:solidFill>
            </a:endParaRPr>
          </a:p>
        </p:txBody>
      </p:sp>
      <p:sp>
        <p:nvSpPr>
          <p:cNvPr id="1883" name="Google Shape;1883;p43"/>
          <p:cNvSpPr txBox="1">
            <a:spLocks noGrp="1"/>
          </p:cNvSpPr>
          <p:nvPr>
            <p:ph type="subTitle" idx="1"/>
          </p:nvPr>
        </p:nvSpPr>
        <p:spPr>
          <a:xfrm>
            <a:off x="720000" y="3363836"/>
            <a:ext cx="2965800" cy="10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Next few slides are the screenshots of the Travel </a:t>
            </a:r>
          </a:p>
          <a:p>
            <a:pPr marL="0" lvl="0" indent="0" algn="l" rtl="0">
              <a:spcBef>
                <a:spcPts val="0"/>
              </a:spcBef>
              <a:spcAft>
                <a:spcPts val="0"/>
              </a:spcAft>
              <a:buNone/>
            </a:pPr>
            <a:r>
              <a:rPr lang="en-US" dirty="0"/>
              <a:t>Escort Website.</a:t>
            </a:r>
            <a:endParaRPr dirty="0"/>
          </a:p>
        </p:txBody>
      </p:sp>
      <p:pic>
        <p:nvPicPr>
          <p:cNvPr id="1884" name="Google Shape;1884;p43"/>
          <p:cNvPicPr preferRelativeResize="0"/>
          <p:nvPr/>
        </p:nvPicPr>
        <p:blipFill rotWithShape="1">
          <a:blip r:embed="rId3">
            <a:alphaModFix/>
          </a:blip>
          <a:srcRect t="3410" b="3419"/>
          <a:stretch/>
        </p:blipFill>
        <p:spPr>
          <a:xfrm rot="363972">
            <a:off x="5090652" y="949123"/>
            <a:ext cx="2371896" cy="3323178"/>
          </a:xfrm>
          <a:prstGeom prst="rect">
            <a:avLst/>
          </a:prstGeom>
          <a:no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pic>
      <p:sp>
        <p:nvSpPr>
          <p:cNvPr id="1885" name="Google Shape;1885;p43"/>
          <p:cNvSpPr/>
          <p:nvPr/>
        </p:nvSpPr>
        <p:spPr>
          <a:xfrm rot="1939252">
            <a:off x="7144614" y="981096"/>
            <a:ext cx="947144" cy="25268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rot="-1567122">
            <a:off x="4928997" y="775892"/>
            <a:ext cx="947227" cy="252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7" name="Google Shape;1887;p43"/>
          <p:cNvGrpSpPr/>
          <p:nvPr/>
        </p:nvGrpSpPr>
        <p:grpSpPr>
          <a:xfrm>
            <a:off x="6872975" y="3777575"/>
            <a:ext cx="1723750" cy="891500"/>
            <a:chOff x="2750475" y="2628150"/>
            <a:chExt cx="1723750" cy="891500"/>
          </a:xfrm>
        </p:grpSpPr>
        <p:sp>
          <p:nvSpPr>
            <p:cNvPr id="1888" name="Google Shape;1888;p43"/>
            <p:cNvSpPr/>
            <p:nvPr/>
          </p:nvSpPr>
          <p:spPr>
            <a:xfrm>
              <a:off x="2750475" y="2628150"/>
              <a:ext cx="1723750" cy="891500"/>
            </a:xfrm>
            <a:custGeom>
              <a:avLst/>
              <a:gdLst/>
              <a:ahLst/>
              <a:cxnLst/>
              <a:rect l="l" t="t" r="r" b="b"/>
              <a:pathLst>
                <a:path w="68950" h="35660" extrusionOk="0">
                  <a:moveTo>
                    <a:pt x="4604" y="1735"/>
                  </a:moveTo>
                  <a:cubicBezTo>
                    <a:pt x="16979" y="2469"/>
                    <a:pt x="23183" y="4771"/>
                    <a:pt x="27620" y="7106"/>
                  </a:cubicBezTo>
                  <a:cubicBezTo>
                    <a:pt x="32123" y="9441"/>
                    <a:pt x="35325" y="10075"/>
                    <a:pt x="35325" y="10075"/>
                  </a:cubicBezTo>
                  <a:cubicBezTo>
                    <a:pt x="35325" y="10075"/>
                    <a:pt x="37961" y="10775"/>
                    <a:pt x="42230" y="10775"/>
                  </a:cubicBezTo>
                  <a:cubicBezTo>
                    <a:pt x="42664" y="10775"/>
                    <a:pt x="43131" y="10775"/>
                    <a:pt x="43565" y="10742"/>
                  </a:cubicBezTo>
                  <a:cubicBezTo>
                    <a:pt x="44032" y="10742"/>
                    <a:pt x="44465" y="10675"/>
                    <a:pt x="44966" y="10675"/>
                  </a:cubicBezTo>
                  <a:cubicBezTo>
                    <a:pt x="49802" y="10675"/>
                    <a:pt x="56207" y="11609"/>
                    <a:pt x="66648" y="15845"/>
                  </a:cubicBezTo>
                  <a:cubicBezTo>
                    <a:pt x="67015" y="16012"/>
                    <a:pt x="67315" y="16413"/>
                    <a:pt x="67248" y="16846"/>
                  </a:cubicBezTo>
                  <a:cubicBezTo>
                    <a:pt x="67215" y="17547"/>
                    <a:pt x="67148" y="18748"/>
                    <a:pt x="66748" y="20149"/>
                  </a:cubicBezTo>
                  <a:cubicBezTo>
                    <a:pt x="66715" y="20415"/>
                    <a:pt x="66514" y="20616"/>
                    <a:pt x="66248" y="20716"/>
                  </a:cubicBezTo>
                  <a:cubicBezTo>
                    <a:pt x="65747" y="20882"/>
                    <a:pt x="64880" y="21449"/>
                    <a:pt x="64346" y="23151"/>
                  </a:cubicBezTo>
                  <a:cubicBezTo>
                    <a:pt x="63579" y="25619"/>
                    <a:pt x="61244" y="33692"/>
                    <a:pt x="54072" y="33992"/>
                  </a:cubicBezTo>
                  <a:lnTo>
                    <a:pt x="53138" y="33992"/>
                  </a:lnTo>
                  <a:cubicBezTo>
                    <a:pt x="46333" y="33992"/>
                    <a:pt x="40629" y="30990"/>
                    <a:pt x="38561" y="27320"/>
                  </a:cubicBezTo>
                  <a:cubicBezTo>
                    <a:pt x="36460" y="23484"/>
                    <a:pt x="36059" y="18214"/>
                    <a:pt x="36059" y="18214"/>
                  </a:cubicBezTo>
                  <a:cubicBezTo>
                    <a:pt x="36059" y="18214"/>
                    <a:pt x="35959" y="15946"/>
                    <a:pt x="34125" y="15479"/>
                  </a:cubicBezTo>
                  <a:cubicBezTo>
                    <a:pt x="33958" y="15445"/>
                    <a:pt x="33824" y="15445"/>
                    <a:pt x="33658" y="15445"/>
                  </a:cubicBezTo>
                  <a:cubicBezTo>
                    <a:pt x="32056" y="15445"/>
                    <a:pt x="31156" y="17113"/>
                    <a:pt x="31156" y="17113"/>
                  </a:cubicBezTo>
                  <a:cubicBezTo>
                    <a:pt x="31156" y="17113"/>
                    <a:pt x="28521" y="21650"/>
                    <a:pt x="24951" y="24185"/>
                  </a:cubicBezTo>
                  <a:cubicBezTo>
                    <a:pt x="23217" y="25386"/>
                    <a:pt x="20815" y="26053"/>
                    <a:pt x="18013" y="26053"/>
                  </a:cubicBezTo>
                  <a:cubicBezTo>
                    <a:pt x="14944" y="26053"/>
                    <a:pt x="11442" y="25219"/>
                    <a:pt x="8106" y="23484"/>
                  </a:cubicBezTo>
                  <a:cubicBezTo>
                    <a:pt x="1735" y="20115"/>
                    <a:pt x="3136" y="11843"/>
                    <a:pt x="3503" y="9274"/>
                  </a:cubicBezTo>
                  <a:cubicBezTo>
                    <a:pt x="3770" y="7506"/>
                    <a:pt x="3236" y="6639"/>
                    <a:pt x="2836" y="6272"/>
                  </a:cubicBezTo>
                  <a:cubicBezTo>
                    <a:pt x="2635" y="6105"/>
                    <a:pt x="2602" y="5805"/>
                    <a:pt x="2635" y="5571"/>
                  </a:cubicBezTo>
                  <a:cubicBezTo>
                    <a:pt x="2936" y="4137"/>
                    <a:pt x="3336" y="3003"/>
                    <a:pt x="3636" y="2336"/>
                  </a:cubicBezTo>
                  <a:cubicBezTo>
                    <a:pt x="3803" y="1969"/>
                    <a:pt x="4170" y="1735"/>
                    <a:pt x="4570" y="1735"/>
                  </a:cubicBezTo>
                  <a:close/>
                  <a:moveTo>
                    <a:pt x="4503" y="1"/>
                  </a:moveTo>
                  <a:cubicBezTo>
                    <a:pt x="3436" y="1"/>
                    <a:pt x="2469" y="635"/>
                    <a:pt x="2035" y="1635"/>
                  </a:cubicBezTo>
                  <a:cubicBezTo>
                    <a:pt x="1701" y="2402"/>
                    <a:pt x="1301" y="3603"/>
                    <a:pt x="968" y="5138"/>
                  </a:cubicBezTo>
                  <a:cubicBezTo>
                    <a:pt x="801" y="5972"/>
                    <a:pt x="1034" y="6806"/>
                    <a:pt x="1635" y="7439"/>
                  </a:cubicBezTo>
                  <a:cubicBezTo>
                    <a:pt x="1668" y="7473"/>
                    <a:pt x="2002" y="7840"/>
                    <a:pt x="1835" y="8974"/>
                  </a:cubicBezTo>
                  <a:lnTo>
                    <a:pt x="1802" y="9174"/>
                  </a:lnTo>
                  <a:cubicBezTo>
                    <a:pt x="1335" y="12143"/>
                    <a:pt x="0" y="21083"/>
                    <a:pt x="7272" y="24952"/>
                  </a:cubicBezTo>
                  <a:cubicBezTo>
                    <a:pt x="10675" y="26787"/>
                    <a:pt x="14377" y="27754"/>
                    <a:pt x="17980" y="27754"/>
                  </a:cubicBezTo>
                  <a:cubicBezTo>
                    <a:pt x="18043" y="27755"/>
                    <a:pt x="18105" y="27755"/>
                    <a:pt x="18168" y="27755"/>
                  </a:cubicBezTo>
                  <a:cubicBezTo>
                    <a:pt x="21227" y="27755"/>
                    <a:pt x="23957" y="26959"/>
                    <a:pt x="25919" y="25619"/>
                  </a:cubicBezTo>
                  <a:cubicBezTo>
                    <a:pt x="29755" y="22917"/>
                    <a:pt x="32490" y="18180"/>
                    <a:pt x="32590" y="17980"/>
                  </a:cubicBezTo>
                  <a:cubicBezTo>
                    <a:pt x="32757" y="17713"/>
                    <a:pt x="33191" y="17146"/>
                    <a:pt x="33658" y="17146"/>
                  </a:cubicBezTo>
                  <a:lnTo>
                    <a:pt x="33758" y="17146"/>
                  </a:lnTo>
                  <a:cubicBezTo>
                    <a:pt x="34291" y="17347"/>
                    <a:pt x="34425" y="18347"/>
                    <a:pt x="34425" y="18347"/>
                  </a:cubicBezTo>
                  <a:cubicBezTo>
                    <a:pt x="34425" y="18614"/>
                    <a:pt x="34858" y="24018"/>
                    <a:pt x="37127" y="28154"/>
                  </a:cubicBezTo>
                  <a:cubicBezTo>
                    <a:pt x="39629" y="32657"/>
                    <a:pt x="46033" y="35660"/>
                    <a:pt x="53138" y="35660"/>
                  </a:cubicBezTo>
                  <a:cubicBezTo>
                    <a:pt x="53472" y="35660"/>
                    <a:pt x="53805" y="35660"/>
                    <a:pt x="54139" y="35626"/>
                  </a:cubicBezTo>
                  <a:cubicBezTo>
                    <a:pt x="62311" y="35293"/>
                    <a:pt x="64980" y="26653"/>
                    <a:pt x="65847" y="23784"/>
                  </a:cubicBezTo>
                  <a:lnTo>
                    <a:pt x="65881" y="23551"/>
                  </a:lnTo>
                  <a:cubicBezTo>
                    <a:pt x="66214" y="22450"/>
                    <a:pt x="66681" y="22283"/>
                    <a:pt x="66781" y="22217"/>
                  </a:cubicBezTo>
                  <a:cubicBezTo>
                    <a:pt x="67548" y="21983"/>
                    <a:pt x="68149" y="21316"/>
                    <a:pt x="68349" y="20482"/>
                  </a:cubicBezTo>
                  <a:cubicBezTo>
                    <a:pt x="68716" y="18948"/>
                    <a:pt x="68849" y="17680"/>
                    <a:pt x="68883" y="16846"/>
                  </a:cubicBezTo>
                  <a:cubicBezTo>
                    <a:pt x="68949" y="15745"/>
                    <a:pt x="68282" y="14678"/>
                    <a:pt x="67215" y="14278"/>
                  </a:cubicBezTo>
                  <a:cubicBezTo>
                    <a:pt x="55707" y="9608"/>
                    <a:pt x="49269" y="8974"/>
                    <a:pt x="44866" y="8974"/>
                  </a:cubicBezTo>
                  <a:cubicBezTo>
                    <a:pt x="44432" y="8974"/>
                    <a:pt x="43965" y="8974"/>
                    <a:pt x="43465" y="9007"/>
                  </a:cubicBezTo>
                  <a:cubicBezTo>
                    <a:pt x="43031" y="9007"/>
                    <a:pt x="42631" y="9074"/>
                    <a:pt x="42197" y="9074"/>
                  </a:cubicBezTo>
                  <a:cubicBezTo>
                    <a:pt x="38261" y="9074"/>
                    <a:pt x="35759" y="8407"/>
                    <a:pt x="35759" y="8407"/>
                  </a:cubicBezTo>
                  <a:cubicBezTo>
                    <a:pt x="35692" y="8407"/>
                    <a:pt x="35659" y="8340"/>
                    <a:pt x="35626" y="8340"/>
                  </a:cubicBezTo>
                  <a:cubicBezTo>
                    <a:pt x="35592" y="8340"/>
                    <a:pt x="32523" y="7773"/>
                    <a:pt x="28354" y="5571"/>
                  </a:cubicBezTo>
                  <a:cubicBezTo>
                    <a:pt x="24251" y="3403"/>
                    <a:pt x="17813" y="801"/>
                    <a:pt x="4670"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2793000" y="2671275"/>
              <a:ext cx="1639525" cy="807175"/>
            </a:xfrm>
            <a:custGeom>
              <a:avLst/>
              <a:gdLst/>
              <a:ahLst/>
              <a:cxnLst/>
              <a:rect l="l" t="t" r="r" b="b"/>
              <a:pathLst>
                <a:path w="65581" h="32287" extrusionOk="0">
                  <a:moveTo>
                    <a:pt x="2811" y="0"/>
                  </a:moveTo>
                  <a:cubicBezTo>
                    <a:pt x="2449" y="0"/>
                    <a:pt x="2085" y="252"/>
                    <a:pt x="1935" y="611"/>
                  </a:cubicBezTo>
                  <a:cubicBezTo>
                    <a:pt x="1635" y="1278"/>
                    <a:pt x="1268" y="2379"/>
                    <a:pt x="934" y="3846"/>
                  </a:cubicBezTo>
                  <a:cubicBezTo>
                    <a:pt x="901" y="4080"/>
                    <a:pt x="934" y="4380"/>
                    <a:pt x="1135" y="4547"/>
                  </a:cubicBezTo>
                  <a:cubicBezTo>
                    <a:pt x="1535" y="4914"/>
                    <a:pt x="2102" y="5781"/>
                    <a:pt x="1802" y="7549"/>
                  </a:cubicBezTo>
                  <a:cubicBezTo>
                    <a:pt x="1435" y="10084"/>
                    <a:pt x="0" y="18390"/>
                    <a:pt x="6372" y="21759"/>
                  </a:cubicBezTo>
                  <a:cubicBezTo>
                    <a:pt x="9737" y="23539"/>
                    <a:pt x="13242" y="24360"/>
                    <a:pt x="16331" y="24360"/>
                  </a:cubicBezTo>
                  <a:cubicBezTo>
                    <a:pt x="19090" y="24360"/>
                    <a:pt x="21517" y="23705"/>
                    <a:pt x="23217" y="22493"/>
                  </a:cubicBezTo>
                  <a:cubicBezTo>
                    <a:pt x="26786" y="19958"/>
                    <a:pt x="29421" y="15421"/>
                    <a:pt x="29421" y="15421"/>
                  </a:cubicBezTo>
                  <a:cubicBezTo>
                    <a:pt x="29421" y="15421"/>
                    <a:pt x="30373" y="13742"/>
                    <a:pt x="31943" y="13742"/>
                  </a:cubicBezTo>
                  <a:cubicBezTo>
                    <a:pt x="32087" y="13742"/>
                    <a:pt x="32236" y="13756"/>
                    <a:pt x="32390" y="13787"/>
                  </a:cubicBezTo>
                  <a:cubicBezTo>
                    <a:pt x="34225" y="14254"/>
                    <a:pt x="34325" y="16556"/>
                    <a:pt x="34325" y="16556"/>
                  </a:cubicBezTo>
                  <a:cubicBezTo>
                    <a:pt x="34325" y="16556"/>
                    <a:pt x="34725" y="21793"/>
                    <a:pt x="36827" y="25629"/>
                  </a:cubicBezTo>
                  <a:cubicBezTo>
                    <a:pt x="38866" y="29292"/>
                    <a:pt x="44587" y="32287"/>
                    <a:pt x="51374" y="32287"/>
                  </a:cubicBezTo>
                  <a:cubicBezTo>
                    <a:pt x="51693" y="32287"/>
                    <a:pt x="52014" y="32280"/>
                    <a:pt x="52338" y="32267"/>
                  </a:cubicBezTo>
                  <a:cubicBezTo>
                    <a:pt x="59576" y="31967"/>
                    <a:pt x="61845" y="23894"/>
                    <a:pt x="62612" y="21426"/>
                  </a:cubicBezTo>
                  <a:cubicBezTo>
                    <a:pt x="63146" y="19724"/>
                    <a:pt x="64013" y="19191"/>
                    <a:pt x="64513" y="19024"/>
                  </a:cubicBezTo>
                  <a:cubicBezTo>
                    <a:pt x="64780" y="18924"/>
                    <a:pt x="64980" y="18724"/>
                    <a:pt x="65014" y="18424"/>
                  </a:cubicBezTo>
                  <a:cubicBezTo>
                    <a:pt x="65447" y="17023"/>
                    <a:pt x="65514" y="15822"/>
                    <a:pt x="65581" y="15121"/>
                  </a:cubicBezTo>
                  <a:cubicBezTo>
                    <a:pt x="65581" y="14721"/>
                    <a:pt x="65314" y="14287"/>
                    <a:pt x="64947" y="14120"/>
                  </a:cubicBezTo>
                  <a:cubicBezTo>
                    <a:pt x="54515" y="9875"/>
                    <a:pt x="48081" y="8993"/>
                    <a:pt x="43288" y="8993"/>
                  </a:cubicBezTo>
                  <a:cubicBezTo>
                    <a:pt x="42809" y="8993"/>
                    <a:pt x="42346" y="9002"/>
                    <a:pt x="41897" y="9017"/>
                  </a:cubicBezTo>
                  <a:cubicBezTo>
                    <a:pt x="41433" y="9032"/>
                    <a:pt x="40985" y="9039"/>
                    <a:pt x="40555" y="9039"/>
                  </a:cubicBezTo>
                  <a:cubicBezTo>
                    <a:pt x="36249" y="9039"/>
                    <a:pt x="33658" y="8350"/>
                    <a:pt x="33658" y="8350"/>
                  </a:cubicBezTo>
                  <a:cubicBezTo>
                    <a:pt x="33658" y="8350"/>
                    <a:pt x="30456" y="7749"/>
                    <a:pt x="25952" y="5381"/>
                  </a:cubicBezTo>
                  <a:cubicBezTo>
                    <a:pt x="21549" y="3079"/>
                    <a:pt x="15311" y="778"/>
                    <a:pt x="2936" y="10"/>
                  </a:cubicBezTo>
                  <a:cubicBezTo>
                    <a:pt x="2895" y="3"/>
                    <a:pt x="2853" y="0"/>
                    <a:pt x="2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3683625" y="2945050"/>
              <a:ext cx="668000" cy="497825"/>
            </a:xfrm>
            <a:custGeom>
              <a:avLst/>
              <a:gdLst/>
              <a:ahLst/>
              <a:cxnLst/>
              <a:rect l="l" t="t" r="r" b="b"/>
              <a:pathLst>
                <a:path w="26720" h="19913" extrusionOk="0">
                  <a:moveTo>
                    <a:pt x="8507" y="1"/>
                  </a:moveTo>
                  <a:cubicBezTo>
                    <a:pt x="7640" y="67"/>
                    <a:pt x="6806" y="67"/>
                    <a:pt x="5972" y="134"/>
                  </a:cubicBezTo>
                  <a:cubicBezTo>
                    <a:pt x="5004" y="267"/>
                    <a:pt x="4037" y="468"/>
                    <a:pt x="3203" y="968"/>
                  </a:cubicBezTo>
                  <a:cubicBezTo>
                    <a:pt x="1802" y="1768"/>
                    <a:pt x="1002" y="3270"/>
                    <a:pt x="768" y="4837"/>
                  </a:cubicBezTo>
                  <a:cubicBezTo>
                    <a:pt x="1" y="9574"/>
                    <a:pt x="1969" y="16913"/>
                    <a:pt x="9041" y="18747"/>
                  </a:cubicBezTo>
                  <a:cubicBezTo>
                    <a:pt x="11926" y="19492"/>
                    <a:pt x="14233" y="19913"/>
                    <a:pt x="16115" y="19913"/>
                  </a:cubicBezTo>
                  <a:cubicBezTo>
                    <a:pt x="18868" y="19913"/>
                    <a:pt x="20710" y="19013"/>
                    <a:pt x="22117" y="16913"/>
                  </a:cubicBezTo>
                  <a:cubicBezTo>
                    <a:pt x="24452" y="13343"/>
                    <a:pt x="26720" y="8607"/>
                    <a:pt x="25186" y="5171"/>
                  </a:cubicBezTo>
                  <a:cubicBezTo>
                    <a:pt x="24752" y="4270"/>
                    <a:pt x="23484" y="3503"/>
                    <a:pt x="22650" y="3069"/>
                  </a:cubicBezTo>
                  <a:cubicBezTo>
                    <a:pt x="20049" y="1602"/>
                    <a:pt x="17046" y="968"/>
                    <a:pt x="14178" y="501"/>
                  </a:cubicBezTo>
                  <a:cubicBezTo>
                    <a:pt x="12310" y="167"/>
                    <a:pt x="10375" y="1"/>
                    <a:pt x="85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2865550" y="2741350"/>
              <a:ext cx="637975" cy="507050"/>
            </a:xfrm>
            <a:custGeom>
              <a:avLst/>
              <a:gdLst/>
              <a:ahLst/>
              <a:cxnLst/>
              <a:rect l="l" t="t" r="r" b="b"/>
              <a:pathLst>
                <a:path w="25519" h="20282" extrusionOk="0">
                  <a:moveTo>
                    <a:pt x="7174" y="0"/>
                  </a:moveTo>
                  <a:cubicBezTo>
                    <a:pt x="6807" y="0"/>
                    <a:pt x="6439" y="14"/>
                    <a:pt x="6072" y="43"/>
                  </a:cubicBezTo>
                  <a:cubicBezTo>
                    <a:pt x="5138" y="76"/>
                    <a:pt x="3670" y="143"/>
                    <a:pt x="2869" y="810"/>
                  </a:cubicBezTo>
                  <a:cubicBezTo>
                    <a:pt x="1" y="3245"/>
                    <a:pt x="1" y="8515"/>
                    <a:pt x="568" y="12752"/>
                  </a:cubicBezTo>
                  <a:cubicBezTo>
                    <a:pt x="1135" y="16955"/>
                    <a:pt x="4370" y="18623"/>
                    <a:pt x="11542" y="20057"/>
                  </a:cubicBezTo>
                  <a:cubicBezTo>
                    <a:pt x="12306" y="20210"/>
                    <a:pt x="13046" y="20281"/>
                    <a:pt x="13759" y="20281"/>
                  </a:cubicBezTo>
                  <a:cubicBezTo>
                    <a:pt x="19739" y="20281"/>
                    <a:pt x="23860" y="15263"/>
                    <a:pt x="25052" y="11151"/>
                  </a:cubicBezTo>
                  <a:cubicBezTo>
                    <a:pt x="25519" y="9616"/>
                    <a:pt x="25419" y="7915"/>
                    <a:pt x="24518" y="6581"/>
                  </a:cubicBezTo>
                  <a:cubicBezTo>
                    <a:pt x="23918" y="5747"/>
                    <a:pt x="23217" y="5146"/>
                    <a:pt x="22383" y="4613"/>
                  </a:cubicBezTo>
                  <a:cubicBezTo>
                    <a:pt x="21683" y="4146"/>
                    <a:pt x="20915" y="3745"/>
                    <a:pt x="20182" y="3445"/>
                  </a:cubicBezTo>
                  <a:cubicBezTo>
                    <a:pt x="18447" y="2611"/>
                    <a:pt x="16679" y="1944"/>
                    <a:pt x="14844" y="1410"/>
                  </a:cubicBezTo>
                  <a:cubicBezTo>
                    <a:pt x="12360" y="680"/>
                    <a:pt x="9773" y="0"/>
                    <a:pt x="7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a:off x="3682800" y="2974250"/>
              <a:ext cx="492875" cy="468150"/>
            </a:xfrm>
            <a:custGeom>
              <a:avLst/>
              <a:gdLst/>
              <a:ahLst/>
              <a:cxnLst/>
              <a:rect l="l" t="t" r="r" b="b"/>
              <a:pathLst>
                <a:path w="19715" h="18726" extrusionOk="0">
                  <a:moveTo>
                    <a:pt x="2969" y="0"/>
                  </a:moveTo>
                  <a:cubicBezTo>
                    <a:pt x="1702" y="834"/>
                    <a:pt x="1001" y="2235"/>
                    <a:pt x="801" y="3703"/>
                  </a:cubicBezTo>
                  <a:cubicBezTo>
                    <a:pt x="1" y="8439"/>
                    <a:pt x="2002" y="15778"/>
                    <a:pt x="9074" y="17579"/>
                  </a:cubicBezTo>
                  <a:cubicBezTo>
                    <a:pt x="11979" y="18306"/>
                    <a:pt x="14293" y="18725"/>
                    <a:pt x="16172" y="18725"/>
                  </a:cubicBezTo>
                  <a:cubicBezTo>
                    <a:pt x="17573" y="18725"/>
                    <a:pt x="18732" y="18492"/>
                    <a:pt x="19715" y="17980"/>
                  </a:cubicBezTo>
                  <a:cubicBezTo>
                    <a:pt x="12543" y="12342"/>
                    <a:pt x="6872" y="5504"/>
                    <a:pt x="2969"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2865550" y="2780775"/>
              <a:ext cx="458675" cy="465775"/>
            </a:xfrm>
            <a:custGeom>
              <a:avLst/>
              <a:gdLst/>
              <a:ahLst/>
              <a:cxnLst/>
              <a:rect l="l" t="t" r="r" b="b"/>
              <a:pathLst>
                <a:path w="18347" h="18631" extrusionOk="0">
                  <a:moveTo>
                    <a:pt x="2135" y="0"/>
                  </a:moveTo>
                  <a:cubicBezTo>
                    <a:pt x="1" y="2635"/>
                    <a:pt x="34" y="7339"/>
                    <a:pt x="534" y="11141"/>
                  </a:cubicBezTo>
                  <a:cubicBezTo>
                    <a:pt x="1135" y="15344"/>
                    <a:pt x="4370" y="17012"/>
                    <a:pt x="11542" y="18413"/>
                  </a:cubicBezTo>
                  <a:cubicBezTo>
                    <a:pt x="12311" y="18561"/>
                    <a:pt x="13051" y="18630"/>
                    <a:pt x="13762" y="18630"/>
                  </a:cubicBezTo>
                  <a:cubicBezTo>
                    <a:pt x="15456" y="18630"/>
                    <a:pt x="16984" y="18237"/>
                    <a:pt x="18347" y="17579"/>
                  </a:cubicBezTo>
                  <a:cubicBezTo>
                    <a:pt x="11475" y="12009"/>
                    <a:pt x="5971" y="5337"/>
                    <a:pt x="2135"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3360075" y="2890625"/>
              <a:ext cx="101750" cy="163200"/>
            </a:xfrm>
            <a:custGeom>
              <a:avLst/>
              <a:gdLst/>
              <a:ahLst/>
              <a:cxnLst/>
              <a:rect l="l" t="t" r="r" b="b"/>
              <a:pathLst>
                <a:path w="4070" h="6528" extrusionOk="0">
                  <a:moveTo>
                    <a:pt x="1702" y="0"/>
                  </a:moveTo>
                  <a:cubicBezTo>
                    <a:pt x="1658" y="0"/>
                    <a:pt x="1613" y="3"/>
                    <a:pt x="1568" y="9"/>
                  </a:cubicBezTo>
                  <a:cubicBezTo>
                    <a:pt x="567" y="143"/>
                    <a:pt x="0" y="1711"/>
                    <a:pt x="234" y="3512"/>
                  </a:cubicBezTo>
                  <a:cubicBezTo>
                    <a:pt x="486" y="5213"/>
                    <a:pt x="1393" y="6528"/>
                    <a:pt x="2336" y="6528"/>
                  </a:cubicBezTo>
                  <a:cubicBezTo>
                    <a:pt x="2391" y="6528"/>
                    <a:pt x="2447" y="6523"/>
                    <a:pt x="2502" y="6514"/>
                  </a:cubicBezTo>
                  <a:cubicBezTo>
                    <a:pt x="3469" y="6381"/>
                    <a:pt x="4070" y="4813"/>
                    <a:pt x="3803" y="3011"/>
                  </a:cubicBezTo>
                  <a:cubicBezTo>
                    <a:pt x="3549" y="1293"/>
                    <a:pt x="2626" y="0"/>
                    <a:pt x="1702" y="0"/>
                  </a:cubicBezTo>
                  <a:close/>
                </a:path>
              </a:pathLst>
            </a:custGeom>
            <a:solidFill>
              <a:srgbClr val="FAF6EE">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4190675" y="3054075"/>
              <a:ext cx="101750" cy="163925"/>
            </a:xfrm>
            <a:custGeom>
              <a:avLst/>
              <a:gdLst/>
              <a:ahLst/>
              <a:cxnLst/>
              <a:rect l="l" t="t" r="r" b="b"/>
              <a:pathLst>
                <a:path w="4070" h="6557" extrusionOk="0">
                  <a:moveTo>
                    <a:pt x="1702" y="0"/>
                  </a:moveTo>
                  <a:cubicBezTo>
                    <a:pt x="1657" y="0"/>
                    <a:pt x="1613" y="3"/>
                    <a:pt x="1568" y="9"/>
                  </a:cubicBezTo>
                  <a:cubicBezTo>
                    <a:pt x="600" y="143"/>
                    <a:pt x="0" y="1744"/>
                    <a:pt x="267" y="3545"/>
                  </a:cubicBezTo>
                  <a:cubicBezTo>
                    <a:pt x="490" y="5263"/>
                    <a:pt x="1441" y="6557"/>
                    <a:pt x="2367" y="6557"/>
                  </a:cubicBezTo>
                  <a:cubicBezTo>
                    <a:pt x="2412" y="6557"/>
                    <a:pt x="2457" y="6553"/>
                    <a:pt x="2502" y="6547"/>
                  </a:cubicBezTo>
                  <a:cubicBezTo>
                    <a:pt x="3469" y="6414"/>
                    <a:pt x="4070" y="4813"/>
                    <a:pt x="3803" y="3011"/>
                  </a:cubicBezTo>
                  <a:cubicBezTo>
                    <a:pt x="3548" y="1293"/>
                    <a:pt x="2626" y="0"/>
                    <a:pt x="1702" y="0"/>
                  </a:cubicBezTo>
                  <a:close/>
                </a:path>
              </a:pathLst>
            </a:custGeom>
            <a:solidFill>
              <a:srgbClr val="FAF6EE">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43"/>
          <p:cNvGrpSpPr/>
          <p:nvPr/>
        </p:nvGrpSpPr>
        <p:grpSpPr>
          <a:xfrm>
            <a:off x="3428400" y="3731288"/>
            <a:ext cx="853975" cy="984075"/>
            <a:chOff x="1457050" y="1664125"/>
            <a:chExt cx="853975" cy="984075"/>
          </a:xfrm>
        </p:grpSpPr>
        <p:sp>
          <p:nvSpPr>
            <p:cNvPr id="1897" name="Google Shape;1897;p43"/>
            <p:cNvSpPr/>
            <p:nvPr/>
          </p:nvSpPr>
          <p:spPr>
            <a:xfrm>
              <a:off x="1457050" y="1664125"/>
              <a:ext cx="853975" cy="984075"/>
            </a:xfrm>
            <a:custGeom>
              <a:avLst/>
              <a:gdLst/>
              <a:ahLst/>
              <a:cxnLst/>
              <a:rect l="l" t="t" r="r" b="b"/>
              <a:pathLst>
                <a:path w="34159" h="39363" extrusionOk="0">
                  <a:moveTo>
                    <a:pt x="24318" y="1702"/>
                  </a:moveTo>
                  <a:cubicBezTo>
                    <a:pt x="25118" y="1702"/>
                    <a:pt x="25819" y="2269"/>
                    <a:pt x="26019" y="3103"/>
                  </a:cubicBezTo>
                  <a:lnTo>
                    <a:pt x="32323" y="30956"/>
                  </a:lnTo>
                  <a:cubicBezTo>
                    <a:pt x="32524" y="31857"/>
                    <a:pt x="31923" y="32824"/>
                    <a:pt x="30989" y="33024"/>
                  </a:cubicBezTo>
                  <a:lnTo>
                    <a:pt x="20682" y="35359"/>
                  </a:lnTo>
                  <a:lnTo>
                    <a:pt x="10374" y="37694"/>
                  </a:lnTo>
                  <a:cubicBezTo>
                    <a:pt x="10241" y="37728"/>
                    <a:pt x="10141" y="37728"/>
                    <a:pt x="10007" y="37728"/>
                  </a:cubicBezTo>
                  <a:cubicBezTo>
                    <a:pt x="9207" y="37728"/>
                    <a:pt x="8506" y="37194"/>
                    <a:pt x="8306" y="36360"/>
                  </a:cubicBezTo>
                  <a:lnTo>
                    <a:pt x="2002" y="8507"/>
                  </a:lnTo>
                  <a:cubicBezTo>
                    <a:pt x="1835" y="7540"/>
                    <a:pt x="2435" y="6639"/>
                    <a:pt x="3369" y="6372"/>
                  </a:cubicBezTo>
                  <a:lnTo>
                    <a:pt x="13677" y="4037"/>
                  </a:lnTo>
                  <a:lnTo>
                    <a:pt x="23951" y="1769"/>
                  </a:lnTo>
                  <a:cubicBezTo>
                    <a:pt x="24051" y="1702"/>
                    <a:pt x="24184" y="1702"/>
                    <a:pt x="24318" y="1702"/>
                  </a:cubicBezTo>
                  <a:close/>
                  <a:moveTo>
                    <a:pt x="24351" y="1"/>
                  </a:moveTo>
                  <a:cubicBezTo>
                    <a:pt x="24118" y="1"/>
                    <a:pt x="23851" y="34"/>
                    <a:pt x="23617" y="101"/>
                  </a:cubicBezTo>
                  <a:lnTo>
                    <a:pt x="13310" y="2436"/>
                  </a:lnTo>
                  <a:lnTo>
                    <a:pt x="3002" y="4771"/>
                  </a:lnTo>
                  <a:cubicBezTo>
                    <a:pt x="1168" y="5171"/>
                    <a:pt x="0" y="7006"/>
                    <a:pt x="434" y="8840"/>
                  </a:cubicBezTo>
                  <a:lnTo>
                    <a:pt x="6705" y="36694"/>
                  </a:lnTo>
                  <a:cubicBezTo>
                    <a:pt x="7039" y="38295"/>
                    <a:pt x="8440" y="39362"/>
                    <a:pt x="10041" y="39362"/>
                  </a:cubicBezTo>
                  <a:cubicBezTo>
                    <a:pt x="10308" y="39362"/>
                    <a:pt x="10541" y="39329"/>
                    <a:pt x="10808" y="39296"/>
                  </a:cubicBezTo>
                  <a:lnTo>
                    <a:pt x="21115" y="36961"/>
                  </a:lnTo>
                  <a:lnTo>
                    <a:pt x="31389" y="34626"/>
                  </a:lnTo>
                  <a:cubicBezTo>
                    <a:pt x="32290" y="34392"/>
                    <a:pt x="33024" y="33858"/>
                    <a:pt x="33524" y="33125"/>
                  </a:cubicBezTo>
                  <a:cubicBezTo>
                    <a:pt x="34025" y="32357"/>
                    <a:pt x="34158" y="31457"/>
                    <a:pt x="33991" y="30523"/>
                  </a:cubicBezTo>
                  <a:lnTo>
                    <a:pt x="27687" y="2669"/>
                  </a:lnTo>
                  <a:cubicBezTo>
                    <a:pt x="27353" y="1102"/>
                    <a:pt x="25986" y="1"/>
                    <a:pt x="24351"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3"/>
            <p:cNvSpPr/>
            <p:nvPr/>
          </p:nvSpPr>
          <p:spPr>
            <a:xfrm>
              <a:off x="1502075" y="1707075"/>
              <a:ext cx="768075" cy="900375"/>
            </a:xfrm>
            <a:custGeom>
              <a:avLst/>
              <a:gdLst/>
              <a:ahLst/>
              <a:cxnLst/>
              <a:rect l="l" t="t" r="r" b="b"/>
              <a:pathLst>
                <a:path w="30723" h="36015" extrusionOk="0">
                  <a:moveTo>
                    <a:pt x="22558" y="0"/>
                  </a:moveTo>
                  <a:cubicBezTo>
                    <a:pt x="22423" y="0"/>
                    <a:pt x="22286" y="17"/>
                    <a:pt x="22150" y="51"/>
                  </a:cubicBezTo>
                  <a:lnTo>
                    <a:pt x="1535" y="4687"/>
                  </a:lnTo>
                  <a:cubicBezTo>
                    <a:pt x="634" y="4921"/>
                    <a:pt x="1" y="5822"/>
                    <a:pt x="201" y="6789"/>
                  </a:cubicBezTo>
                  <a:lnTo>
                    <a:pt x="6505" y="34642"/>
                  </a:lnTo>
                  <a:cubicBezTo>
                    <a:pt x="6679" y="35455"/>
                    <a:pt x="7409" y="36015"/>
                    <a:pt x="8211" y="36015"/>
                  </a:cubicBezTo>
                  <a:cubicBezTo>
                    <a:pt x="8331" y="36015"/>
                    <a:pt x="8452" y="36002"/>
                    <a:pt x="8573" y="35976"/>
                  </a:cubicBezTo>
                  <a:lnTo>
                    <a:pt x="29188" y="31306"/>
                  </a:lnTo>
                  <a:cubicBezTo>
                    <a:pt x="30089" y="31106"/>
                    <a:pt x="30723" y="30172"/>
                    <a:pt x="30522" y="29238"/>
                  </a:cubicBezTo>
                  <a:lnTo>
                    <a:pt x="24218" y="1352"/>
                  </a:lnTo>
                  <a:cubicBezTo>
                    <a:pt x="24047" y="554"/>
                    <a:pt x="23342" y="0"/>
                    <a:pt x="22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1502075" y="1766700"/>
              <a:ext cx="472025" cy="840750"/>
            </a:xfrm>
            <a:custGeom>
              <a:avLst/>
              <a:gdLst/>
              <a:ahLst/>
              <a:cxnLst/>
              <a:rect l="l" t="t" r="r" b="b"/>
              <a:pathLst>
                <a:path w="18881" h="33630" extrusionOk="0">
                  <a:moveTo>
                    <a:pt x="11842" y="1"/>
                  </a:moveTo>
                  <a:lnTo>
                    <a:pt x="1535" y="2302"/>
                  </a:lnTo>
                  <a:cubicBezTo>
                    <a:pt x="601" y="2536"/>
                    <a:pt x="1" y="3437"/>
                    <a:pt x="201" y="4404"/>
                  </a:cubicBezTo>
                  <a:lnTo>
                    <a:pt x="6505" y="32257"/>
                  </a:lnTo>
                  <a:cubicBezTo>
                    <a:pt x="6679" y="33070"/>
                    <a:pt x="7409" y="33630"/>
                    <a:pt x="8211" y="33630"/>
                  </a:cubicBezTo>
                  <a:cubicBezTo>
                    <a:pt x="8331" y="33630"/>
                    <a:pt x="8452" y="33617"/>
                    <a:pt x="8573" y="33591"/>
                  </a:cubicBezTo>
                  <a:lnTo>
                    <a:pt x="18881" y="31256"/>
                  </a:lnTo>
                  <a:lnTo>
                    <a:pt x="11842" y="1"/>
                  </a:ln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1731400" y="2360425"/>
              <a:ext cx="50900" cy="74275"/>
            </a:xfrm>
            <a:custGeom>
              <a:avLst/>
              <a:gdLst/>
              <a:ahLst/>
              <a:cxnLst/>
              <a:rect l="l" t="t" r="r" b="b"/>
              <a:pathLst>
                <a:path w="2036" h="2971" extrusionOk="0">
                  <a:moveTo>
                    <a:pt x="1034" y="323"/>
                  </a:moveTo>
                  <a:cubicBezTo>
                    <a:pt x="1153" y="323"/>
                    <a:pt x="1262" y="354"/>
                    <a:pt x="1335" y="402"/>
                  </a:cubicBezTo>
                  <a:cubicBezTo>
                    <a:pt x="1469" y="469"/>
                    <a:pt x="1535" y="569"/>
                    <a:pt x="1569" y="736"/>
                  </a:cubicBezTo>
                  <a:cubicBezTo>
                    <a:pt x="1602" y="903"/>
                    <a:pt x="1602" y="1036"/>
                    <a:pt x="1502" y="1170"/>
                  </a:cubicBezTo>
                  <a:cubicBezTo>
                    <a:pt x="1435" y="1270"/>
                    <a:pt x="1302" y="1336"/>
                    <a:pt x="1135" y="1370"/>
                  </a:cubicBezTo>
                  <a:lnTo>
                    <a:pt x="668" y="1470"/>
                  </a:lnTo>
                  <a:lnTo>
                    <a:pt x="434" y="469"/>
                  </a:lnTo>
                  <a:lnTo>
                    <a:pt x="901" y="336"/>
                  </a:lnTo>
                  <a:cubicBezTo>
                    <a:pt x="946" y="327"/>
                    <a:pt x="991" y="323"/>
                    <a:pt x="1034" y="323"/>
                  </a:cubicBezTo>
                  <a:close/>
                  <a:moveTo>
                    <a:pt x="1140" y="1"/>
                  </a:moveTo>
                  <a:cubicBezTo>
                    <a:pt x="1043" y="1"/>
                    <a:pt x="941" y="12"/>
                    <a:pt x="835" y="35"/>
                  </a:cubicBezTo>
                  <a:lnTo>
                    <a:pt x="1" y="236"/>
                  </a:lnTo>
                  <a:lnTo>
                    <a:pt x="635" y="2971"/>
                  </a:lnTo>
                  <a:lnTo>
                    <a:pt x="1002" y="2904"/>
                  </a:lnTo>
                  <a:lnTo>
                    <a:pt x="735" y="1803"/>
                  </a:lnTo>
                  <a:lnTo>
                    <a:pt x="1202" y="1670"/>
                  </a:lnTo>
                  <a:cubicBezTo>
                    <a:pt x="1535" y="1603"/>
                    <a:pt x="1735" y="1503"/>
                    <a:pt x="1869" y="1303"/>
                  </a:cubicBezTo>
                  <a:cubicBezTo>
                    <a:pt x="2002" y="1136"/>
                    <a:pt x="2036" y="936"/>
                    <a:pt x="1969" y="636"/>
                  </a:cubicBezTo>
                  <a:cubicBezTo>
                    <a:pt x="1902" y="369"/>
                    <a:pt x="1769" y="202"/>
                    <a:pt x="1602" y="102"/>
                  </a:cubicBezTo>
                  <a:cubicBezTo>
                    <a:pt x="1473" y="38"/>
                    <a:pt x="1316" y="1"/>
                    <a:pt x="1140" y="1"/>
                  </a:cubicBez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1788950" y="2348800"/>
              <a:ext cx="63400" cy="76725"/>
            </a:xfrm>
            <a:custGeom>
              <a:avLst/>
              <a:gdLst/>
              <a:ahLst/>
              <a:cxnLst/>
              <a:rect l="l" t="t" r="r" b="b"/>
              <a:pathLst>
                <a:path w="2536" h="3069" extrusionOk="0">
                  <a:moveTo>
                    <a:pt x="734" y="400"/>
                  </a:moveTo>
                  <a:lnTo>
                    <a:pt x="1535" y="1635"/>
                  </a:lnTo>
                  <a:lnTo>
                    <a:pt x="534" y="1868"/>
                  </a:lnTo>
                  <a:lnTo>
                    <a:pt x="734" y="400"/>
                  </a:lnTo>
                  <a:close/>
                  <a:moveTo>
                    <a:pt x="868" y="0"/>
                  </a:moveTo>
                  <a:lnTo>
                    <a:pt x="434" y="67"/>
                  </a:lnTo>
                  <a:lnTo>
                    <a:pt x="0" y="3069"/>
                  </a:lnTo>
                  <a:lnTo>
                    <a:pt x="401" y="2969"/>
                  </a:lnTo>
                  <a:lnTo>
                    <a:pt x="501" y="2202"/>
                  </a:lnTo>
                  <a:lnTo>
                    <a:pt x="1735" y="1935"/>
                  </a:lnTo>
                  <a:lnTo>
                    <a:pt x="2135" y="2569"/>
                  </a:lnTo>
                  <a:lnTo>
                    <a:pt x="2536" y="2502"/>
                  </a:lnTo>
                  <a:lnTo>
                    <a:pt x="868" y="0"/>
                  </a:ln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1846500" y="2332950"/>
              <a:ext cx="58400" cy="74250"/>
            </a:xfrm>
            <a:custGeom>
              <a:avLst/>
              <a:gdLst/>
              <a:ahLst/>
              <a:cxnLst/>
              <a:rect l="l" t="t" r="r" b="b"/>
              <a:pathLst>
                <a:path w="2336" h="2970" extrusionOk="0">
                  <a:moveTo>
                    <a:pt x="1234" y="0"/>
                  </a:moveTo>
                  <a:cubicBezTo>
                    <a:pt x="1101" y="0"/>
                    <a:pt x="967" y="34"/>
                    <a:pt x="834" y="67"/>
                  </a:cubicBezTo>
                  <a:cubicBezTo>
                    <a:pt x="534" y="134"/>
                    <a:pt x="300" y="234"/>
                    <a:pt x="167" y="434"/>
                  </a:cubicBezTo>
                  <a:cubicBezTo>
                    <a:pt x="33" y="601"/>
                    <a:pt x="0" y="801"/>
                    <a:pt x="33" y="1068"/>
                  </a:cubicBezTo>
                  <a:cubicBezTo>
                    <a:pt x="100" y="1268"/>
                    <a:pt x="200" y="1401"/>
                    <a:pt x="334" y="1501"/>
                  </a:cubicBezTo>
                  <a:cubicBezTo>
                    <a:pt x="500" y="1601"/>
                    <a:pt x="701" y="1635"/>
                    <a:pt x="1001" y="1635"/>
                  </a:cubicBezTo>
                  <a:lnTo>
                    <a:pt x="1234" y="1601"/>
                  </a:lnTo>
                  <a:cubicBezTo>
                    <a:pt x="1434" y="1601"/>
                    <a:pt x="1601" y="1635"/>
                    <a:pt x="1701" y="1702"/>
                  </a:cubicBezTo>
                  <a:cubicBezTo>
                    <a:pt x="1801" y="1768"/>
                    <a:pt x="1835" y="1835"/>
                    <a:pt x="1868" y="1968"/>
                  </a:cubicBezTo>
                  <a:cubicBezTo>
                    <a:pt x="1901" y="2135"/>
                    <a:pt x="1901" y="2269"/>
                    <a:pt x="1801" y="2369"/>
                  </a:cubicBezTo>
                  <a:cubicBezTo>
                    <a:pt x="1701" y="2502"/>
                    <a:pt x="1535" y="2569"/>
                    <a:pt x="1334" y="2602"/>
                  </a:cubicBezTo>
                  <a:cubicBezTo>
                    <a:pt x="1240" y="2626"/>
                    <a:pt x="1129" y="2649"/>
                    <a:pt x="1025" y="2649"/>
                  </a:cubicBezTo>
                  <a:cubicBezTo>
                    <a:pt x="982" y="2649"/>
                    <a:pt x="940" y="2645"/>
                    <a:pt x="901" y="2636"/>
                  </a:cubicBezTo>
                  <a:cubicBezTo>
                    <a:pt x="734" y="2636"/>
                    <a:pt x="567" y="2602"/>
                    <a:pt x="400" y="2569"/>
                  </a:cubicBezTo>
                  <a:lnTo>
                    <a:pt x="400" y="2569"/>
                  </a:lnTo>
                  <a:lnTo>
                    <a:pt x="500" y="2936"/>
                  </a:lnTo>
                  <a:cubicBezTo>
                    <a:pt x="667" y="2969"/>
                    <a:pt x="801" y="2969"/>
                    <a:pt x="967" y="2969"/>
                  </a:cubicBezTo>
                  <a:cubicBezTo>
                    <a:pt x="1134" y="2969"/>
                    <a:pt x="1268" y="2936"/>
                    <a:pt x="1401" y="2902"/>
                  </a:cubicBezTo>
                  <a:cubicBezTo>
                    <a:pt x="1735" y="2836"/>
                    <a:pt x="1968" y="2702"/>
                    <a:pt x="2135" y="2535"/>
                  </a:cubicBezTo>
                  <a:cubicBezTo>
                    <a:pt x="2268" y="2369"/>
                    <a:pt x="2335" y="2135"/>
                    <a:pt x="2268" y="1868"/>
                  </a:cubicBezTo>
                  <a:cubicBezTo>
                    <a:pt x="2202" y="1635"/>
                    <a:pt x="2102" y="1468"/>
                    <a:pt x="1935" y="1368"/>
                  </a:cubicBezTo>
                  <a:cubicBezTo>
                    <a:pt x="1768" y="1268"/>
                    <a:pt x="1568" y="1235"/>
                    <a:pt x="1268" y="1235"/>
                  </a:cubicBezTo>
                  <a:lnTo>
                    <a:pt x="1034" y="1235"/>
                  </a:lnTo>
                  <a:cubicBezTo>
                    <a:pt x="976" y="1244"/>
                    <a:pt x="920" y="1248"/>
                    <a:pt x="869" y="1248"/>
                  </a:cubicBezTo>
                  <a:cubicBezTo>
                    <a:pt x="745" y="1248"/>
                    <a:pt x="648" y="1225"/>
                    <a:pt x="601" y="1201"/>
                  </a:cubicBezTo>
                  <a:cubicBezTo>
                    <a:pt x="500" y="1134"/>
                    <a:pt x="434" y="1068"/>
                    <a:pt x="400" y="934"/>
                  </a:cubicBezTo>
                  <a:cubicBezTo>
                    <a:pt x="367" y="801"/>
                    <a:pt x="400" y="667"/>
                    <a:pt x="500" y="567"/>
                  </a:cubicBezTo>
                  <a:cubicBezTo>
                    <a:pt x="601" y="467"/>
                    <a:pt x="734" y="401"/>
                    <a:pt x="934" y="334"/>
                  </a:cubicBezTo>
                  <a:cubicBezTo>
                    <a:pt x="1068" y="301"/>
                    <a:pt x="1201" y="301"/>
                    <a:pt x="1334" y="301"/>
                  </a:cubicBezTo>
                  <a:cubicBezTo>
                    <a:pt x="1434" y="301"/>
                    <a:pt x="1601" y="334"/>
                    <a:pt x="1735" y="367"/>
                  </a:cubicBezTo>
                  <a:lnTo>
                    <a:pt x="1668" y="0"/>
                  </a:ln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1905700" y="2319600"/>
              <a:ext cx="58400" cy="74250"/>
            </a:xfrm>
            <a:custGeom>
              <a:avLst/>
              <a:gdLst/>
              <a:ahLst/>
              <a:cxnLst/>
              <a:rect l="l" t="t" r="r" b="b"/>
              <a:pathLst>
                <a:path w="2336" h="2970" extrusionOk="0">
                  <a:moveTo>
                    <a:pt x="1268" y="1"/>
                  </a:moveTo>
                  <a:cubicBezTo>
                    <a:pt x="1101" y="1"/>
                    <a:pt x="968" y="1"/>
                    <a:pt x="868" y="34"/>
                  </a:cubicBezTo>
                  <a:cubicBezTo>
                    <a:pt x="568" y="101"/>
                    <a:pt x="334" y="234"/>
                    <a:pt x="201" y="401"/>
                  </a:cubicBezTo>
                  <a:cubicBezTo>
                    <a:pt x="67" y="601"/>
                    <a:pt x="0" y="801"/>
                    <a:pt x="67" y="1035"/>
                  </a:cubicBezTo>
                  <a:cubicBezTo>
                    <a:pt x="101" y="1268"/>
                    <a:pt x="201" y="1402"/>
                    <a:pt x="367" y="1502"/>
                  </a:cubicBezTo>
                  <a:cubicBezTo>
                    <a:pt x="501" y="1568"/>
                    <a:pt x="734" y="1635"/>
                    <a:pt x="1035" y="1635"/>
                  </a:cubicBezTo>
                  <a:lnTo>
                    <a:pt x="1268" y="1602"/>
                  </a:lnTo>
                  <a:cubicBezTo>
                    <a:pt x="1468" y="1602"/>
                    <a:pt x="1602" y="1635"/>
                    <a:pt x="1702" y="1702"/>
                  </a:cubicBezTo>
                  <a:cubicBezTo>
                    <a:pt x="1802" y="1735"/>
                    <a:pt x="1868" y="1835"/>
                    <a:pt x="1902" y="1969"/>
                  </a:cubicBezTo>
                  <a:cubicBezTo>
                    <a:pt x="1935" y="2135"/>
                    <a:pt x="1902" y="2269"/>
                    <a:pt x="1802" y="2369"/>
                  </a:cubicBezTo>
                  <a:cubicBezTo>
                    <a:pt x="1702" y="2469"/>
                    <a:pt x="1568" y="2569"/>
                    <a:pt x="1335" y="2602"/>
                  </a:cubicBezTo>
                  <a:cubicBezTo>
                    <a:pt x="1201" y="2636"/>
                    <a:pt x="1068" y="2636"/>
                    <a:pt x="901" y="2636"/>
                  </a:cubicBezTo>
                  <a:cubicBezTo>
                    <a:pt x="768" y="2636"/>
                    <a:pt x="601" y="2602"/>
                    <a:pt x="434" y="2536"/>
                  </a:cubicBezTo>
                  <a:lnTo>
                    <a:pt x="434" y="2536"/>
                  </a:lnTo>
                  <a:lnTo>
                    <a:pt x="501" y="2936"/>
                  </a:lnTo>
                  <a:cubicBezTo>
                    <a:pt x="668" y="2969"/>
                    <a:pt x="834" y="2969"/>
                    <a:pt x="1001" y="2969"/>
                  </a:cubicBezTo>
                  <a:cubicBezTo>
                    <a:pt x="1135" y="2969"/>
                    <a:pt x="1301" y="2936"/>
                    <a:pt x="1401" y="2903"/>
                  </a:cubicBezTo>
                  <a:cubicBezTo>
                    <a:pt x="1768" y="2836"/>
                    <a:pt x="2002" y="2703"/>
                    <a:pt x="2169" y="2536"/>
                  </a:cubicBezTo>
                  <a:cubicBezTo>
                    <a:pt x="2302" y="2336"/>
                    <a:pt x="2335" y="2135"/>
                    <a:pt x="2269" y="1869"/>
                  </a:cubicBezTo>
                  <a:cubicBezTo>
                    <a:pt x="2235" y="1635"/>
                    <a:pt x="2135" y="1468"/>
                    <a:pt x="1969" y="1368"/>
                  </a:cubicBezTo>
                  <a:cubicBezTo>
                    <a:pt x="1802" y="1268"/>
                    <a:pt x="1568" y="1235"/>
                    <a:pt x="1301" y="1235"/>
                  </a:cubicBezTo>
                  <a:lnTo>
                    <a:pt x="1068" y="1235"/>
                  </a:lnTo>
                  <a:cubicBezTo>
                    <a:pt x="834" y="1235"/>
                    <a:pt x="701" y="1235"/>
                    <a:pt x="601" y="1168"/>
                  </a:cubicBezTo>
                  <a:cubicBezTo>
                    <a:pt x="534" y="1135"/>
                    <a:pt x="467" y="1068"/>
                    <a:pt x="434" y="935"/>
                  </a:cubicBezTo>
                  <a:cubicBezTo>
                    <a:pt x="401" y="801"/>
                    <a:pt x="434" y="668"/>
                    <a:pt x="534" y="568"/>
                  </a:cubicBezTo>
                  <a:cubicBezTo>
                    <a:pt x="601" y="468"/>
                    <a:pt x="768" y="368"/>
                    <a:pt x="968" y="334"/>
                  </a:cubicBezTo>
                  <a:cubicBezTo>
                    <a:pt x="1068" y="301"/>
                    <a:pt x="1201" y="301"/>
                    <a:pt x="1335" y="301"/>
                  </a:cubicBezTo>
                  <a:cubicBezTo>
                    <a:pt x="1468" y="301"/>
                    <a:pt x="1602" y="334"/>
                    <a:pt x="1768" y="368"/>
                  </a:cubicBezTo>
                  <a:lnTo>
                    <a:pt x="1702" y="1"/>
                  </a:ln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1965750" y="2307600"/>
              <a:ext cx="50875" cy="74575"/>
            </a:xfrm>
            <a:custGeom>
              <a:avLst/>
              <a:gdLst/>
              <a:ahLst/>
              <a:cxnLst/>
              <a:rect l="l" t="t" r="r" b="b"/>
              <a:pathLst>
                <a:path w="2035" h="2983" extrusionOk="0">
                  <a:moveTo>
                    <a:pt x="1124" y="325"/>
                  </a:moveTo>
                  <a:cubicBezTo>
                    <a:pt x="1206" y="325"/>
                    <a:pt x="1276" y="341"/>
                    <a:pt x="1334" y="381"/>
                  </a:cubicBezTo>
                  <a:cubicBezTo>
                    <a:pt x="1468" y="447"/>
                    <a:pt x="1535" y="581"/>
                    <a:pt x="1568" y="747"/>
                  </a:cubicBezTo>
                  <a:cubicBezTo>
                    <a:pt x="1601" y="914"/>
                    <a:pt x="1601" y="1048"/>
                    <a:pt x="1535" y="1148"/>
                  </a:cubicBezTo>
                  <a:cubicBezTo>
                    <a:pt x="1435" y="1248"/>
                    <a:pt x="1334" y="1348"/>
                    <a:pt x="1168" y="1381"/>
                  </a:cubicBezTo>
                  <a:lnTo>
                    <a:pt x="701" y="1481"/>
                  </a:lnTo>
                  <a:lnTo>
                    <a:pt x="467" y="447"/>
                  </a:lnTo>
                  <a:lnTo>
                    <a:pt x="934" y="347"/>
                  </a:lnTo>
                  <a:cubicBezTo>
                    <a:pt x="1003" y="333"/>
                    <a:pt x="1067" y="325"/>
                    <a:pt x="1124" y="325"/>
                  </a:cubicBezTo>
                  <a:close/>
                  <a:moveTo>
                    <a:pt x="1229" y="0"/>
                  </a:moveTo>
                  <a:cubicBezTo>
                    <a:pt x="1114" y="0"/>
                    <a:pt x="984" y="17"/>
                    <a:pt x="834" y="47"/>
                  </a:cubicBezTo>
                  <a:lnTo>
                    <a:pt x="0" y="214"/>
                  </a:lnTo>
                  <a:lnTo>
                    <a:pt x="634" y="2982"/>
                  </a:lnTo>
                  <a:lnTo>
                    <a:pt x="1001" y="2882"/>
                  </a:lnTo>
                  <a:lnTo>
                    <a:pt x="767" y="1782"/>
                  </a:lnTo>
                  <a:lnTo>
                    <a:pt x="1234" y="1681"/>
                  </a:lnTo>
                  <a:cubicBezTo>
                    <a:pt x="1535" y="1615"/>
                    <a:pt x="1735" y="1481"/>
                    <a:pt x="1868" y="1315"/>
                  </a:cubicBezTo>
                  <a:cubicBezTo>
                    <a:pt x="2002" y="1148"/>
                    <a:pt x="2035" y="914"/>
                    <a:pt x="1968" y="647"/>
                  </a:cubicBezTo>
                  <a:cubicBezTo>
                    <a:pt x="1902" y="381"/>
                    <a:pt x="1768" y="180"/>
                    <a:pt x="1601" y="80"/>
                  </a:cubicBezTo>
                  <a:cubicBezTo>
                    <a:pt x="1491" y="25"/>
                    <a:pt x="1371" y="0"/>
                    <a:pt x="1229" y="0"/>
                  </a:cubicBez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2024125" y="2291775"/>
              <a:ext cx="68400" cy="73200"/>
            </a:xfrm>
            <a:custGeom>
              <a:avLst/>
              <a:gdLst/>
              <a:ahLst/>
              <a:cxnLst/>
              <a:rect l="l" t="t" r="r" b="b"/>
              <a:pathLst>
                <a:path w="2736" h="2928" extrusionOk="0">
                  <a:moveTo>
                    <a:pt x="1321" y="321"/>
                  </a:moveTo>
                  <a:cubicBezTo>
                    <a:pt x="1520" y="321"/>
                    <a:pt x="1686" y="389"/>
                    <a:pt x="1835" y="513"/>
                  </a:cubicBezTo>
                  <a:cubicBezTo>
                    <a:pt x="2035" y="680"/>
                    <a:pt x="2168" y="913"/>
                    <a:pt x="2235" y="1280"/>
                  </a:cubicBezTo>
                  <a:cubicBezTo>
                    <a:pt x="2335" y="1614"/>
                    <a:pt x="2302" y="1914"/>
                    <a:pt x="2202" y="2148"/>
                  </a:cubicBezTo>
                  <a:cubicBezTo>
                    <a:pt x="2068" y="2381"/>
                    <a:pt x="1902" y="2515"/>
                    <a:pt x="1635" y="2581"/>
                  </a:cubicBezTo>
                  <a:cubicBezTo>
                    <a:pt x="1550" y="2602"/>
                    <a:pt x="1466" y="2614"/>
                    <a:pt x="1383" y="2614"/>
                  </a:cubicBezTo>
                  <a:cubicBezTo>
                    <a:pt x="1206" y="2614"/>
                    <a:pt x="1038" y="2562"/>
                    <a:pt x="901" y="2448"/>
                  </a:cubicBezTo>
                  <a:cubicBezTo>
                    <a:pt x="701" y="2281"/>
                    <a:pt x="567" y="2014"/>
                    <a:pt x="501" y="1681"/>
                  </a:cubicBezTo>
                  <a:cubicBezTo>
                    <a:pt x="400" y="1314"/>
                    <a:pt x="434" y="1014"/>
                    <a:pt x="534" y="780"/>
                  </a:cubicBezTo>
                  <a:cubicBezTo>
                    <a:pt x="667" y="547"/>
                    <a:pt x="834" y="413"/>
                    <a:pt x="1101" y="346"/>
                  </a:cubicBezTo>
                  <a:cubicBezTo>
                    <a:pt x="1179" y="329"/>
                    <a:pt x="1252" y="321"/>
                    <a:pt x="1321" y="321"/>
                  </a:cubicBezTo>
                  <a:close/>
                  <a:moveTo>
                    <a:pt x="1388" y="0"/>
                  </a:moveTo>
                  <a:cubicBezTo>
                    <a:pt x="1276" y="0"/>
                    <a:pt x="1158" y="15"/>
                    <a:pt x="1034" y="46"/>
                  </a:cubicBezTo>
                  <a:cubicBezTo>
                    <a:pt x="667" y="146"/>
                    <a:pt x="400" y="346"/>
                    <a:pt x="200" y="647"/>
                  </a:cubicBezTo>
                  <a:cubicBezTo>
                    <a:pt x="34" y="947"/>
                    <a:pt x="0" y="1314"/>
                    <a:pt x="100" y="1747"/>
                  </a:cubicBezTo>
                  <a:cubicBezTo>
                    <a:pt x="200" y="2181"/>
                    <a:pt x="400" y="2515"/>
                    <a:pt x="667" y="2715"/>
                  </a:cubicBezTo>
                  <a:cubicBezTo>
                    <a:pt x="875" y="2853"/>
                    <a:pt x="1098" y="2928"/>
                    <a:pt x="1348" y="2928"/>
                  </a:cubicBezTo>
                  <a:cubicBezTo>
                    <a:pt x="1460" y="2928"/>
                    <a:pt x="1577" y="2913"/>
                    <a:pt x="1701" y="2882"/>
                  </a:cubicBezTo>
                  <a:cubicBezTo>
                    <a:pt x="2068" y="2815"/>
                    <a:pt x="2369" y="2615"/>
                    <a:pt x="2535" y="2281"/>
                  </a:cubicBezTo>
                  <a:cubicBezTo>
                    <a:pt x="2702" y="1981"/>
                    <a:pt x="2735" y="1614"/>
                    <a:pt x="2635" y="1180"/>
                  </a:cubicBezTo>
                  <a:cubicBezTo>
                    <a:pt x="2535" y="747"/>
                    <a:pt x="2335" y="446"/>
                    <a:pt x="2068" y="213"/>
                  </a:cubicBezTo>
                  <a:cubicBezTo>
                    <a:pt x="1861" y="75"/>
                    <a:pt x="1638" y="0"/>
                    <a:pt x="1388" y="0"/>
                  </a:cubicBez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2096675" y="2277825"/>
              <a:ext cx="69225" cy="74325"/>
            </a:xfrm>
            <a:custGeom>
              <a:avLst/>
              <a:gdLst/>
              <a:ahLst/>
              <a:cxnLst/>
              <a:rect l="l" t="t" r="r" b="b"/>
              <a:pathLst>
                <a:path w="2769" h="2973" extrusionOk="0">
                  <a:moveTo>
                    <a:pt x="1060" y="323"/>
                  </a:moveTo>
                  <a:cubicBezTo>
                    <a:pt x="1176" y="323"/>
                    <a:pt x="1264" y="347"/>
                    <a:pt x="1335" y="371"/>
                  </a:cubicBezTo>
                  <a:cubicBezTo>
                    <a:pt x="1468" y="437"/>
                    <a:pt x="1535" y="537"/>
                    <a:pt x="1568" y="704"/>
                  </a:cubicBezTo>
                  <a:cubicBezTo>
                    <a:pt x="1601" y="871"/>
                    <a:pt x="1568" y="1004"/>
                    <a:pt x="1501" y="1105"/>
                  </a:cubicBezTo>
                  <a:cubicBezTo>
                    <a:pt x="1435" y="1205"/>
                    <a:pt x="1301" y="1271"/>
                    <a:pt x="1134" y="1338"/>
                  </a:cubicBezTo>
                  <a:lnTo>
                    <a:pt x="667" y="1438"/>
                  </a:lnTo>
                  <a:lnTo>
                    <a:pt x="434" y="471"/>
                  </a:lnTo>
                  <a:lnTo>
                    <a:pt x="901" y="337"/>
                  </a:lnTo>
                  <a:cubicBezTo>
                    <a:pt x="959" y="328"/>
                    <a:pt x="1012" y="323"/>
                    <a:pt x="1060" y="323"/>
                  </a:cubicBezTo>
                  <a:close/>
                  <a:moveTo>
                    <a:pt x="1176" y="1"/>
                  </a:moveTo>
                  <a:cubicBezTo>
                    <a:pt x="1074" y="1"/>
                    <a:pt x="962" y="12"/>
                    <a:pt x="834" y="37"/>
                  </a:cubicBezTo>
                  <a:lnTo>
                    <a:pt x="0" y="237"/>
                  </a:lnTo>
                  <a:lnTo>
                    <a:pt x="634" y="2973"/>
                  </a:lnTo>
                  <a:lnTo>
                    <a:pt x="1001" y="2906"/>
                  </a:lnTo>
                  <a:lnTo>
                    <a:pt x="734" y="1738"/>
                  </a:lnTo>
                  <a:lnTo>
                    <a:pt x="1134" y="1638"/>
                  </a:lnTo>
                  <a:cubicBezTo>
                    <a:pt x="1203" y="1624"/>
                    <a:pt x="1261" y="1616"/>
                    <a:pt x="1312" y="1616"/>
                  </a:cubicBezTo>
                  <a:cubicBezTo>
                    <a:pt x="1384" y="1616"/>
                    <a:pt x="1443" y="1633"/>
                    <a:pt x="1501" y="1672"/>
                  </a:cubicBezTo>
                  <a:cubicBezTo>
                    <a:pt x="1601" y="1705"/>
                    <a:pt x="1735" y="1805"/>
                    <a:pt x="1868" y="1972"/>
                  </a:cubicBezTo>
                  <a:lnTo>
                    <a:pt x="2369" y="2572"/>
                  </a:lnTo>
                  <a:lnTo>
                    <a:pt x="2769" y="2506"/>
                  </a:lnTo>
                  <a:lnTo>
                    <a:pt x="2235" y="1838"/>
                  </a:lnTo>
                  <a:cubicBezTo>
                    <a:pt x="2102" y="1705"/>
                    <a:pt x="2002" y="1605"/>
                    <a:pt x="1902" y="1505"/>
                  </a:cubicBezTo>
                  <a:cubicBezTo>
                    <a:pt x="1802" y="1438"/>
                    <a:pt x="1735" y="1405"/>
                    <a:pt x="1635" y="1405"/>
                  </a:cubicBezTo>
                  <a:cubicBezTo>
                    <a:pt x="1768" y="1305"/>
                    <a:pt x="1868" y="1205"/>
                    <a:pt x="1935" y="1071"/>
                  </a:cubicBezTo>
                  <a:cubicBezTo>
                    <a:pt x="2002" y="938"/>
                    <a:pt x="2002" y="804"/>
                    <a:pt x="1968" y="638"/>
                  </a:cubicBezTo>
                  <a:cubicBezTo>
                    <a:pt x="1902" y="371"/>
                    <a:pt x="1768" y="171"/>
                    <a:pt x="1601" y="70"/>
                  </a:cubicBezTo>
                  <a:cubicBezTo>
                    <a:pt x="1478" y="29"/>
                    <a:pt x="1341" y="1"/>
                    <a:pt x="1176" y="1"/>
                  </a:cubicBez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2145875" y="2259550"/>
              <a:ext cx="60075" cy="75925"/>
            </a:xfrm>
            <a:custGeom>
              <a:avLst/>
              <a:gdLst/>
              <a:ahLst/>
              <a:cxnLst/>
              <a:rect l="l" t="t" r="r" b="b"/>
              <a:pathLst>
                <a:path w="2403" h="3037" extrusionOk="0">
                  <a:moveTo>
                    <a:pt x="2335" y="1"/>
                  </a:moveTo>
                  <a:lnTo>
                    <a:pt x="0" y="535"/>
                  </a:lnTo>
                  <a:lnTo>
                    <a:pt x="67" y="835"/>
                  </a:lnTo>
                  <a:lnTo>
                    <a:pt x="1034" y="601"/>
                  </a:lnTo>
                  <a:lnTo>
                    <a:pt x="1601" y="3036"/>
                  </a:lnTo>
                  <a:lnTo>
                    <a:pt x="1968" y="2970"/>
                  </a:lnTo>
                  <a:lnTo>
                    <a:pt x="1435" y="535"/>
                  </a:lnTo>
                  <a:lnTo>
                    <a:pt x="2402" y="301"/>
                  </a:lnTo>
                  <a:lnTo>
                    <a:pt x="2335" y="1"/>
                  </a:ln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1681375" y="1896950"/>
              <a:ext cx="371125" cy="337725"/>
            </a:xfrm>
            <a:custGeom>
              <a:avLst/>
              <a:gdLst/>
              <a:ahLst/>
              <a:cxnLst/>
              <a:rect l="l" t="t" r="r" b="b"/>
              <a:pathLst>
                <a:path w="14845" h="13509" extrusionOk="0">
                  <a:moveTo>
                    <a:pt x="8907" y="995"/>
                  </a:moveTo>
                  <a:lnTo>
                    <a:pt x="8907" y="995"/>
                  </a:lnTo>
                  <a:cubicBezTo>
                    <a:pt x="10875" y="1529"/>
                    <a:pt x="12509" y="3030"/>
                    <a:pt x="13076" y="5031"/>
                  </a:cubicBezTo>
                  <a:lnTo>
                    <a:pt x="11642" y="5365"/>
                  </a:lnTo>
                  <a:cubicBezTo>
                    <a:pt x="11142" y="3497"/>
                    <a:pt x="10141" y="1896"/>
                    <a:pt x="8907" y="995"/>
                  </a:cubicBezTo>
                  <a:close/>
                  <a:moveTo>
                    <a:pt x="7272" y="995"/>
                  </a:moveTo>
                  <a:lnTo>
                    <a:pt x="7272" y="995"/>
                  </a:lnTo>
                  <a:cubicBezTo>
                    <a:pt x="8807" y="1395"/>
                    <a:pt x="10208" y="3163"/>
                    <a:pt x="10875" y="5532"/>
                  </a:cubicBezTo>
                  <a:lnTo>
                    <a:pt x="9240" y="5899"/>
                  </a:lnTo>
                  <a:cubicBezTo>
                    <a:pt x="8873" y="4364"/>
                    <a:pt x="8173" y="2163"/>
                    <a:pt x="7272" y="995"/>
                  </a:cubicBezTo>
                  <a:close/>
                  <a:moveTo>
                    <a:pt x="6102" y="958"/>
                  </a:moveTo>
                  <a:cubicBezTo>
                    <a:pt x="6474" y="958"/>
                    <a:pt x="7663" y="2630"/>
                    <a:pt x="8473" y="6066"/>
                  </a:cubicBezTo>
                  <a:lnTo>
                    <a:pt x="6138" y="6633"/>
                  </a:lnTo>
                  <a:cubicBezTo>
                    <a:pt x="5371" y="3030"/>
                    <a:pt x="5738" y="1029"/>
                    <a:pt x="6071" y="962"/>
                  </a:cubicBezTo>
                  <a:cubicBezTo>
                    <a:pt x="6081" y="959"/>
                    <a:pt x="6091" y="958"/>
                    <a:pt x="6102" y="958"/>
                  </a:cubicBezTo>
                  <a:close/>
                  <a:moveTo>
                    <a:pt x="5004" y="1496"/>
                  </a:moveTo>
                  <a:cubicBezTo>
                    <a:pt x="4704" y="2897"/>
                    <a:pt x="5037" y="5198"/>
                    <a:pt x="5338" y="6766"/>
                  </a:cubicBezTo>
                  <a:lnTo>
                    <a:pt x="3703" y="7166"/>
                  </a:lnTo>
                  <a:cubicBezTo>
                    <a:pt x="3303" y="4731"/>
                    <a:pt x="3836" y="2530"/>
                    <a:pt x="5004" y="1496"/>
                  </a:cubicBezTo>
                  <a:close/>
                  <a:moveTo>
                    <a:pt x="3503" y="2229"/>
                  </a:moveTo>
                  <a:lnTo>
                    <a:pt x="3503" y="2229"/>
                  </a:lnTo>
                  <a:cubicBezTo>
                    <a:pt x="2836" y="3564"/>
                    <a:pt x="2569" y="5398"/>
                    <a:pt x="2969" y="7333"/>
                  </a:cubicBezTo>
                  <a:lnTo>
                    <a:pt x="1501" y="7667"/>
                  </a:lnTo>
                  <a:cubicBezTo>
                    <a:pt x="1168" y="5565"/>
                    <a:pt x="2002" y="3530"/>
                    <a:pt x="3503" y="2229"/>
                  </a:cubicBezTo>
                  <a:close/>
                  <a:moveTo>
                    <a:pt x="13243" y="5832"/>
                  </a:moveTo>
                  <a:lnTo>
                    <a:pt x="13243" y="5832"/>
                  </a:lnTo>
                  <a:cubicBezTo>
                    <a:pt x="13643" y="7900"/>
                    <a:pt x="12810" y="9968"/>
                    <a:pt x="11242" y="11303"/>
                  </a:cubicBezTo>
                  <a:cubicBezTo>
                    <a:pt x="11909" y="9968"/>
                    <a:pt x="12176" y="8067"/>
                    <a:pt x="11775" y="6166"/>
                  </a:cubicBezTo>
                  <a:lnTo>
                    <a:pt x="13243" y="5832"/>
                  </a:lnTo>
                  <a:close/>
                  <a:moveTo>
                    <a:pt x="11042" y="6299"/>
                  </a:moveTo>
                  <a:lnTo>
                    <a:pt x="11042" y="6299"/>
                  </a:lnTo>
                  <a:cubicBezTo>
                    <a:pt x="11509" y="8734"/>
                    <a:pt x="10975" y="10969"/>
                    <a:pt x="9741" y="12003"/>
                  </a:cubicBezTo>
                  <a:cubicBezTo>
                    <a:pt x="10041" y="10535"/>
                    <a:pt x="9707" y="8234"/>
                    <a:pt x="9407" y="6666"/>
                  </a:cubicBezTo>
                  <a:lnTo>
                    <a:pt x="11042" y="6299"/>
                  </a:lnTo>
                  <a:close/>
                  <a:moveTo>
                    <a:pt x="3136" y="8067"/>
                  </a:moveTo>
                  <a:cubicBezTo>
                    <a:pt x="3636" y="10002"/>
                    <a:pt x="4637" y="11536"/>
                    <a:pt x="5838" y="12503"/>
                  </a:cubicBezTo>
                  <a:cubicBezTo>
                    <a:pt x="3870" y="11970"/>
                    <a:pt x="2302" y="10469"/>
                    <a:pt x="1668" y="8401"/>
                  </a:cubicBezTo>
                  <a:lnTo>
                    <a:pt x="3136" y="8067"/>
                  </a:lnTo>
                  <a:close/>
                  <a:moveTo>
                    <a:pt x="5538" y="7533"/>
                  </a:moveTo>
                  <a:cubicBezTo>
                    <a:pt x="5905" y="9068"/>
                    <a:pt x="6638" y="11336"/>
                    <a:pt x="7506" y="12503"/>
                  </a:cubicBezTo>
                  <a:cubicBezTo>
                    <a:pt x="6005" y="12070"/>
                    <a:pt x="4537" y="10302"/>
                    <a:pt x="3903" y="7900"/>
                  </a:cubicBezTo>
                  <a:lnTo>
                    <a:pt x="5538" y="7533"/>
                  </a:lnTo>
                  <a:close/>
                  <a:moveTo>
                    <a:pt x="8640" y="6866"/>
                  </a:moveTo>
                  <a:cubicBezTo>
                    <a:pt x="9407" y="10469"/>
                    <a:pt x="9040" y="12503"/>
                    <a:pt x="8707" y="12570"/>
                  </a:cubicBezTo>
                  <a:cubicBezTo>
                    <a:pt x="8697" y="12573"/>
                    <a:pt x="8687" y="12574"/>
                    <a:pt x="8676" y="12574"/>
                  </a:cubicBezTo>
                  <a:cubicBezTo>
                    <a:pt x="8305" y="12574"/>
                    <a:pt x="7148" y="10901"/>
                    <a:pt x="6305" y="7400"/>
                  </a:cubicBezTo>
                  <a:lnTo>
                    <a:pt x="8640" y="6866"/>
                  </a:lnTo>
                  <a:close/>
                  <a:moveTo>
                    <a:pt x="7377" y="1"/>
                  </a:moveTo>
                  <a:cubicBezTo>
                    <a:pt x="6891" y="1"/>
                    <a:pt x="6398" y="53"/>
                    <a:pt x="5905" y="161"/>
                  </a:cubicBezTo>
                  <a:cubicBezTo>
                    <a:pt x="2269" y="995"/>
                    <a:pt x="0" y="4564"/>
                    <a:pt x="834" y="8234"/>
                  </a:cubicBezTo>
                  <a:cubicBezTo>
                    <a:pt x="1553" y="11366"/>
                    <a:pt x="4301" y="13508"/>
                    <a:pt x="7395" y="13508"/>
                  </a:cubicBezTo>
                  <a:cubicBezTo>
                    <a:pt x="7892" y="13508"/>
                    <a:pt x="8399" y="13453"/>
                    <a:pt x="8907" y="13337"/>
                  </a:cubicBezTo>
                  <a:cubicBezTo>
                    <a:pt x="12543" y="12503"/>
                    <a:pt x="14844" y="8901"/>
                    <a:pt x="14010" y="5232"/>
                  </a:cubicBezTo>
                  <a:cubicBezTo>
                    <a:pt x="13290" y="2118"/>
                    <a:pt x="10475" y="1"/>
                    <a:pt x="7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9" name="Google Shape;1909;p43"/>
          <p:cNvSpPr/>
          <p:nvPr/>
        </p:nvSpPr>
        <p:spPr>
          <a:xfrm rot="1164056">
            <a:off x="4163712" y="892891"/>
            <a:ext cx="365769" cy="318709"/>
          </a:xfrm>
          <a:prstGeom prst="heart">
            <a:avLst/>
          </a:prstGeom>
          <a:solidFill>
            <a:schemeClr val="accent6"/>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rot="-258346">
            <a:off x="4574334" y="1175623"/>
            <a:ext cx="283701" cy="254525"/>
          </a:xfrm>
          <a:prstGeom prst="heart">
            <a:avLst/>
          </a:prstGeom>
          <a:solidFill>
            <a:schemeClr val="accent1"/>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rot="-678169">
            <a:off x="426191" y="3224299"/>
            <a:ext cx="947476" cy="252755"/>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51"/>
          <p:cNvSpPr/>
          <p:nvPr/>
        </p:nvSpPr>
        <p:spPr>
          <a:xfrm>
            <a:off x="4921321" y="1664625"/>
            <a:ext cx="3495600" cy="26013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1"/>
          <p:cNvSpPr/>
          <p:nvPr/>
        </p:nvSpPr>
        <p:spPr>
          <a:xfrm rot="-241879">
            <a:off x="6195438" y="1551709"/>
            <a:ext cx="947344" cy="252642"/>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1"/>
          <p:cNvSpPr txBox="1">
            <a:spLocks noGrp="1"/>
          </p:cNvSpPr>
          <p:nvPr>
            <p:ph type="subTitle" idx="1"/>
          </p:nvPr>
        </p:nvSpPr>
        <p:spPr>
          <a:xfrm>
            <a:off x="5067421" y="1743740"/>
            <a:ext cx="3203400" cy="1661185"/>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800" dirty="0">
                <a:solidFill>
                  <a:schemeClr val="accent6"/>
                </a:solidFill>
                <a:latin typeface="Concert One" panose="020B0604020202020204" charset="0"/>
              </a:rPr>
              <a:t>TEAM MEMBERS</a:t>
            </a:r>
            <a:endParaRPr lang="en" sz="1800" dirty="0">
              <a:solidFill>
                <a:schemeClr val="accent6"/>
              </a:solidFill>
            </a:endParaRPr>
          </a:p>
          <a:p>
            <a:pPr marL="0" lvl="0" indent="0" algn="l" rtl="0">
              <a:spcBef>
                <a:spcPts val="0"/>
              </a:spcBef>
              <a:spcAft>
                <a:spcPts val="0"/>
              </a:spcAft>
              <a:buNone/>
            </a:pPr>
            <a:r>
              <a:rPr lang="en-US" dirty="0">
                <a:latin typeface="Quicksand Medium" panose="020B0604020202020204" charset="0"/>
              </a:rPr>
              <a:t>NS GAGAN – ENG19CS0194</a:t>
            </a:r>
          </a:p>
          <a:p>
            <a:pPr marL="0" lvl="0" indent="0" algn="l" rtl="0">
              <a:spcBef>
                <a:spcPts val="0"/>
              </a:spcBef>
              <a:spcAft>
                <a:spcPts val="0"/>
              </a:spcAft>
              <a:buNone/>
            </a:pPr>
            <a:r>
              <a:rPr lang="en-US" dirty="0">
                <a:latin typeface="Quicksand Medium" panose="020B0604020202020204" charset="0"/>
              </a:rPr>
              <a:t>NAMITHA – ENG19CS0197</a:t>
            </a:r>
          </a:p>
          <a:p>
            <a:pPr marL="0" lvl="0" indent="0" algn="l" rtl="0">
              <a:spcBef>
                <a:spcPts val="0"/>
              </a:spcBef>
              <a:spcAft>
                <a:spcPts val="0"/>
              </a:spcAft>
              <a:buNone/>
            </a:pPr>
            <a:r>
              <a:rPr lang="en-US" dirty="0">
                <a:latin typeface="Quicksand Medium" panose="020B0604020202020204" charset="0"/>
              </a:rPr>
              <a:t>NARMATHA – ENG19CS0198</a:t>
            </a:r>
          </a:p>
          <a:p>
            <a:pPr marL="0" lvl="0" indent="0" algn="l" rtl="0">
              <a:spcBef>
                <a:spcPts val="0"/>
              </a:spcBef>
              <a:spcAft>
                <a:spcPts val="0"/>
              </a:spcAft>
              <a:buNone/>
            </a:pPr>
            <a:r>
              <a:rPr lang="en-US" dirty="0">
                <a:latin typeface="Quicksand Medium" panose="020B0604020202020204" charset="0"/>
              </a:rPr>
              <a:t>NIVEDHITHA – ENG19CS0211</a:t>
            </a:r>
          </a:p>
          <a:p>
            <a:pPr marL="0" lvl="0" indent="0" algn="l" rtl="0">
              <a:spcBef>
                <a:spcPts val="0"/>
              </a:spcBef>
              <a:spcAft>
                <a:spcPts val="0"/>
              </a:spcAft>
              <a:buNone/>
            </a:pPr>
            <a:r>
              <a:rPr lang="en-US" dirty="0">
                <a:latin typeface="Quicksand Medium" panose="020B0604020202020204" charset="0"/>
              </a:rPr>
              <a:t>PAVAN – ENG19CS0220</a:t>
            </a:r>
          </a:p>
        </p:txBody>
      </p:sp>
      <p:pic>
        <p:nvPicPr>
          <p:cNvPr id="2275" name="Google Shape;2275;p51"/>
          <p:cNvPicPr preferRelativeResize="0"/>
          <p:nvPr/>
        </p:nvPicPr>
        <p:blipFill rotWithShape="1">
          <a:blip r:embed="rId3">
            <a:alphaModFix/>
          </a:blip>
          <a:srcRect l="386" t="1920" r="32946" b="-1920"/>
          <a:stretch/>
        </p:blipFill>
        <p:spPr>
          <a:xfrm rot="270679">
            <a:off x="2222044" y="2640199"/>
            <a:ext cx="1868056" cy="1868048"/>
          </a:xfrm>
          <a:prstGeom prst="rect">
            <a:avLst/>
          </a:prstGeom>
          <a:no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pic>
      <p:pic>
        <p:nvPicPr>
          <p:cNvPr id="2276" name="Google Shape;2276;p51"/>
          <p:cNvPicPr preferRelativeResize="0"/>
          <p:nvPr/>
        </p:nvPicPr>
        <p:blipFill rotWithShape="1">
          <a:blip r:embed="rId4">
            <a:alphaModFix/>
          </a:blip>
          <a:srcRect l="16752" r="16745"/>
          <a:stretch/>
        </p:blipFill>
        <p:spPr>
          <a:xfrm rot="-687007">
            <a:off x="658225" y="1473723"/>
            <a:ext cx="1868057" cy="1868048"/>
          </a:xfrm>
          <a:prstGeom prst="rect">
            <a:avLst/>
          </a:prstGeom>
          <a:no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pic>
      <p:sp>
        <p:nvSpPr>
          <p:cNvPr id="2277" name="Google Shape;2277;p51"/>
          <p:cNvSpPr/>
          <p:nvPr/>
        </p:nvSpPr>
        <p:spPr>
          <a:xfrm rot="1939252">
            <a:off x="3529714" y="2660346"/>
            <a:ext cx="947144" cy="25268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1"/>
          <p:cNvSpPr/>
          <p:nvPr/>
        </p:nvSpPr>
        <p:spPr>
          <a:xfrm rot="-2389310">
            <a:off x="196709" y="1616087"/>
            <a:ext cx="947217" cy="25263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51"/>
          <p:cNvGrpSpPr/>
          <p:nvPr/>
        </p:nvGrpSpPr>
        <p:grpSpPr>
          <a:xfrm>
            <a:off x="7023037" y="3508744"/>
            <a:ext cx="356865" cy="356498"/>
            <a:chOff x="1979137" y="2962422"/>
            <a:chExt cx="356865" cy="356498"/>
          </a:xfrm>
        </p:grpSpPr>
        <p:sp>
          <p:nvSpPr>
            <p:cNvPr id="2280" name="Google Shape;2280;p51"/>
            <p:cNvSpPr/>
            <p:nvPr/>
          </p:nvSpPr>
          <p:spPr>
            <a:xfrm>
              <a:off x="1979137" y="2962422"/>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5"/>
            </a:solidFill>
            <a:ln w="1905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1"/>
            <p:cNvSpPr/>
            <p:nvPr/>
          </p:nvSpPr>
          <p:spPr>
            <a:xfrm>
              <a:off x="2064283" y="3109252"/>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1"/>
            <p:cNvSpPr/>
            <p:nvPr/>
          </p:nvSpPr>
          <p:spPr>
            <a:xfrm>
              <a:off x="2048371" y="3039468"/>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1"/>
            <p:cNvSpPr/>
            <p:nvPr/>
          </p:nvSpPr>
          <p:spPr>
            <a:xfrm>
              <a:off x="2141853" y="3109226"/>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51"/>
          <p:cNvGrpSpPr/>
          <p:nvPr/>
        </p:nvGrpSpPr>
        <p:grpSpPr>
          <a:xfrm>
            <a:off x="6490663" y="3508600"/>
            <a:ext cx="356865" cy="356498"/>
            <a:chOff x="1446763" y="2962278"/>
            <a:chExt cx="356865" cy="356498"/>
          </a:xfrm>
        </p:grpSpPr>
        <p:sp>
          <p:nvSpPr>
            <p:cNvPr id="2285" name="Google Shape;2285;p51"/>
            <p:cNvSpPr/>
            <p:nvPr/>
          </p:nvSpPr>
          <p:spPr>
            <a:xfrm>
              <a:off x="1446763" y="2962278"/>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5"/>
            </a:solidFill>
            <a:ln w="1905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51"/>
            <p:cNvGrpSpPr/>
            <p:nvPr/>
          </p:nvGrpSpPr>
          <p:grpSpPr>
            <a:xfrm>
              <a:off x="1526998" y="3039532"/>
              <a:ext cx="202339" cy="202323"/>
              <a:chOff x="935197" y="1793977"/>
              <a:chExt cx="256451" cy="256430"/>
            </a:xfrm>
          </p:grpSpPr>
          <p:sp>
            <p:nvSpPr>
              <p:cNvPr id="2287" name="Google Shape;2287;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9" name="Google Shape;2289;p51"/>
          <p:cNvGrpSpPr/>
          <p:nvPr/>
        </p:nvGrpSpPr>
        <p:grpSpPr>
          <a:xfrm>
            <a:off x="5958288" y="3508600"/>
            <a:ext cx="356865" cy="356865"/>
            <a:chOff x="2866317" y="3817357"/>
            <a:chExt cx="356865" cy="356865"/>
          </a:xfrm>
        </p:grpSpPr>
        <p:sp>
          <p:nvSpPr>
            <p:cNvPr id="2290" name="Google Shape;2290;p51"/>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5"/>
            </a:solidFill>
            <a:ln w="1905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1"/>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2" name="Google Shape;2292;p51"/>
          <p:cNvSpPr/>
          <p:nvPr/>
        </p:nvSpPr>
        <p:spPr>
          <a:xfrm>
            <a:off x="-6425" y="-57800"/>
            <a:ext cx="1887875" cy="1506600"/>
          </a:xfrm>
          <a:custGeom>
            <a:avLst/>
            <a:gdLst/>
            <a:ahLst/>
            <a:cxnLst/>
            <a:rect l="l" t="t" r="r" b="b"/>
            <a:pathLst>
              <a:path w="75515" h="60264" extrusionOk="0">
                <a:moveTo>
                  <a:pt x="75515" y="0"/>
                </a:moveTo>
                <a:cubicBezTo>
                  <a:pt x="72564" y="7377"/>
                  <a:pt x="67793" y="14678"/>
                  <a:pt x="61131" y="19008"/>
                </a:cubicBezTo>
                <a:cubicBezTo>
                  <a:pt x="56317" y="22137"/>
                  <a:pt x="46255" y="23484"/>
                  <a:pt x="43922" y="18237"/>
                </a:cubicBezTo>
                <a:cubicBezTo>
                  <a:pt x="42839" y="15800"/>
                  <a:pt x="50101" y="15484"/>
                  <a:pt x="51885" y="17466"/>
                </a:cubicBezTo>
                <a:cubicBezTo>
                  <a:pt x="54462" y="20330"/>
                  <a:pt x="54250" y="25983"/>
                  <a:pt x="51885" y="29025"/>
                </a:cubicBezTo>
                <a:cubicBezTo>
                  <a:pt x="45089" y="37764"/>
                  <a:pt x="29799" y="32362"/>
                  <a:pt x="19521" y="36474"/>
                </a:cubicBezTo>
                <a:cubicBezTo>
                  <a:pt x="14852" y="38342"/>
                  <a:pt x="10345" y="42080"/>
                  <a:pt x="8476" y="46748"/>
                </a:cubicBezTo>
                <a:cubicBezTo>
                  <a:pt x="6516" y="51643"/>
                  <a:pt x="5115" y="61383"/>
                  <a:pt x="0" y="60104"/>
                </a:cubicBezTo>
              </a:path>
            </a:pathLst>
          </a:custGeom>
          <a:noFill/>
          <a:ln w="19050" cap="flat" cmpd="sng">
            <a:solidFill>
              <a:schemeClr val="accent6"/>
            </a:solidFill>
            <a:prstDash val="dot"/>
            <a:round/>
            <a:headEnd type="none" w="med" len="med"/>
            <a:tailEnd type="none" w="med" len="med"/>
          </a:ln>
        </p:spPr>
      </p:sp>
      <p:sp>
        <p:nvSpPr>
          <p:cNvPr id="2293" name="Google Shape;2293;p51"/>
          <p:cNvSpPr/>
          <p:nvPr/>
        </p:nvSpPr>
        <p:spPr>
          <a:xfrm>
            <a:off x="7365275" y="3859841"/>
            <a:ext cx="1798000" cy="1283650"/>
          </a:xfrm>
          <a:custGeom>
            <a:avLst/>
            <a:gdLst/>
            <a:ahLst/>
            <a:cxnLst/>
            <a:rect l="l" t="t" r="r" b="b"/>
            <a:pathLst>
              <a:path w="71920" h="51346" extrusionOk="0">
                <a:moveTo>
                  <a:pt x="71920" y="1003"/>
                </a:moveTo>
                <a:cubicBezTo>
                  <a:pt x="64824" y="-1362"/>
                  <a:pt x="53689" y="477"/>
                  <a:pt x="50344" y="7167"/>
                </a:cubicBezTo>
                <a:cubicBezTo>
                  <a:pt x="46745" y="14365"/>
                  <a:pt x="57430" y="27495"/>
                  <a:pt x="50344" y="31311"/>
                </a:cubicBezTo>
                <a:cubicBezTo>
                  <a:pt x="38735" y="37563"/>
                  <a:pt x="23813" y="29000"/>
                  <a:pt x="10788" y="31055"/>
                </a:cubicBezTo>
                <a:cubicBezTo>
                  <a:pt x="3221" y="32249"/>
                  <a:pt x="0" y="43686"/>
                  <a:pt x="0" y="51346"/>
                </a:cubicBezTo>
              </a:path>
            </a:pathLst>
          </a:custGeom>
          <a:noFill/>
          <a:ln w="19050" cap="flat" cmpd="sng">
            <a:solidFill>
              <a:schemeClr val="accent6"/>
            </a:solidFill>
            <a:prstDash val="dot"/>
            <a:round/>
            <a:headEnd type="none" w="med" len="med"/>
            <a:tailEnd type="none" w="med" len="med"/>
          </a:ln>
        </p:spPr>
      </p:sp>
      <p:grpSp>
        <p:nvGrpSpPr>
          <p:cNvPr id="2294" name="Google Shape;2294;p51"/>
          <p:cNvGrpSpPr/>
          <p:nvPr/>
        </p:nvGrpSpPr>
        <p:grpSpPr>
          <a:xfrm rot="-1500723">
            <a:off x="3017006" y="1615329"/>
            <a:ext cx="592938" cy="613162"/>
            <a:chOff x="3949650" y="1589075"/>
            <a:chExt cx="592950" cy="613175"/>
          </a:xfrm>
        </p:grpSpPr>
        <p:sp>
          <p:nvSpPr>
            <p:cNvPr id="2295" name="Google Shape;2295;p51"/>
            <p:cNvSpPr/>
            <p:nvPr/>
          </p:nvSpPr>
          <p:spPr>
            <a:xfrm>
              <a:off x="3951325" y="1589075"/>
              <a:ext cx="591275" cy="613175"/>
            </a:xfrm>
            <a:custGeom>
              <a:avLst/>
              <a:gdLst/>
              <a:ahLst/>
              <a:cxnLst/>
              <a:rect l="l" t="t" r="r" b="b"/>
              <a:pathLst>
                <a:path w="23651" h="24527" extrusionOk="0">
                  <a:moveTo>
                    <a:pt x="12619" y="1"/>
                  </a:moveTo>
                  <a:cubicBezTo>
                    <a:pt x="12054" y="1"/>
                    <a:pt x="11482" y="45"/>
                    <a:pt x="10908" y="134"/>
                  </a:cubicBezTo>
                  <a:cubicBezTo>
                    <a:pt x="7839" y="634"/>
                    <a:pt x="5104" y="2369"/>
                    <a:pt x="3336" y="4971"/>
                  </a:cubicBezTo>
                  <a:cubicBezTo>
                    <a:pt x="1" y="9941"/>
                    <a:pt x="134" y="16813"/>
                    <a:pt x="501" y="20482"/>
                  </a:cubicBezTo>
                  <a:cubicBezTo>
                    <a:pt x="634" y="21683"/>
                    <a:pt x="1201" y="22784"/>
                    <a:pt x="2135" y="23518"/>
                  </a:cubicBezTo>
                  <a:lnTo>
                    <a:pt x="2169" y="23551"/>
                  </a:lnTo>
                  <a:cubicBezTo>
                    <a:pt x="2973" y="24189"/>
                    <a:pt x="3916" y="24527"/>
                    <a:pt x="4901" y="24527"/>
                  </a:cubicBezTo>
                  <a:cubicBezTo>
                    <a:pt x="5101" y="24527"/>
                    <a:pt x="5302" y="24513"/>
                    <a:pt x="5504" y="24485"/>
                  </a:cubicBezTo>
                  <a:cubicBezTo>
                    <a:pt x="9641" y="23985"/>
                    <a:pt x="17146" y="22383"/>
                    <a:pt x="20949" y="17713"/>
                  </a:cubicBezTo>
                  <a:cubicBezTo>
                    <a:pt x="22783" y="15445"/>
                    <a:pt x="23651" y="12543"/>
                    <a:pt x="23317" y="9641"/>
                  </a:cubicBezTo>
                  <a:cubicBezTo>
                    <a:pt x="22984" y="6705"/>
                    <a:pt x="21516" y="4070"/>
                    <a:pt x="19248" y="2302"/>
                  </a:cubicBezTo>
                  <a:cubicBezTo>
                    <a:pt x="17305" y="791"/>
                    <a:pt x="15013" y="1"/>
                    <a:pt x="12619" y="1"/>
                  </a:cubicBezTo>
                  <a:close/>
                </a:path>
              </a:pathLst>
            </a:custGeom>
            <a:solidFill>
              <a:srgbClr val="4D9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1"/>
            <p:cNvSpPr/>
            <p:nvPr/>
          </p:nvSpPr>
          <p:spPr>
            <a:xfrm>
              <a:off x="3949650" y="1589075"/>
              <a:ext cx="590450" cy="613175"/>
            </a:xfrm>
            <a:custGeom>
              <a:avLst/>
              <a:gdLst/>
              <a:ahLst/>
              <a:cxnLst/>
              <a:rect l="l" t="t" r="r" b="b"/>
              <a:pathLst>
                <a:path w="23618" h="24527" extrusionOk="0">
                  <a:moveTo>
                    <a:pt x="12589" y="1"/>
                  </a:moveTo>
                  <a:cubicBezTo>
                    <a:pt x="12022" y="1"/>
                    <a:pt x="11449" y="45"/>
                    <a:pt x="10875" y="134"/>
                  </a:cubicBezTo>
                  <a:cubicBezTo>
                    <a:pt x="7840" y="634"/>
                    <a:pt x="5071" y="2369"/>
                    <a:pt x="3337" y="4971"/>
                  </a:cubicBezTo>
                  <a:cubicBezTo>
                    <a:pt x="1" y="9941"/>
                    <a:pt x="134" y="16813"/>
                    <a:pt x="501" y="20482"/>
                  </a:cubicBezTo>
                  <a:cubicBezTo>
                    <a:pt x="635" y="21683"/>
                    <a:pt x="1202" y="22784"/>
                    <a:pt x="2102" y="23518"/>
                  </a:cubicBezTo>
                  <a:lnTo>
                    <a:pt x="2169" y="23551"/>
                  </a:lnTo>
                  <a:cubicBezTo>
                    <a:pt x="2973" y="24189"/>
                    <a:pt x="3916" y="24527"/>
                    <a:pt x="4901" y="24527"/>
                  </a:cubicBezTo>
                  <a:cubicBezTo>
                    <a:pt x="5101" y="24527"/>
                    <a:pt x="5302" y="24513"/>
                    <a:pt x="5505" y="24485"/>
                  </a:cubicBezTo>
                  <a:cubicBezTo>
                    <a:pt x="9608" y="23918"/>
                    <a:pt x="17180" y="22350"/>
                    <a:pt x="20916" y="17680"/>
                  </a:cubicBezTo>
                  <a:cubicBezTo>
                    <a:pt x="22784" y="15445"/>
                    <a:pt x="23618" y="12543"/>
                    <a:pt x="23317" y="9641"/>
                  </a:cubicBezTo>
                  <a:cubicBezTo>
                    <a:pt x="22984" y="6705"/>
                    <a:pt x="21516" y="4070"/>
                    <a:pt x="19215" y="2302"/>
                  </a:cubicBezTo>
                  <a:cubicBezTo>
                    <a:pt x="17299" y="791"/>
                    <a:pt x="14991" y="1"/>
                    <a:pt x="12589"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1"/>
            <p:cNvSpPr/>
            <p:nvPr/>
          </p:nvSpPr>
          <p:spPr>
            <a:xfrm>
              <a:off x="3996350" y="1636475"/>
              <a:ext cx="520400" cy="521250"/>
            </a:xfrm>
            <a:custGeom>
              <a:avLst/>
              <a:gdLst/>
              <a:ahLst/>
              <a:cxnLst/>
              <a:rect l="l" t="t" r="r" b="b"/>
              <a:pathLst>
                <a:path w="20816" h="20850" extrusionOk="0">
                  <a:moveTo>
                    <a:pt x="10744" y="5427"/>
                  </a:moveTo>
                  <a:cubicBezTo>
                    <a:pt x="11503" y="5427"/>
                    <a:pt x="12261" y="5680"/>
                    <a:pt x="12877" y="6210"/>
                  </a:cubicBezTo>
                  <a:cubicBezTo>
                    <a:pt x="14344" y="7411"/>
                    <a:pt x="14611" y="9580"/>
                    <a:pt x="13377" y="11047"/>
                  </a:cubicBezTo>
                  <a:cubicBezTo>
                    <a:pt x="12692" y="11865"/>
                    <a:pt x="11704" y="12292"/>
                    <a:pt x="10703" y="12292"/>
                  </a:cubicBezTo>
                  <a:cubicBezTo>
                    <a:pt x="9948" y="12292"/>
                    <a:pt x="9186" y="12050"/>
                    <a:pt x="8540" y="11548"/>
                  </a:cubicBezTo>
                  <a:cubicBezTo>
                    <a:pt x="7106" y="10313"/>
                    <a:pt x="6839" y="8145"/>
                    <a:pt x="8040" y="6711"/>
                  </a:cubicBezTo>
                  <a:cubicBezTo>
                    <a:pt x="8725" y="5874"/>
                    <a:pt x="9736" y="5427"/>
                    <a:pt x="10744" y="5427"/>
                  </a:cubicBezTo>
                  <a:close/>
                  <a:moveTo>
                    <a:pt x="10668" y="1"/>
                  </a:moveTo>
                  <a:cubicBezTo>
                    <a:pt x="7679" y="1"/>
                    <a:pt x="4722" y="1477"/>
                    <a:pt x="2936" y="4176"/>
                  </a:cubicBezTo>
                  <a:cubicBezTo>
                    <a:pt x="1" y="8579"/>
                    <a:pt x="34" y="14650"/>
                    <a:pt x="434" y="18219"/>
                  </a:cubicBezTo>
                  <a:cubicBezTo>
                    <a:pt x="557" y="19689"/>
                    <a:pt x="1804" y="20849"/>
                    <a:pt x="3272" y="20849"/>
                  </a:cubicBezTo>
                  <a:cubicBezTo>
                    <a:pt x="3403" y="20849"/>
                    <a:pt x="3536" y="20840"/>
                    <a:pt x="3670" y="20821"/>
                  </a:cubicBezTo>
                  <a:cubicBezTo>
                    <a:pt x="7506" y="20321"/>
                    <a:pt x="14311" y="18920"/>
                    <a:pt x="17647" y="14817"/>
                  </a:cubicBezTo>
                  <a:cubicBezTo>
                    <a:pt x="20816" y="10814"/>
                    <a:pt x="20182" y="5010"/>
                    <a:pt x="16179" y="1907"/>
                  </a:cubicBezTo>
                  <a:cubicBezTo>
                    <a:pt x="14532" y="614"/>
                    <a:pt x="12594" y="1"/>
                    <a:pt x="10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51"/>
          <p:cNvGrpSpPr/>
          <p:nvPr/>
        </p:nvGrpSpPr>
        <p:grpSpPr>
          <a:xfrm>
            <a:off x="1114927" y="3577480"/>
            <a:ext cx="765899" cy="765899"/>
            <a:chOff x="3308898" y="1492035"/>
            <a:chExt cx="2304150" cy="2304150"/>
          </a:xfrm>
        </p:grpSpPr>
        <p:sp>
          <p:nvSpPr>
            <p:cNvPr id="2299" name="Google Shape;2299;p51"/>
            <p:cNvSpPr/>
            <p:nvPr/>
          </p:nvSpPr>
          <p:spPr>
            <a:xfrm>
              <a:off x="3594342" y="2907113"/>
              <a:ext cx="52714" cy="75134"/>
            </a:xfrm>
            <a:custGeom>
              <a:avLst/>
              <a:gdLst/>
              <a:ahLst/>
              <a:cxnLst/>
              <a:rect l="l" t="t" r="r" b="b"/>
              <a:pathLst>
                <a:path w="2236" h="3187" extrusionOk="0">
                  <a:moveTo>
                    <a:pt x="1546" y="0"/>
                  </a:moveTo>
                  <a:cubicBezTo>
                    <a:pt x="1307" y="0"/>
                    <a:pt x="1092" y="138"/>
                    <a:pt x="968" y="385"/>
                  </a:cubicBezTo>
                  <a:cubicBezTo>
                    <a:pt x="668" y="1019"/>
                    <a:pt x="401" y="1686"/>
                    <a:pt x="134" y="2320"/>
                  </a:cubicBezTo>
                  <a:cubicBezTo>
                    <a:pt x="1" y="2653"/>
                    <a:pt x="134" y="2987"/>
                    <a:pt x="468" y="3154"/>
                  </a:cubicBezTo>
                  <a:cubicBezTo>
                    <a:pt x="534" y="3187"/>
                    <a:pt x="634" y="3187"/>
                    <a:pt x="701" y="3187"/>
                  </a:cubicBezTo>
                  <a:cubicBezTo>
                    <a:pt x="968" y="3187"/>
                    <a:pt x="1168" y="3054"/>
                    <a:pt x="1302" y="2820"/>
                  </a:cubicBezTo>
                  <a:cubicBezTo>
                    <a:pt x="1535" y="2186"/>
                    <a:pt x="1835" y="1519"/>
                    <a:pt x="2069" y="885"/>
                  </a:cubicBezTo>
                  <a:cubicBezTo>
                    <a:pt x="2236" y="552"/>
                    <a:pt x="2136" y="218"/>
                    <a:pt x="1802" y="51"/>
                  </a:cubicBezTo>
                  <a:cubicBezTo>
                    <a:pt x="1716" y="17"/>
                    <a:pt x="1630" y="0"/>
                    <a:pt x="1546"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1"/>
            <p:cNvSpPr/>
            <p:nvPr/>
          </p:nvSpPr>
          <p:spPr>
            <a:xfrm>
              <a:off x="3497614" y="3183999"/>
              <a:ext cx="47221" cy="76642"/>
            </a:xfrm>
            <a:custGeom>
              <a:avLst/>
              <a:gdLst/>
              <a:ahLst/>
              <a:cxnLst/>
              <a:rect l="l" t="t" r="r" b="b"/>
              <a:pathLst>
                <a:path w="2003" h="3251" extrusionOk="0">
                  <a:moveTo>
                    <a:pt x="1323" y="0"/>
                  </a:moveTo>
                  <a:cubicBezTo>
                    <a:pt x="1042" y="0"/>
                    <a:pt x="782" y="164"/>
                    <a:pt x="668" y="448"/>
                  </a:cubicBezTo>
                  <a:cubicBezTo>
                    <a:pt x="468" y="1116"/>
                    <a:pt x="268" y="1783"/>
                    <a:pt x="101" y="2450"/>
                  </a:cubicBezTo>
                  <a:cubicBezTo>
                    <a:pt x="1" y="2783"/>
                    <a:pt x="168" y="3117"/>
                    <a:pt x="501" y="3184"/>
                  </a:cubicBezTo>
                  <a:cubicBezTo>
                    <a:pt x="534" y="3184"/>
                    <a:pt x="635" y="3250"/>
                    <a:pt x="668" y="3250"/>
                  </a:cubicBezTo>
                  <a:cubicBezTo>
                    <a:pt x="968" y="3250"/>
                    <a:pt x="1235" y="3084"/>
                    <a:pt x="1268" y="2783"/>
                  </a:cubicBezTo>
                  <a:cubicBezTo>
                    <a:pt x="1435" y="2116"/>
                    <a:pt x="1635" y="1449"/>
                    <a:pt x="1835" y="782"/>
                  </a:cubicBezTo>
                  <a:cubicBezTo>
                    <a:pt x="2002" y="482"/>
                    <a:pt x="1802" y="115"/>
                    <a:pt x="1468" y="15"/>
                  </a:cubicBezTo>
                  <a:cubicBezTo>
                    <a:pt x="1420" y="5"/>
                    <a:pt x="1371" y="0"/>
                    <a:pt x="1323"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1"/>
            <p:cNvSpPr/>
            <p:nvPr/>
          </p:nvSpPr>
          <p:spPr>
            <a:xfrm>
              <a:off x="3967885" y="2281744"/>
              <a:ext cx="63723" cy="67472"/>
            </a:xfrm>
            <a:custGeom>
              <a:avLst/>
              <a:gdLst/>
              <a:ahLst/>
              <a:cxnLst/>
              <a:rect l="l" t="t" r="r" b="b"/>
              <a:pathLst>
                <a:path w="2703" h="2862" extrusionOk="0">
                  <a:moveTo>
                    <a:pt x="2061" y="0"/>
                  </a:moveTo>
                  <a:cubicBezTo>
                    <a:pt x="1861" y="0"/>
                    <a:pt x="1659" y="81"/>
                    <a:pt x="1535" y="226"/>
                  </a:cubicBezTo>
                  <a:cubicBezTo>
                    <a:pt x="1068" y="760"/>
                    <a:pt x="667" y="1327"/>
                    <a:pt x="200" y="1861"/>
                  </a:cubicBezTo>
                  <a:cubicBezTo>
                    <a:pt x="0" y="2094"/>
                    <a:pt x="34" y="2528"/>
                    <a:pt x="301" y="2728"/>
                  </a:cubicBezTo>
                  <a:cubicBezTo>
                    <a:pt x="401" y="2828"/>
                    <a:pt x="534" y="2861"/>
                    <a:pt x="667" y="2861"/>
                  </a:cubicBezTo>
                  <a:cubicBezTo>
                    <a:pt x="834" y="2861"/>
                    <a:pt x="1034" y="2761"/>
                    <a:pt x="1168" y="2595"/>
                  </a:cubicBezTo>
                  <a:cubicBezTo>
                    <a:pt x="1568" y="2061"/>
                    <a:pt x="2035" y="1527"/>
                    <a:pt x="2502" y="993"/>
                  </a:cubicBezTo>
                  <a:cubicBezTo>
                    <a:pt x="2702" y="727"/>
                    <a:pt x="2669" y="326"/>
                    <a:pt x="2402" y="93"/>
                  </a:cubicBezTo>
                  <a:cubicBezTo>
                    <a:pt x="2301" y="30"/>
                    <a:pt x="2182" y="0"/>
                    <a:pt x="206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1"/>
            <p:cNvSpPr/>
            <p:nvPr/>
          </p:nvSpPr>
          <p:spPr>
            <a:xfrm>
              <a:off x="3654104" y="2773067"/>
              <a:ext cx="54293" cy="73153"/>
            </a:xfrm>
            <a:custGeom>
              <a:avLst/>
              <a:gdLst/>
              <a:ahLst/>
              <a:cxnLst/>
              <a:rect l="l" t="t" r="r" b="b"/>
              <a:pathLst>
                <a:path w="2303" h="3103" extrusionOk="0">
                  <a:moveTo>
                    <a:pt x="1581" y="1"/>
                  </a:moveTo>
                  <a:cubicBezTo>
                    <a:pt x="1350" y="1"/>
                    <a:pt x="1123" y="148"/>
                    <a:pt x="1002" y="367"/>
                  </a:cubicBezTo>
                  <a:lnTo>
                    <a:pt x="134" y="2235"/>
                  </a:lnTo>
                  <a:cubicBezTo>
                    <a:pt x="1" y="2568"/>
                    <a:pt x="134" y="2902"/>
                    <a:pt x="434" y="3069"/>
                  </a:cubicBezTo>
                  <a:cubicBezTo>
                    <a:pt x="501" y="3102"/>
                    <a:pt x="601" y="3102"/>
                    <a:pt x="668" y="3102"/>
                  </a:cubicBezTo>
                  <a:cubicBezTo>
                    <a:pt x="935" y="3102"/>
                    <a:pt x="1135" y="2969"/>
                    <a:pt x="1268" y="2735"/>
                  </a:cubicBezTo>
                  <a:lnTo>
                    <a:pt x="2136" y="867"/>
                  </a:lnTo>
                  <a:cubicBezTo>
                    <a:pt x="2302" y="567"/>
                    <a:pt x="2169" y="200"/>
                    <a:pt x="1835" y="67"/>
                  </a:cubicBezTo>
                  <a:cubicBezTo>
                    <a:pt x="1754" y="21"/>
                    <a:pt x="1667" y="1"/>
                    <a:pt x="1581"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1"/>
            <p:cNvSpPr/>
            <p:nvPr/>
          </p:nvSpPr>
          <p:spPr>
            <a:xfrm>
              <a:off x="3788575" y="2515111"/>
              <a:ext cx="62167" cy="70018"/>
            </a:xfrm>
            <a:custGeom>
              <a:avLst/>
              <a:gdLst/>
              <a:ahLst/>
              <a:cxnLst/>
              <a:rect l="l" t="t" r="r" b="b"/>
              <a:pathLst>
                <a:path w="2637" h="2970" extrusionOk="0">
                  <a:moveTo>
                    <a:pt x="1900" y="1"/>
                  </a:moveTo>
                  <a:cubicBezTo>
                    <a:pt x="1707" y="1"/>
                    <a:pt x="1524" y="85"/>
                    <a:pt x="1402" y="268"/>
                  </a:cubicBezTo>
                  <a:cubicBezTo>
                    <a:pt x="968" y="835"/>
                    <a:pt x="568" y="1435"/>
                    <a:pt x="234" y="2002"/>
                  </a:cubicBezTo>
                  <a:cubicBezTo>
                    <a:pt x="1" y="2302"/>
                    <a:pt x="101" y="2669"/>
                    <a:pt x="401" y="2869"/>
                  </a:cubicBezTo>
                  <a:cubicBezTo>
                    <a:pt x="501" y="2970"/>
                    <a:pt x="601" y="2970"/>
                    <a:pt x="735" y="2970"/>
                  </a:cubicBezTo>
                  <a:cubicBezTo>
                    <a:pt x="935" y="2970"/>
                    <a:pt x="1135" y="2869"/>
                    <a:pt x="1268" y="2669"/>
                  </a:cubicBezTo>
                  <a:cubicBezTo>
                    <a:pt x="1635" y="2136"/>
                    <a:pt x="2002" y="1535"/>
                    <a:pt x="2436" y="968"/>
                  </a:cubicBezTo>
                  <a:cubicBezTo>
                    <a:pt x="2636" y="668"/>
                    <a:pt x="2569" y="301"/>
                    <a:pt x="2269" y="101"/>
                  </a:cubicBezTo>
                  <a:cubicBezTo>
                    <a:pt x="2152" y="36"/>
                    <a:pt x="2024" y="1"/>
                    <a:pt x="190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1"/>
            <p:cNvSpPr/>
            <p:nvPr/>
          </p:nvSpPr>
          <p:spPr>
            <a:xfrm>
              <a:off x="3717025" y="2640034"/>
              <a:ext cx="57429" cy="74851"/>
            </a:xfrm>
            <a:custGeom>
              <a:avLst/>
              <a:gdLst/>
              <a:ahLst/>
              <a:cxnLst/>
              <a:rect l="l" t="t" r="r" b="b"/>
              <a:pathLst>
                <a:path w="2436" h="3175" extrusionOk="0">
                  <a:moveTo>
                    <a:pt x="1695" y="0"/>
                  </a:moveTo>
                  <a:cubicBezTo>
                    <a:pt x="1471" y="0"/>
                    <a:pt x="1253" y="136"/>
                    <a:pt x="1135" y="373"/>
                  </a:cubicBezTo>
                  <a:cubicBezTo>
                    <a:pt x="834" y="973"/>
                    <a:pt x="501" y="1573"/>
                    <a:pt x="167" y="2241"/>
                  </a:cubicBezTo>
                  <a:cubicBezTo>
                    <a:pt x="0" y="2541"/>
                    <a:pt x="134" y="2908"/>
                    <a:pt x="467" y="3074"/>
                  </a:cubicBezTo>
                  <a:cubicBezTo>
                    <a:pt x="534" y="3141"/>
                    <a:pt x="634" y="3175"/>
                    <a:pt x="734" y="3175"/>
                  </a:cubicBezTo>
                  <a:cubicBezTo>
                    <a:pt x="1001" y="3175"/>
                    <a:pt x="1201" y="3041"/>
                    <a:pt x="1301" y="2841"/>
                  </a:cubicBezTo>
                  <a:cubicBezTo>
                    <a:pt x="1635" y="2174"/>
                    <a:pt x="1902" y="1573"/>
                    <a:pt x="2202" y="973"/>
                  </a:cubicBezTo>
                  <a:cubicBezTo>
                    <a:pt x="2435" y="639"/>
                    <a:pt x="2302" y="239"/>
                    <a:pt x="1968" y="72"/>
                  </a:cubicBezTo>
                  <a:cubicBezTo>
                    <a:pt x="1881" y="24"/>
                    <a:pt x="1787" y="0"/>
                    <a:pt x="1695"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1"/>
            <p:cNvSpPr/>
            <p:nvPr/>
          </p:nvSpPr>
          <p:spPr>
            <a:xfrm>
              <a:off x="4438933" y="1532843"/>
              <a:ext cx="40125" cy="77939"/>
            </a:xfrm>
            <a:custGeom>
              <a:avLst/>
              <a:gdLst/>
              <a:ahLst/>
              <a:cxnLst/>
              <a:rect l="l" t="t" r="r" b="b"/>
              <a:pathLst>
                <a:path w="1702" h="3306" extrusionOk="0">
                  <a:moveTo>
                    <a:pt x="1044" y="1"/>
                  </a:moveTo>
                  <a:cubicBezTo>
                    <a:pt x="731" y="1"/>
                    <a:pt x="432" y="256"/>
                    <a:pt x="401" y="571"/>
                  </a:cubicBezTo>
                  <a:cubicBezTo>
                    <a:pt x="334" y="1238"/>
                    <a:pt x="234" y="1905"/>
                    <a:pt x="67" y="2572"/>
                  </a:cubicBezTo>
                  <a:cubicBezTo>
                    <a:pt x="0" y="2906"/>
                    <a:pt x="234" y="3239"/>
                    <a:pt x="567" y="3306"/>
                  </a:cubicBezTo>
                  <a:lnTo>
                    <a:pt x="701" y="3306"/>
                  </a:lnTo>
                  <a:cubicBezTo>
                    <a:pt x="1001" y="3306"/>
                    <a:pt x="1234" y="3106"/>
                    <a:pt x="1335" y="2806"/>
                  </a:cubicBezTo>
                  <a:cubicBezTo>
                    <a:pt x="1501" y="2105"/>
                    <a:pt x="1568" y="1405"/>
                    <a:pt x="1668" y="671"/>
                  </a:cubicBezTo>
                  <a:cubicBezTo>
                    <a:pt x="1701" y="337"/>
                    <a:pt x="1501" y="37"/>
                    <a:pt x="1101" y="4"/>
                  </a:cubicBezTo>
                  <a:cubicBezTo>
                    <a:pt x="1082" y="2"/>
                    <a:pt x="1063" y="1"/>
                    <a:pt x="1044"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1"/>
            <p:cNvSpPr/>
            <p:nvPr/>
          </p:nvSpPr>
          <p:spPr>
            <a:xfrm>
              <a:off x="4061453" y="2168043"/>
              <a:ext cx="63723" cy="67330"/>
            </a:xfrm>
            <a:custGeom>
              <a:avLst/>
              <a:gdLst/>
              <a:ahLst/>
              <a:cxnLst/>
              <a:rect l="l" t="t" r="r" b="b"/>
              <a:pathLst>
                <a:path w="2703" h="2856" extrusionOk="0">
                  <a:moveTo>
                    <a:pt x="2025" y="0"/>
                  </a:moveTo>
                  <a:cubicBezTo>
                    <a:pt x="1839" y="0"/>
                    <a:pt x="1649" y="79"/>
                    <a:pt x="1535" y="212"/>
                  </a:cubicBezTo>
                  <a:cubicBezTo>
                    <a:pt x="1068" y="746"/>
                    <a:pt x="668" y="1313"/>
                    <a:pt x="201" y="1847"/>
                  </a:cubicBezTo>
                  <a:cubicBezTo>
                    <a:pt x="1" y="2080"/>
                    <a:pt x="34" y="2514"/>
                    <a:pt x="268" y="2714"/>
                  </a:cubicBezTo>
                  <a:cubicBezTo>
                    <a:pt x="401" y="2781"/>
                    <a:pt x="535" y="2848"/>
                    <a:pt x="701" y="2848"/>
                  </a:cubicBezTo>
                  <a:cubicBezTo>
                    <a:pt x="729" y="2853"/>
                    <a:pt x="757" y="2856"/>
                    <a:pt x="785" y="2856"/>
                  </a:cubicBezTo>
                  <a:cubicBezTo>
                    <a:pt x="923" y="2856"/>
                    <a:pt x="1057" y="2786"/>
                    <a:pt x="1168" y="2647"/>
                  </a:cubicBezTo>
                  <a:cubicBezTo>
                    <a:pt x="1602" y="2080"/>
                    <a:pt x="2036" y="1547"/>
                    <a:pt x="2503" y="1013"/>
                  </a:cubicBezTo>
                  <a:cubicBezTo>
                    <a:pt x="2703" y="746"/>
                    <a:pt x="2669" y="346"/>
                    <a:pt x="2403" y="146"/>
                  </a:cubicBezTo>
                  <a:cubicBezTo>
                    <a:pt x="2302" y="45"/>
                    <a:pt x="2165" y="0"/>
                    <a:pt x="2025"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1"/>
            <p:cNvSpPr/>
            <p:nvPr/>
          </p:nvSpPr>
          <p:spPr>
            <a:xfrm>
              <a:off x="4393316" y="1675730"/>
              <a:ext cx="51936" cy="74261"/>
            </a:xfrm>
            <a:custGeom>
              <a:avLst/>
              <a:gdLst/>
              <a:ahLst/>
              <a:cxnLst/>
              <a:rect l="l" t="t" r="r" b="b"/>
              <a:pathLst>
                <a:path w="2203" h="3150" extrusionOk="0">
                  <a:moveTo>
                    <a:pt x="1470" y="1"/>
                  </a:moveTo>
                  <a:cubicBezTo>
                    <a:pt x="1225" y="1"/>
                    <a:pt x="1011" y="159"/>
                    <a:pt x="935" y="414"/>
                  </a:cubicBezTo>
                  <a:cubicBezTo>
                    <a:pt x="668" y="1048"/>
                    <a:pt x="434" y="1681"/>
                    <a:pt x="134" y="2282"/>
                  </a:cubicBezTo>
                  <a:cubicBezTo>
                    <a:pt x="1" y="2615"/>
                    <a:pt x="134" y="2949"/>
                    <a:pt x="468" y="3116"/>
                  </a:cubicBezTo>
                  <a:cubicBezTo>
                    <a:pt x="534" y="3149"/>
                    <a:pt x="634" y="3149"/>
                    <a:pt x="701" y="3149"/>
                  </a:cubicBezTo>
                  <a:cubicBezTo>
                    <a:pt x="968" y="3149"/>
                    <a:pt x="1168" y="3049"/>
                    <a:pt x="1301" y="2782"/>
                  </a:cubicBezTo>
                  <a:cubicBezTo>
                    <a:pt x="1568" y="2115"/>
                    <a:pt x="1835" y="1448"/>
                    <a:pt x="2102" y="848"/>
                  </a:cubicBezTo>
                  <a:cubicBezTo>
                    <a:pt x="2202" y="514"/>
                    <a:pt x="2035" y="180"/>
                    <a:pt x="1702" y="47"/>
                  </a:cubicBezTo>
                  <a:cubicBezTo>
                    <a:pt x="1624" y="16"/>
                    <a:pt x="1545" y="1"/>
                    <a:pt x="147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1"/>
            <p:cNvSpPr/>
            <p:nvPr/>
          </p:nvSpPr>
          <p:spPr>
            <a:xfrm>
              <a:off x="3875094" y="2397213"/>
              <a:ext cx="62922" cy="67590"/>
            </a:xfrm>
            <a:custGeom>
              <a:avLst/>
              <a:gdLst/>
              <a:ahLst/>
              <a:cxnLst/>
              <a:rect l="l" t="t" r="r" b="b"/>
              <a:pathLst>
                <a:path w="2669" h="2867" extrusionOk="0">
                  <a:moveTo>
                    <a:pt x="1981" y="0"/>
                  </a:moveTo>
                  <a:cubicBezTo>
                    <a:pt x="1803" y="0"/>
                    <a:pt x="1631" y="68"/>
                    <a:pt x="1501" y="198"/>
                  </a:cubicBezTo>
                  <a:cubicBezTo>
                    <a:pt x="1068" y="765"/>
                    <a:pt x="634" y="1332"/>
                    <a:pt x="234" y="1866"/>
                  </a:cubicBezTo>
                  <a:cubicBezTo>
                    <a:pt x="0" y="2166"/>
                    <a:pt x="67" y="2533"/>
                    <a:pt x="334" y="2767"/>
                  </a:cubicBezTo>
                  <a:cubicBezTo>
                    <a:pt x="467" y="2834"/>
                    <a:pt x="601" y="2867"/>
                    <a:pt x="734" y="2867"/>
                  </a:cubicBezTo>
                  <a:cubicBezTo>
                    <a:pt x="934" y="2867"/>
                    <a:pt x="1101" y="2800"/>
                    <a:pt x="1234" y="2633"/>
                  </a:cubicBezTo>
                  <a:cubicBezTo>
                    <a:pt x="1635" y="2100"/>
                    <a:pt x="2068" y="1533"/>
                    <a:pt x="2502" y="999"/>
                  </a:cubicBezTo>
                  <a:cubicBezTo>
                    <a:pt x="2669" y="699"/>
                    <a:pt x="2635" y="332"/>
                    <a:pt x="2402" y="132"/>
                  </a:cubicBezTo>
                  <a:cubicBezTo>
                    <a:pt x="2269" y="43"/>
                    <a:pt x="2123" y="0"/>
                    <a:pt x="198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1"/>
            <p:cNvSpPr/>
            <p:nvPr/>
          </p:nvSpPr>
          <p:spPr>
            <a:xfrm>
              <a:off x="4242319" y="1933638"/>
              <a:ext cx="62945" cy="70348"/>
            </a:xfrm>
            <a:custGeom>
              <a:avLst/>
              <a:gdLst/>
              <a:ahLst/>
              <a:cxnLst/>
              <a:rect l="l" t="t" r="r" b="b"/>
              <a:pathLst>
                <a:path w="2670" h="2984" extrusionOk="0">
                  <a:moveTo>
                    <a:pt x="1921" y="0"/>
                  </a:moveTo>
                  <a:cubicBezTo>
                    <a:pt x="1724" y="0"/>
                    <a:pt x="1525" y="97"/>
                    <a:pt x="1402" y="282"/>
                  </a:cubicBezTo>
                  <a:cubicBezTo>
                    <a:pt x="1035" y="849"/>
                    <a:pt x="601" y="1416"/>
                    <a:pt x="201" y="1983"/>
                  </a:cubicBezTo>
                  <a:cubicBezTo>
                    <a:pt x="1" y="2283"/>
                    <a:pt x="68" y="2650"/>
                    <a:pt x="335" y="2850"/>
                  </a:cubicBezTo>
                  <a:cubicBezTo>
                    <a:pt x="435" y="2950"/>
                    <a:pt x="568" y="2984"/>
                    <a:pt x="701" y="2984"/>
                  </a:cubicBezTo>
                  <a:cubicBezTo>
                    <a:pt x="902" y="2984"/>
                    <a:pt x="1068" y="2917"/>
                    <a:pt x="1202" y="2750"/>
                  </a:cubicBezTo>
                  <a:cubicBezTo>
                    <a:pt x="1602" y="2150"/>
                    <a:pt x="2036" y="1616"/>
                    <a:pt x="2403" y="1016"/>
                  </a:cubicBezTo>
                  <a:cubicBezTo>
                    <a:pt x="2670" y="682"/>
                    <a:pt x="2569" y="315"/>
                    <a:pt x="2269" y="115"/>
                  </a:cubicBezTo>
                  <a:cubicBezTo>
                    <a:pt x="2167" y="38"/>
                    <a:pt x="2044" y="0"/>
                    <a:pt x="192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1"/>
            <p:cNvSpPr/>
            <p:nvPr/>
          </p:nvSpPr>
          <p:spPr>
            <a:xfrm>
              <a:off x="4153465" y="2052903"/>
              <a:ext cx="63723" cy="68250"/>
            </a:xfrm>
            <a:custGeom>
              <a:avLst/>
              <a:gdLst/>
              <a:ahLst/>
              <a:cxnLst/>
              <a:rect l="l" t="t" r="r" b="b"/>
              <a:pathLst>
                <a:path w="2703" h="2895" extrusionOk="0">
                  <a:moveTo>
                    <a:pt x="1990" y="0"/>
                  </a:moveTo>
                  <a:cubicBezTo>
                    <a:pt x="1804" y="0"/>
                    <a:pt x="1619" y="84"/>
                    <a:pt x="1502" y="260"/>
                  </a:cubicBezTo>
                  <a:cubicBezTo>
                    <a:pt x="1101" y="793"/>
                    <a:pt x="668" y="1360"/>
                    <a:pt x="201" y="1894"/>
                  </a:cubicBezTo>
                  <a:cubicBezTo>
                    <a:pt x="1" y="2128"/>
                    <a:pt x="34" y="2561"/>
                    <a:pt x="301" y="2761"/>
                  </a:cubicBezTo>
                  <a:cubicBezTo>
                    <a:pt x="434" y="2861"/>
                    <a:pt x="534" y="2895"/>
                    <a:pt x="668" y="2895"/>
                  </a:cubicBezTo>
                  <a:cubicBezTo>
                    <a:pt x="835" y="2895"/>
                    <a:pt x="1035" y="2795"/>
                    <a:pt x="1168" y="2628"/>
                  </a:cubicBezTo>
                  <a:cubicBezTo>
                    <a:pt x="1602" y="2094"/>
                    <a:pt x="2035" y="1561"/>
                    <a:pt x="2469" y="960"/>
                  </a:cubicBezTo>
                  <a:cubicBezTo>
                    <a:pt x="2703" y="727"/>
                    <a:pt x="2669" y="360"/>
                    <a:pt x="2369" y="126"/>
                  </a:cubicBezTo>
                  <a:cubicBezTo>
                    <a:pt x="2258" y="43"/>
                    <a:pt x="2124" y="0"/>
                    <a:pt x="1990"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1"/>
            <p:cNvSpPr/>
            <p:nvPr/>
          </p:nvSpPr>
          <p:spPr>
            <a:xfrm>
              <a:off x="4324902" y="1808786"/>
              <a:ext cx="57429" cy="72517"/>
            </a:xfrm>
            <a:custGeom>
              <a:avLst/>
              <a:gdLst/>
              <a:ahLst/>
              <a:cxnLst/>
              <a:rect l="l" t="t" r="r" b="b"/>
              <a:pathLst>
                <a:path w="2436" h="3076" extrusionOk="0">
                  <a:moveTo>
                    <a:pt x="1751" y="0"/>
                  </a:moveTo>
                  <a:cubicBezTo>
                    <a:pt x="1531" y="0"/>
                    <a:pt x="1318" y="121"/>
                    <a:pt x="1201" y="307"/>
                  </a:cubicBezTo>
                  <a:cubicBezTo>
                    <a:pt x="868" y="908"/>
                    <a:pt x="534" y="1475"/>
                    <a:pt x="167" y="2109"/>
                  </a:cubicBezTo>
                  <a:cubicBezTo>
                    <a:pt x="0" y="2409"/>
                    <a:pt x="67" y="2776"/>
                    <a:pt x="367" y="2976"/>
                  </a:cubicBezTo>
                  <a:cubicBezTo>
                    <a:pt x="434" y="3009"/>
                    <a:pt x="568" y="3076"/>
                    <a:pt x="701" y="3076"/>
                  </a:cubicBezTo>
                  <a:cubicBezTo>
                    <a:pt x="901" y="3076"/>
                    <a:pt x="1101" y="2942"/>
                    <a:pt x="1235" y="2742"/>
                  </a:cubicBezTo>
                  <a:cubicBezTo>
                    <a:pt x="1602" y="2109"/>
                    <a:pt x="2002" y="1541"/>
                    <a:pt x="2269" y="908"/>
                  </a:cubicBezTo>
                  <a:cubicBezTo>
                    <a:pt x="2436" y="607"/>
                    <a:pt x="2335" y="241"/>
                    <a:pt x="2035" y="74"/>
                  </a:cubicBezTo>
                  <a:cubicBezTo>
                    <a:pt x="1944" y="23"/>
                    <a:pt x="1847" y="0"/>
                    <a:pt x="175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1"/>
            <p:cNvSpPr/>
            <p:nvPr/>
          </p:nvSpPr>
          <p:spPr>
            <a:xfrm>
              <a:off x="3818467" y="2111699"/>
              <a:ext cx="111698" cy="100453"/>
            </a:xfrm>
            <a:custGeom>
              <a:avLst/>
              <a:gdLst/>
              <a:ahLst/>
              <a:cxnLst/>
              <a:rect l="l" t="t" r="r" b="b"/>
              <a:pathLst>
                <a:path w="4738" h="4261" extrusionOk="0">
                  <a:moveTo>
                    <a:pt x="3403" y="1"/>
                  </a:moveTo>
                  <a:lnTo>
                    <a:pt x="0" y="2402"/>
                  </a:lnTo>
                  <a:lnTo>
                    <a:pt x="1135" y="3970"/>
                  </a:lnTo>
                  <a:cubicBezTo>
                    <a:pt x="1254" y="4168"/>
                    <a:pt x="1455" y="4261"/>
                    <a:pt x="1676" y="4261"/>
                  </a:cubicBezTo>
                  <a:cubicBezTo>
                    <a:pt x="1827" y="4261"/>
                    <a:pt x="1987" y="4218"/>
                    <a:pt x="2135" y="4137"/>
                  </a:cubicBezTo>
                  <a:lnTo>
                    <a:pt x="4337" y="2602"/>
                  </a:lnTo>
                  <a:cubicBezTo>
                    <a:pt x="4670" y="2402"/>
                    <a:pt x="4737" y="1935"/>
                    <a:pt x="4537" y="1602"/>
                  </a:cubicBezTo>
                  <a:lnTo>
                    <a:pt x="3403"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1"/>
            <p:cNvSpPr/>
            <p:nvPr/>
          </p:nvSpPr>
          <p:spPr>
            <a:xfrm>
              <a:off x="4136963" y="1890732"/>
              <a:ext cx="111675" cy="100453"/>
            </a:xfrm>
            <a:custGeom>
              <a:avLst/>
              <a:gdLst/>
              <a:ahLst/>
              <a:cxnLst/>
              <a:rect l="l" t="t" r="r" b="b"/>
              <a:pathLst>
                <a:path w="4737" h="4261" extrusionOk="0">
                  <a:moveTo>
                    <a:pt x="3403" y="0"/>
                  </a:moveTo>
                  <a:lnTo>
                    <a:pt x="0" y="2369"/>
                  </a:lnTo>
                  <a:lnTo>
                    <a:pt x="1134" y="3970"/>
                  </a:lnTo>
                  <a:cubicBezTo>
                    <a:pt x="1253" y="4168"/>
                    <a:pt x="1467" y="4260"/>
                    <a:pt x="1690" y="4260"/>
                  </a:cubicBezTo>
                  <a:cubicBezTo>
                    <a:pt x="1843" y="4260"/>
                    <a:pt x="2000" y="4218"/>
                    <a:pt x="2135" y="4136"/>
                  </a:cubicBezTo>
                  <a:lnTo>
                    <a:pt x="4337" y="2602"/>
                  </a:lnTo>
                  <a:cubicBezTo>
                    <a:pt x="4670" y="2335"/>
                    <a:pt x="4737" y="1935"/>
                    <a:pt x="4537" y="1601"/>
                  </a:cubicBezTo>
                  <a:lnTo>
                    <a:pt x="3403"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1"/>
            <p:cNvSpPr/>
            <p:nvPr/>
          </p:nvSpPr>
          <p:spPr>
            <a:xfrm>
              <a:off x="3308898" y="1492035"/>
              <a:ext cx="2304150" cy="2304150"/>
            </a:xfrm>
            <a:custGeom>
              <a:avLst/>
              <a:gdLst/>
              <a:ahLst/>
              <a:cxnLst/>
              <a:rect l="l" t="t" r="r" b="b"/>
              <a:pathLst>
                <a:path w="97737" h="97737" extrusionOk="0">
                  <a:moveTo>
                    <a:pt x="48868" y="0"/>
                  </a:moveTo>
                  <a:cubicBezTo>
                    <a:pt x="21882" y="0"/>
                    <a:pt x="0" y="21882"/>
                    <a:pt x="0" y="48868"/>
                  </a:cubicBezTo>
                  <a:cubicBezTo>
                    <a:pt x="0" y="75854"/>
                    <a:pt x="21882" y="97737"/>
                    <a:pt x="48868" y="97737"/>
                  </a:cubicBezTo>
                  <a:cubicBezTo>
                    <a:pt x="75854" y="97737"/>
                    <a:pt x="97736" y="75854"/>
                    <a:pt x="97736" y="48868"/>
                  </a:cubicBezTo>
                  <a:cubicBezTo>
                    <a:pt x="97736" y="21882"/>
                    <a:pt x="75854" y="0"/>
                    <a:pt x="48868"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1"/>
            <p:cNvSpPr/>
            <p:nvPr/>
          </p:nvSpPr>
          <p:spPr>
            <a:xfrm>
              <a:off x="3367080" y="1550218"/>
              <a:ext cx="2188562" cy="2187784"/>
            </a:xfrm>
            <a:custGeom>
              <a:avLst/>
              <a:gdLst/>
              <a:ahLst/>
              <a:cxnLst/>
              <a:rect l="l" t="t" r="r" b="b"/>
              <a:pathLst>
                <a:path w="92834" h="92801" extrusionOk="0">
                  <a:moveTo>
                    <a:pt x="46400" y="0"/>
                  </a:moveTo>
                  <a:cubicBezTo>
                    <a:pt x="20782" y="0"/>
                    <a:pt x="0" y="20749"/>
                    <a:pt x="0" y="46400"/>
                  </a:cubicBezTo>
                  <a:cubicBezTo>
                    <a:pt x="0" y="72019"/>
                    <a:pt x="20782" y="92800"/>
                    <a:pt x="46400" y="92800"/>
                  </a:cubicBezTo>
                  <a:cubicBezTo>
                    <a:pt x="72052" y="92800"/>
                    <a:pt x="92833" y="72019"/>
                    <a:pt x="92833" y="46400"/>
                  </a:cubicBezTo>
                  <a:cubicBezTo>
                    <a:pt x="92833" y="20749"/>
                    <a:pt x="72052" y="0"/>
                    <a:pt x="46400" y="0"/>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1"/>
            <p:cNvSpPr/>
            <p:nvPr/>
          </p:nvSpPr>
          <p:spPr>
            <a:xfrm>
              <a:off x="5300805" y="3218159"/>
              <a:ext cx="63723" cy="95950"/>
            </a:xfrm>
            <a:custGeom>
              <a:avLst/>
              <a:gdLst/>
              <a:ahLst/>
              <a:cxnLst/>
              <a:rect l="l" t="t" r="r" b="b"/>
              <a:pathLst>
                <a:path w="2703" h="4070" extrusionOk="0">
                  <a:moveTo>
                    <a:pt x="2669" y="0"/>
                  </a:moveTo>
                  <a:cubicBezTo>
                    <a:pt x="2536" y="67"/>
                    <a:pt x="2402" y="334"/>
                    <a:pt x="2236" y="701"/>
                  </a:cubicBezTo>
                  <a:cubicBezTo>
                    <a:pt x="2069" y="1068"/>
                    <a:pt x="2035" y="1234"/>
                    <a:pt x="1769" y="1601"/>
                  </a:cubicBezTo>
                  <a:cubicBezTo>
                    <a:pt x="1435" y="2068"/>
                    <a:pt x="1035" y="2435"/>
                    <a:pt x="735" y="2902"/>
                  </a:cubicBezTo>
                  <a:cubicBezTo>
                    <a:pt x="668" y="3002"/>
                    <a:pt x="668" y="3169"/>
                    <a:pt x="568" y="3269"/>
                  </a:cubicBezTo>
                  <a:cubicBezTo>
                    <a:pt x="401" y="3569"/>
                    <a:pt x="167" y="3769"/>
                    <a:pt x="1" y="4036"/>
                  </a:cubicBezTo>
                  <a:lnTo>
                    <a:pt x="1" y="4070"/>
                  </a:lnTo>
                  <a:cubicBezTo>
                    <a:pt x="3" y="4070"/>
                    <a:pt x="5" y="4070"/>
                    <a:pt x="8" y="4070"/>
                  </a:cubicBezTo>
                  <a:cubicBezTo>
                    <a:pt x="42" y="4070"/>
                    <a:pt x="123" y="4041"/>
                    <a:pt x="868" y="3202"/>
                  </a:cubicBezTo>
                  <a:cubicBezTo>
                    <a:pt x="868" y="3169"/>
                    <a:pt x="1869" y="2035"/>
                    <a:pt x="1869" y="2035"/>
                  </a:cubicBezTo>
                  <a:cubicBezTo>
                    <a:pt x="1969" y="1901"/>
                    <a:pt x="2136" y="1735"/>
                    <a:pt x="2336" y="1401"/>
                  </a:cubicBezTo>
                  <a:cubicBezTo>
                    <a:pt x="2369" y="1368"/>
                    <a:pt x="2369" y="1334"/>
                    <a:pt x="2402" y="1334"/>
                  </a:cubicBezTo>
                  <a:lnTo>
                    <a:pt x="2402" y="1268"/>
                  </a:lnTo>
                  <a:cubicBezTo>
                    <a:pt x="2302" y="1334"/>
                    <a:pt x="2236" y="1401"/>
                    <a:pt x="2169" y="1501"/>
                  </a:cubicBezTo>
                  <a:lnTo>
                    <a:pt x="2136" y="1501"/>
                  </a:lnTo>
                  <a:cubicBezTo>
                    <a:pt x="2136" y="1468"/>
                    <a:pt x="2302" y="901"/>
                    <a:pt x="2502" y="500"/>
                  </a:cubicBezTo>
                  <a:cubicBezTo>
                    <a:pt x="2703" y="134"/>
                    <a:pt x="2703" y="67"/>
                    <a:pt x="2703"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1"/>
            <p:cNvSpPr/>
            <p:nvPr/>
          </p:nvSpPr>
          <p:spPr>
            <a:xfrm>
              <a:off x="5325181" y="2805293"/>
              <a:ext cx="27559" cy="27441"/>
            </a:xfrm>
            <a:custGeom>
              <a:avLst/>
              <a:gdLst/>
              <a:ahLst/>
              <a:cxnLst/>
              <a:rect l="l" t="t" r="r" b="b"/>
              <a:pathLst>
                <a:path w="1169" h="1164" extrusionOk="0">
                  <a:moveTo>
                    <a:pt x="1035" y="1"/>
                  </a:moveTo>
                  <a:cubicBezTo>
                    <a:pt x="1001" y="34"/>
                    <a:pt x="968" y="101"/>
                    <a:pt x="801" y="201"/>
                  </a:cubicBezTo>
                  <a:lnTo>
                    <a:pt x="301" y="434"/>
                  </a:lnTo>
                  <a:cubicBezTo>
                    <a:pt x="301" y="501"/>
                    <a:pt x="234" y="501"/>
                    <a:pt x="234" y="501"/>
                  </a:cubicBezTo>
                  <a:lnTo>
                    <a:pt x="168" y="568"/>
                  </a:lnTo>
                  <a:cubicBezTo>
                    <a:pt x="34" y="701"/>
                    <a:pt x="1" y="901"/>
                    <a:pt x="101" y="1001"/>
                  </a:cubicBezTo>
                  <a:cubicBezTo>
                    <a:pt x="183" y="1095"/>
                    <a:pt x="330" y="1164"/>
                    <a:pt x="489" y="1164"/>
                  </a:cubicBezTo>
                  <a:cubicBezTo>
                    <a:pt x="786" y="1164"/>
                    <a:pt x="1125" y="926"/>
                    <a:pt x="1168" y="167"/>
                  </a:cubicBezTo>
                  <a:lnTo>
                    <a:pt x="1168" y="34"/>
                  </a:lnTo>
                  <a:cubicBezTo>
                    <a:pt x="1135" y="34"/>
                    <a:pt x="1135" y="1"/>
                    <a:pt x="1102"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1"/>
            <p:cNvSpPr/>
            <p:nvPr/>
          </p:nvSpPr>
          <p:spPr>
            <a:xfrm>
              <a:off x="5133305" y="2781483"/>
              <a:ext cx="210784" cy="127965"/>
            </a:xfrm>
            <a:custGeom>
              <a:avLst/>
              <a:gdLst/>
              <a:ahLst/>
              <a:cxnLst/>
              <a:rect l="l" t="t" r="r" b="b"/>
              <a:pathLst>
                <a:path w="8941" h="5428" extrusionOk="0">
                  <a:moveTo>
                    <a:pt x="599" y="1"/>
                  </a:moveTo>
                  <a:cubicBezTo>
                    <a:pt x="548" y="1"/>
                    <a:pt x="493" y="4"/>
                    <a:pt x="434" y="10"/>
                  </a:cubicBezTo>
                  <a:cubicBezTo>
                    <a:pt x="167" y="77"/>
                    <a:pt x="1" y="510"/>
                    <a:pt x="67" y="977"/>
                  </a:cubicBezTo>
                  <a:cubicBezTo>
                    <a:pt x="101" y="1077"/>
                    <a:pt x="134" y="1244"/>
                    <a:pt x="167" y="1344"/>
                  </a:cubicBezTo>
                  <a:cubicBezTo>
                    <a:pt x="267" y="1511"/>
                    <a:pt x="501" y="1511"/>
                    <a:pt x="601" y="1711"/>
                  </a:cubicBezTo>
                  <a:cubicBezTo>
                    <a:pt x="668" y="1911"/>
                    <a:pt x="634" y="2178"/>
                    <a:pt x="768" y="2345"/>
                  </a:cubicBezTo>
                  <a:cubicBezTo>
                    <a:pt x="935" y="2545"/>
                    <a:pt x="1335" y="2545"/>
                    <a:pt x="1668" y="2545"/>
                  </a:cubicBezTo>
                  <a:cubicBezTo>
                    <a:pt x="2102" y="2545"/>
                    <a:pt x="2269" y="2578"/>
                    <a:pt x="2436" y="2678"/>
                  </a:cubicBezTo>
                  <a:lnTo>
                    <a:pt x="3236" y="3179"/>
                  </a:lnTo>
                  <a:cubicBezTo>
                    <a:pt x="3303" y="3212"/>
                    <a:pt x="3336" y="3312"/>
                    <a:pt x="3436" y="3446"/>
                  </a:cubicBezTo>
                  <a:cubicBezTo>
                    <a:pt x="3737" y="4046"/>
                    <a:pt x="3503" y="4346"/>
                    <a:pt x="3403" y="4513"/>
                  </a:cubicBezTo>
                  <a:cubicBezTo>
                    <a:pt x="3236" y="4713"/>
                    <a:pt x="2936" y="5080"/>
                    <a:pt x="3103" y="5347"/>
                  </a:cubicBezTo>
                  <a:cubicBezTo>
                    <a:pt x="3136" y="5380"/>
                    <a:pt x="3170" y="5414"/>
                    <a:pt x="3236" y="5414"/>
                  </a:cubicBezTo>
                  <a:cubicBezTo>
                    <a:pt x="3270" y="5414"/>
                    <a:pt x="3270" y="5414"/>
                    <a:pt x="3970" y="4947"/>
                  </a:cubicBezTo>
                  <a:cubicBezTo>
                    <a:pt x="4033" y="4911"/>
                    <a:pt x="4090" y="4895"/>
                    <a:pt x="4142" y="4895"/>
                  </a:cubicBezTo>
                  <a:cubicBezTo>
                    <a:pt x="4452" y="4895"/>
                    <a:pt x="4610" y="5428"/>
                    <a:pt x="4968" y="5428"/>
                  </a:cubicBezTo>
                  <a:cubicBezTo>
                    <a:pt x="5001" y="5428"/>
                    <a:pt x="5035" y="5423"/>
                    <a:pt x="5071" y="5414"/>
                  </a:cubicBezTo>
                  <a:cubicBezTo>
                    <a:pt x="5738" y="5247"/>
                    <a:pt x="5738" y="5247"/>
                    <a:pt x="6005" y="4513"/>
                  </a:cubicBezTo>
                  <a:cubicBezTo>
                    <a:pt x="6204" y="4016"/>
                    <a:pt x="6399" y="3834"/>
                    <a:pt x="6581" y="3834"/>
                  </a:cubicBezTo>
                  <a:cubicBezTo>
                    <a:pt x="6948" y="3834"/>
                    <a:pt x="7261" y="4578"/>
                    <a:pt x="7439" y="4980"/>
                  </a:cubicBezTo>
                  <a:cubicBezTo>
                    <a:pt x="7473" y="5047"/>
                    <a:pt x="7573" y="5214"/>
                    <a:pt x="7739" y="5247"/>
                  </a:cubicBezTo>
                  <a:cubicBezTo>
                    <a:pt x="7780" y="5260"/>
                    <a:pt x="7818" y="5266"/>
                    <a:pt x="7856" y="5266"/>
                  </a:cubicBezTo>
                  <a:cubicBezTo>
                    <a:pt x="8006" y="5266"/>
                    <a:pt x="8140" y="5180"/>
                    <a:pt x="8273" y="5180"/>
                  </a:cubicBezTo>
                  <a:cubicBezTo>
                    <a:pt x="8407" y="5180"/>
                    <a:pt x="8440" y="5314"/>
                    <a:pt x="8573" y="5314"/>
                  </a:cubicBezTo>
                  <a:lnTo>
                    <a:pt x="8640" y="5314"/>
                  </a:lnTo>
                  <a:cubicBezTo>
                    <a:pt x="8640" y="5314"/>
                    <a:pt x="8673" y="5214"/>
                    <a:pt x="8740" y="5180"/>
                  </a:cubicBezTo>
                  <a:cubicBezTo>
                    <a:pt x="8940" y="4647"/>
                    <a:pt x="8307" y="4180"/>
                    <a:pt x="8106" y="4013"/>
                  </a:cubicBezTo>
                  <a:cubicBezTo>
                    <a:pt x="8006" y="3646"/>
                    <a:pt x="7606" y="3479"/>
                    <a:pt x="7606" y="3045"/>
                  </a:cubicBezTo>
                  <a:cubicBezTo>
                    <a:pt x="7606" y="2745"/>
                    <a:pt x="7973" y="2578"/>
                    <a:pt x="7806" y="2245"/>
                  </a:cubicBezTo>
                  <a:cubicBezTo>
                    <a:pt x="7673" y="1978"/>
                    <a:pt x="7306" y="2078"/>
                    <a:pt x="7139" y="1845"/>
                  </a:cubicBezTo>
                  <a:cubicBezTo>
                    <a:pt x="7072" y="1644"/>
                    <a:pt x="7006" y="1378"/>
                    <a:pt x="6839" y="1211"/>
                  </a:cubicBezTo>
                  <a:cubicBezTo>
                    <a:pt x="6805" y="1177"/>
                    <a:pt x="6739" y="1144"/>
                    <a:pt x="6672" y="1077"/>
                  </a:cubicBezTo>
                  <a:lnTo>
                    <a:pt x="4771" y="577"/>
                  </a:lnTo>
                  <a:cubicBezTo>
                    <a:pt x="4637" y="560"/>
                    <a:pt x="4521" y="560"/>
                    <a:pt x="4412" y="560"/>
                  </a:cubicBezTo>
                  <a:cubicBezTo>
                    <a:pt x="4304" y="560"/>
                    <a:pt x="4204" y="560"/>
                    <a:pt x="4104" y="544"/>
                  </a:cubicBezTo>
                  <a:cubicBezTo>
                    <a:pt x="3878" y="487"/>
                    <a:pt x="3724" y="288"/>
                    <a:pt x="3521" y="288"/>
                  </a:cubicBezTo>
                  <a:cubicBezTo>
                    <a:pt x="3483" y="288"/>
                    <a:pt x="3444" y="295"/>
                    <a:pt x="3403" y="310"/>
                  </a:cubicBezTo>
                  <a:cubicBezTo>
                    <a:pt x="3270" y="343"/>
                    <a:pt x="2836" y="510"/>
                    <a:pt x="2469" y="1211"/>
                  </a:cubicBezTo>
                  <a:cubicBezTo>
                    <a:pt x="2263" y="1654"/>
                    <a:pt x="2088" y="1808"/>
                    <a:pt x="1946" y="1808"/>
                  </a:cubicBezTo>
                  <a:cubicBezTo>
                    <a:pt x="1627" y="1808"/>
                    <a:pt x="1468" y="1044"/>
                    <a:pt x="1468" y="1044"/>
                  </a:cubicBezTo>
                  <a:cubicBezTo>
                    <a:pt x="1437" y="699"/>
                    <a:pt x="1406" y="1"/>
                    <a:pt x="599"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1"/>
            <p:cNvSpPr/>
            <p:nvPr/>
          </p:nvSpPr>
          <p:spPr>
            <a:xfrm>
              <a:off x="4917832" y="2136853"/>
              <a:ext cx="90457" cy="154157"/>
            </a:xfrm>
            <a:custGeom>
              <a:avLst/>
              <a:gdLst/>
              <a:ahLst/>
              <a:cxnLst/>
              <a:rect l="l" t="t" r="r" b="b"/>
              <a:pathLst>
                <a:path w="3837" h="6539" extrusionOk="0">
                  <a:moveTo>
                    <a:pt x="901" y="1"/>
                  </a:moveTo>
                  <a:cubicBezTo>
                    <a:pt x="901" y="234"/>
                    <a:pt x="935" y="368"/>
                    <a:pt x="1302" y="735"/>
                  </a:cubicBezTo>
                  <a:cubicBezTo>
                    <a:pt x="1602" y="1035"/>
                    <a:pt x="1969" y="1369"/>
                    <a:pt x="2002" y="2136"/>
                  </a:cubicBezTo>
                  <a:cubicBezTo>
                    <a:pt x="2002" y="2369"/>
                    <a:pt x="2002" y="2369"/>
                    <a:pt x="1735" y="2636"/>
                  </a:cubicBezTo>
                  <a:cubicBezTo>
                    <a:pt x="1435" y="2836"/>
                    <a:pt x="1735" y="3137"/>
                    <a:pt x="1635" y="3370"/>
                  </a:cubicBezTo>
                  <a:cubicBezTo>
                    <a:pt x="1635" y="3470"/>
                    <a:pt x="1569" y="3503"/>
                    <a:pt x="1468" y="3537"/>
                  </a:cubicBezTo>
                  <a:cubicBezTo>
                    <a:pt x="1168" y="3670"/>
                    <a:pt x="801" y="3570"/>
                    <a:pt x="601" y="3870"/>
                  </a:cubicBezTo>
                  <a:cubicBezTo>
                    <a:pt x="568" y="3904"/>
                    <a:pt x="1" y="5138"/>
                    <a:pt x="101" y="5405"/>
                  </a:cubicBezTo>
                  <a:cubicBezTo>
                    <a:pt x="101" y="5505"/>
                    <a:pt x="1102" y="6539"/>
                    <a:pt x="1435" y="6539"/>
                  </a:cubicBezTo>
                  <a:cubicBezTo>
                    <a:pt x="1569" y="6539"/>
                    <a:pt x="1602" y="6339"/>
                    <a:pt x="1468" y="6005"/>
                  </a:cubicBezTo>
                  <a:cubicBezTo>
                    <a:pt x="1302" y="5572"/>
                    <a:pt x="1335" y="5538"/>
                    <a:pt x="1402" y="5371"/>
                  </a:cubicBezTo>
                  <a:lnTo>
                    <a:pt x="1402" y="5371"/>
                  </a:lnTo>
                  <a:cubicBezTo>
                    <a:pt x="1437" y="5377"/>
                    <a:pt x="1468" y="5380"/>
                    <a:pt x="1496" y="5380"/>
                  </a:cubicBezTo>
                  <a:cubicBezTo>
                    <a:pt x="1627" y="5380"/>
                    <a:pt x="1686" y="5320"/>
                    <a:pt x="1769" y="5238"/>
                  </a:cubicBezTo>
                  <a:cubicBezTo>
                    <a:pt x="1902" y="5071"/>
                    <a:pt x="1902" y="4871"/>
                    <a:pt x="2002" y="4704"/>
                  </a:cubicBezTo>
                  <a:cubicBezTo>
                    <a:pt x="2054" y="4644"/>
                    <a:pt x="2109" y="4624"/>
                    <a:pt x="2167" y="4624"/>
                  </a:cubicBezTo>
                  <a:cubicBezTo>
                    <a:pt x="2290" y="4624"/>
                    <a:pt x="2423" y="4716"/>
                    <a:pt x="2544" y="4716"/>
                  </a:cubicBezTo>
                  <a:cubicBezTo>
                    <a:pt x="2588" y="4716"/>
                    <a:pt x="2630" y="4704"/>
                    <a:pt x="2669" y="4671"/>
                  </a:cubicBezTo>
                  <a:lnTo>
                    <a:pt x="2736" y="4638"/>
                  </a:lnTo>
                  <a:cubicBezTo>
                    <a:pt x="2903" y="4471"/>
                    <a:pt x="2703" y="4204"/>
                    <a:pt x="2869" y="4004"/>
                  </a:cubicBezTo>
                  <a:cubicBezTo>
                    <a:pt x="3103" y="3704"/>
                    <a:pt x="3603" y="3737"/>
                    <a:pt x="3770" y="3370"/>
                  </a:cubicBezTo>
                  <a:cubicBezTo>
                    <a:pt x="3770" y="3337"/>
                    <a:pt x="3770" y="3237"/>
                    <a:pt x="3837" y="3237"/>
                  </a:cubicBezTo>
                  <a:cubicBezTo>
                    <a:pt x="3503" y="2703"/>
                    <a:pt x="3103" y="2236"/>
                    <a:pt x="2769" y="1736"/>
                  </a:cubicBezTo>
                  <a:cubicBezTo>
                    <a:pt x="2669" y="1635"/>
                    <a:pt x="2636" y="1502"/>
                    <a:pt x="2603" y="1335"/>
                  </a:cubicBezTo>
                  <a:cubicBezTo>
                    <a:pt x="2569" y="1202"/>
                    <a:pt x="2469" y="1002"/>
                    <a:pt x="2302" y="802"/>
                  </a:cubicBezTo>
                  <a:cubicBezTo>
                    <a:pt x="2069" y="501"/>
                    <a:pt x="1569" y="34"/>
                    <a:pt x="901"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1"/>
            <p:cNvSpPr/>
            <p:nvPr/>
          </p:nvSpPr>
          <p:spPr>
            <a:xfrm>
              <a:off x="4896614" y="2084965"/>
              <a:ext cx="55071" cy="47999"/>
            </a:xfrm>
            <a:custGeom>
              <a:avLst/>
              <a:gdLst/>
              <a:ahLst/>
              <a:cxnLst/>
              <a:rect l="l" t="t" r="r" b="b"/>
              <a:pathLst>
                <a:path w="2336" h="2036" extrusionOk="0">
                  <a:moveTo>
                    <a:pt x="0" y="0"/>
                  </a:moveTo>
                  <a:lnTo>
                    <a:pt x="0" y="67"/>
                  </a:lnTo>
                  <a:cubicBezTo>
                    <a:pt x="0" y="100"/>
                    <a:pt x="167" y="267"/>
                    <a:pt x="200" y="301"/>
                  </a:cubicBezTo>
                  <a:cubicBezTo>
                    <a:pt x="400" y="534"/>
                    <a:pt x="601" y="701"/>
                    <a:pt x="667" y="934"/>
                  </a:cubicBezTo>
                  <a:cubicBezTo>
                    <a:pt x="734" y="1135"/>
                    <a:pt x="634" y="1401"/>
                    <a:pt x="801" y="1602"/>
                  </a:cubicBezTo>
                  <a:cubicBezTo>
                    <a:pt x="801" y="1602"/>
                    <a:pt x="1068" y="1935"/>
                    <a:pt x="1535" y="2035"/>
                  </a:cubicBezTo>
                  <a:cubicBezTo>
                    <a:pt x="1501" y="1902"/>
                    <a:pt x="1501" y="1902"/>
                    <a:pt x="1434" y="1735"/>
                  </a:cubicBezTo>
                  <a:cubicBezTo>
                    <a:pt x="1368" y="1668"/>
                    <a:pt x="1334" y="1568"/>
                    <a:pt x="1368" y="1501"/>
                  </a:cubicBezTo>
                  <a:cubicBezTo>
                    <a:pt x="1399" y="1439"/>
                    <a:pt x="1437" y="1413"/>
                    <a:pt x="1499" y="1413"/>
                  </a:cubicBezTo>
                  <a:cubicBezTo>
                    <a:pt x="1571" y="1413"/>
                    <a:pt x="1674" y="1448"/>
                    <a:pt x="1835" y="1501"/>
                  </a:cubicBezTo>
                  <a:cubicBezTo>
                    <a:pt x="1905" y="1530"/>
                    <a:pt x="1958" y="1540"/>
                    <a:pt x="2000" y="1540"/>
                  </a:cubicBezTo>
                  <a:cubicBezTo>
                    <a:pt x="2058" y="1540"/>
                    <a:pt x="2096" y="1521"/>
                    <a:pt x="2135" y="1501"/>
                  </a:cubicBezTo>
                  <a:cubicBezTo>
                    <a:pt x="2268" y="1301"/>
                    <a:pt x="2168" y="1168"/>
                    <a:pt x="2202" y="1034"/>
                  </a:cubicBezTo>
                  <a:cubicBezTo>
                    <a:pt x="2268" y="934"/>
                    <a:pt x="2302" y="934"/>
                    <a:pt x="2335" y="868"/>
                  </a:cubicBezTo>
                  <a:lnTo>
                    <a:pt x="2335" y="834"/>
                  </a:lnTo>
                  <a:cubicBezTo>
                    <a:pt x="2335" y="734"/>
                    <a:pt x="2135" y="534"/>
                    <a:pt x="1901" y="401"/>
                  </a:cubicBezTo>
                  <a:cubicBezTo>
                    <a:pt x="1815" y="376"/>
                    <a:pt x="1734" y="370"/>
                    <a:pt x="1651" y="370"/>
                  </a:cubicBezTo>
                  <a:cubicBezTo>
                    <a:pt x="1561" y="370"/>
                    <a:pt x="1471" y="377"/>
                    <a:pt x="1373" y="377"/>
                  </a:cubicBezTo>
                  <a:cubicBezTo>
                    <a:pt x="1318" y="377"/>
                    <a:pt x="1261" y="375"/>
                    <a:pt x="1201" y="367"/>
                  </a:cubicBezTo>
                  <a:cubicBezTo>
                    <a:pt x="834" y="267"/>
                    <a:pt x="500" y="67"/>
                    <a:pt x="134"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1"/>
            <p:cNvSpPr/>
            <p:nvPr/>
          </p:nvSpPr>
          <p:spPr>
            <a:xfrm>
              <a:off x="5108151" y="2978097"/>
              <a:ext cx="11811" cy="9689"/>
            </a:xfrm>
            <a:custGeom>
              <a:avLst/>
              <a:gdLst/>
              <a:ahLst/>
              <a:cxnLst/>
              <a:rect l="l" t="t" r="r" b="b"/>
              <a:pathLst>
                <a:path w="501" h="411" extrusionOk="0">
                  <a:moveTo>
                    <a:pt x="363" y="1"/>
                  </a:moveTo>
                  <a:cubicBezTo>
                    <a:pt x="344" y="1"/>
                    <a:pt x="323" y="3"/>
                    <a:pt x="300" y="9"/>
                  </a:cubicBezTo>
                  <a:cubicBezTo>
                    <a:pt x="167" y="9"/>
                    <a:pt x="134" y="76"/>
                    <a:pt x="67" y="109"/>
                  </a:cubicBezTo>
                  <a:cubicBezTo>
                    <a:pt x="34" y="209"/>
                    <a:pt x="0" y="243"/>
                    <a:pt x="34" y="343"/>
                  </a:cubicBezTo>
                  <a:cubicBezTo>
                    <a:pt x="68" y="389"/>
                    <a:pt x="126" y="411"/>
                    <a:pt x="190" y="411"/>
                  </a:cubicBezTo>
                  <a:cubicBezTo>
                    <a:pt x="312" y="411"/>
                    <a:pt x="457" y="329"/>
                    <a:pt x="501" y="176"/>
                  </a:cubicBezTo>
                  <a:cubicBezTo>
                    <a:pt x="501" y="65"/>
                    <a:pt x="455" y="1"/>
                    <a:pt x="363"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1"/>
            <p:cNvSpPr/>
            <p:nvPr/>
          </p:nvSpPr>
          <p:spPr>
            <a:xfrm>
              <a:off x="4865142" y="2053516"/>
              <a:ext cx="19685" cy="18106"/>
            </a:xfrm>
            <a:custGeom>
              <a:avLst/>
              <a:gdLst/>
              <a:ahLst/>
              <a:cxnLst/>
              <a:rect l="l" t="t" r="r" b="b"/>
              <a:pathLst>
                <a:path w="835" h="768" extrusionOk="0">
                  <a:moveTo>
                    <a:pt x="1" y="0"/>
                  </a:moveTo>
                  <a:lnTo>
                    <a:pt x="1" y="0"/>
                  </a:lnTo>
                  <a:cubicBezTo>
                    <a:pt x="101" y="400"/>
                    <a:pt x="535" y="701"/>
                    <a:pt x="801" y="767"/>
                  </a:cubicBezTo>
                  <a:cubicBezTo>
                    <a:pt x="801" y="734"/>
                    <a:pt x="835" y="667"/>
                    <a:pt x="801" y="534"/>
                  </a:cubicBezTo>
                  <a:cubicBezTo>
                    <a:pt x="701" y="267"/>
                    <a:pt x="301" y="100"/>
                    <a:pt x="1"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1"/>
            <p:cNvSpPr/>
            <p:nvPr/>
          </p:nvSpPr>
          <p:spPr>
            <a:xfrm>
              <a:off x="5017718" y="2940990"/>
              <a:ext cx="49625" cy="39700"/>
            </a:xfrm>
            <a:custGeom>
              <a:avLst/>
              <a:gdLst/>
              <a:ahLst/>
              <a:cxnLst/>
              <a:rect l="l" t="t" r="r" b="b"/>
              <a:pathLst>
                <a:path w="2105" h="1684" extrusionOk="0">
                  <a:moveTo>
                    <a:pt x="1858" y="1"/>
                  </a:moveTo>
                  <a:cubicBezTo>
                    <a:pt x="1820" y="1"/>
                    <a:pt x="1779" y="4"/>
                    <a:pt x="1735" y="15"/>
                  </a:cubicBezTo>
                  <a:cubicBezTo>
                    <a:pt x="1635" y="15"/>
                    <a:pt x="1501" y="82"/>
                    <a:pt x="1301" y="249"/>
                  </a:cubicBezTo>
                  <a:cubicBezTo>
                    <a:pt x="1234" y="282"/>
                    <a:pt x="1234" y="282"/>
                    <a:pt x="801" y="683"/>
                  </a:cubicBezTo>
                  <a:lnTo>
                    <a:pt x="300" y="1083"/>
                  </a:lnTo>
                  <a:lnTo>
                    <a:pt x="234" y="1116"/>
                  </a:lnTo>
                  <a:cubicBezTo>
                    <a:pt x="33" y="1283"/>
                    <a:pt x="0" y="1483"/>
                    <a:pt x="0" y="1583"/>
                  </a:cubicBezTo>
                  <a:cubicBezTo>
                    <a:pt x="33" y="1617"/>
                    <a:pt x="67" y="1617"/>
                    <a:pt x="134" y="1683"/>
                  </a:cubicBezTo>
                  <a:cubicBezTo>
                    <a:pt x="234" y="1650"/>
                    <a:pt x="334" y="1617"/>
                    <a:pt x="534" y="1450"/>
                  </a:cubicBezTo>
                  <a:cubicBezTo>
                    <a:pt x="734" y="1283"/>
                    <a:pt x="901" y="1016"/>
                    <a:pt x="1134" y="849"/>
                  </a:cubicBezTo>
                  <a:cubicBezTo>
                    <a:pt x="1368" y="649"/>
                    <a:pt x="1668" y="582"/>
                    <a:pt x="1868" y="382"/>
                  </a:cubicBezTo>
                  <a:cubicBezTo>
                    <a:pt x="1901" y="316"/>
                    <a:pt x="2002" y="249"/>
                    <a:pt x="2068" y="82"/>
                  </a:cubicBezTo>
                  <a:cubicBezTo>
                    <a:pt x="2068" y="33"/>
                    <a:pt x="2104" y="2"/>
                    <a:pt x="2097" y="2"/>
                  </a:cubicBezTo>
                  <a:lnTo>
                    <a:pt x="2097" y="2"/>
                  </a:lnTo>
                  <a:cubicBezTo>
                    <a:pt x="2094" y="2"/>
                    <a:pt x="2086" y="6"/>
                    <a:pt x="2068" y="15"/>
                  </a:cubicBezTo>
                  <a:cubicBezTo>
                    <a:pt x="2002" y="15"/>
                    <a:pt x="1935" y="1"/>
                    <a:pt x="1858"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1"/>
            <p:cNvSpPr/>
            <p:nvPr/>
          </p:nvSpPr>
          <p:spPr>
            <a:xfrm>
              <a:off x="4968164" y="2786434"/>
              <a:ext cx="62945" cy="22821"/>
            </a:xfrm>
            <a:custGeom>
              <a:avLst/>
              <a:gdLst/>
              <a:ahLst/>
              <a:cxnLst/>
              <a:rect l="l" t="t" r="r" b="b"/>
              <a:pathLst>
                <a:path w="2670" h="968" extrusionOk="0">
                  <a:moveTo>
                    <a:pt x="2436" y="0"/>
                  </a:moveTo>
                  <a:cubicBezTo>
                    <a:pt x="2102" y="33"/>
                    <a:pt x="1802" y="167"/>
                    <a:pt x="1502" y="200"/>
                  </a:cubicBezTo>
                  <a:cubicBezTo>
                    <a:pt x="1288" y="200"/>
                    <a:pt x="1075" y="157"/>
                    <a:pt x="844" y="157"/>
                  </a:cubicBezTo>
                  <a:cubicBezTo>
                    <a:pt x="787" y="157"/>
                    <a:pt x="728" y="160"/>
                    <a:pt x="668" y="167"/>
                  </a:cubicBezTo>
                  <a:cubicBezTo>
                    <a:pt x="468" y="200"/>
                    <a:pt x="67" y="467"/>
                    <a:pt x="1" y="967"/>
                  </a:cubicBezTo>
                  <a:lnTo>
                    <a:pt x="134" y="967"/>
                  </a:lnTo>
                  <a:cubicBezTo>
                    <a:pt x="201" y="967"/>
                    <a:pt x="267" y="934"/>
                    <a:pt x="301" y="867"/>
                  </a:cubicBezTo>
                  <a:cubicBezTo>
                    <a:pt x="401" y="801"/>
                    <a:pt x="468" y="767"/>
                    <a:pt x="768" y="701"/>
                  </a:cubicBezTo>
                  <a:cubicBezTo>
                    <a:pt x="828" y="697"/>
                    <a:pt x="888" y="695"/>
                    <a:pt x="948" y="695"/>
                  </a:cubicBezTo>
                  <a:cubicBezTo>
                    <a:pt x="1185" y="695"/>
                    <a:pt x="1422" y="720"/>
                    <a:pt x="1660" y="720"/>
                  </a:cubicBezTo>
                  <a:cubicBezTo>
                    <a:pt x="1863" y="720"/>
                    <a:pt x="2066" y="702"/>
                    <a:pt x="2269" y="634"/>
                  </a:cubicBezTo>
                  <a:cubicBezTo>
                    <a:pt x="2402" y="600"/>
                    <a:pt x="2636" y="500"/>
                    <a:pt x="2669" y="167"/>
                  </a:cubicBezTo>
                  <a:lnTo>
                    <a:pt x="2669" y="33"/>
                  </a:lnTo>
                  <a:cubicBezTo>
                    <a:pt x="2636" y="0"/>
                    <a:pt x="2569" y="0"/>
                    <a:pt x="2436"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1"/>
            <p:cNvSpPr/>
            <p:nvPr/>
          </p:nvSpPr>
          <p:spPr>
            <a:xfrm>
              <a:off x="4952439" y="2817882"/>
              <a:ext cx="69075" cy="91235"/>
            </a:xfrm>
            <a:custGeom>
              <a:avLst/>
              <a:gdLst/>
              <a:ahLst/>
              <a:cxnLst/>
              <a:rect l="l" t="t" r="r" b="b"/>
              <a:pathLst>
                <a:path w="2930" h="3870" extrusionOk="0">
                  <a:moveTo>
                    <a:pt x="2769" y="0"/>
                  </a:moveTo>
                  <a:cubicBezTo>
                    <a:pt x="2469" y="0"/>
                    <a:pt x="2302" y="134"/>
                    <a:pt x="1802" y="434"/>
                  </a:cubicBezTo>
                  <a:cubicBezTo>
                    <a:pt x="1579" y="545"/>
                    <a:pt x="1447" y="589"/>
                    <a:pt x="1352" y="589"/>
                  </a:cubicBezTo>
                  <a:cubicBezTo>
                    <a:pt x="1248" y="589"/>
                    <a:pt x="1188" y="537"/>
                    <a:pt x="1101" y="467"/>
                  </a:cubicBezTo>
                  <a:cubicBezTo>
                    <a:pt x="901" y="267"/>
                    <a:pt x="834" y="200"/>
                    <a:pt x="734" y="200"/>
                  </a:cubicBezTo>
                  <a:cubicBezTo>
                    <a:pt x="467" y="267"/>
                    <a:pt x="434" y="601"/>
                    <a:pt x="401" y="1001"/>
                  </a:cubicBezTo>
                  <a:cubicBezTo>
                    <a:pt x="334" y="1335"/>
                    <a:pt x="134" y="1635"/>
                    <a:pt x="67" y="1935"/>
                  </a:cubicBezTo>
                  <a:cubicBezTo>
                    <a:pt x="0" y="2102"/>
                    <a:pt x="67" y="2169"/>
                    <a:pt x="67" y="2202"/>
                  </a:cubicBezTo>
                  <a:cubicBezTo>
                    <a:pt x="134" y="2369"/>
                    <a:pt x="301" y="2469"/>
                    <a:pt x="401" y="2602"/>
                  </a:cubicBezTo>
                  <a:cubicBezTo>
                    <a:pt x="668" y="2969"/>
                    <a:pt x="301" y="3369"/>
                    <a:pt x="434" y="3770"/>
                  </a:cubicBezTo>
                  <a:cubicBezTo>
                    <a:pt x="434" y="3770"/>
                    <a:pt x="467" y="3870"/>
                    <a:pt x="634" y="3870"/>
                  </a:cubicBezTo>
                  <a:cubicBezTo>
                    <a:pt x="934" y="3870"/>
                    <a:pt x="968" y="3503"/>
                    <a:pt x="1001" y="2969"/>
                  </a:cubicBezTo>
                  <a:cubicBezTo>
                    <a:pt x="1068" y="2302"/>
                    <a:pt x="1101" y="2102"/>
                    <a:pt x="1301" y="1968"/>
                  </a:cubicBezTo>
                  <a:cubicBezTo>
                    <a:pt x="1568" y="2335"/>
                    <a:pt x="1668" y="2802"/>
                    <a:pt x="1969" y="3169"/>
                  </a:cubicBezTo>
                  <a:cubicBezTo>
                    <a:pt x="2169" y="3436"/>
                    <a:pt x="2402" y="3503"/>
                    <a:pt x="2469" y="3503"/>
                  </a:cubicBezTo>
                  <a:cubicBezTo>
                    <a:pt x="2478" y="3503"/>
                    <a:pt x="2487" y="3504"/>
                    <a:pt x="2496" y="3504"/>
                  </a:cubicBezTo>
                  <a:cubicBezTo>
                    <a:pt x="2929" y="3504"/>
                    <a:pt x="2769" y="2701"/>
                    <a:pt x="2769" y="2636"/>
                  </a:cubicBezTo>
                  <a:cubicBezTo>
                    <a:pt x="2769" y="2602"/>
                    <a:pt x="2736" y="2602"/>
                    <a:pt x="2736" y="2535"/>
                  </a:cubicBezTo>
                  <a:cubicBezTo>
                    <a:pt x="2602" y="2369"/>
                    <a:pt x="2469" y="2035"/>
                    <a:pt x="2402" y="1868"/>
                  </a:cubicBezTo>
                  <a:cubicBezTo>
                    <a:pt x="2235" y="1468"/>
                    <a:pt x="2169" y="1335"/>
                    <a:pt x="2002" y="1101"/>
                  </a:cubicBezTo>
                  <a:cubicBezTo>
                    <a:pt x="2169" y="701"/>
                    <a:pt x="2636" y="534"/>
                    <a:pt x="2736" y="134"/>
                  </a:cubicBezTo>
                  <a:cubicBezTo>
                    <a:pt x="2769" y="100"/>
                    <a:pt x="2736" y="0"/>
                    <a:pt x="2769"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1"/>
            <p:cNvSpPr/>
            <p:nvPr/>
          </p:nvSpPr>
          <p:spPr>
            <a:xfrm>
              <a:off x="4968164" y="2951339"/>
              <a:ext cx="22821" cy="11269"/>
            </a:xfrm>
            <a:custGeom>
              <a:avLst/>
              <a:gdLst/>
              <a:ahLst/>
              <a:cxnLst/>
              <a:rect l="l" t="t" r="r" b="b"/>
              <a:pathLst>
                <a:path w="968" h="478" extrusionOk="0">
                  <a:moveTo>
                    <a:pt x="492" y="1"/>
                  </a:moveTo>
                  <a:cubicBezTo>
                    <a:pt x="456" y="1"/>
                    <a:pt x="414" y="3"/>
                    <a:pt x="368" y="10"/>
                  </a:cubicBezTo>
                  <a:cubicBezTo>
                    <a:pt x="67" y="110"/>
                    <a:pt x="1" y="277"/>
                    <a:pt x="1" y="277"/>
                  </a:cubicBezTo>
                  <a:cubicBezTo>
                    <a:pt x="1" y="310"/>
                    <a:pt x="101" y="477"/>
                    <a:pt x="434" y="477"/>
                  </a:cubicBezTo>
                  <a:cubicBezTo>
                    <a:pt x="601" y="477"/>
                    <a:pt x="801" y="444"/>
                    <a:pt x="901" y="310"/>
                  </a:cubicBezTo>
                  <a:cubicBezTo>
                    <a:pt x="968" y="210"/>
                    <a:pt x="801" y="143"/>
                    <a:pt x="768" y="43"/>
                  </a:cubicBezTo>
                  <a:cubicBezTo>
                    <a:pt x="714" y="43"/>
                    <a:pt x="640" y="1"/>
                    <a:pt x="492"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1"/>
            <p:cNvSpPr/>
            <p:nvPr/>
          </p:nvSpPr>
          <p:spPr>
            <a:xfrm>
              <a:off x="4955575" y="2973382"/>
              <a:ext cx="19544" cy="12801"/>
            </a:xfrm>
            <a:custGeom>
              <a:avLst/>
              <a:gdLst/>
              <a:ahLst/>
              <a:cxnLst/>
              <a:rect l="l" t="t" r="r" b="b"/>
              <a:pathLst>
                <a:path w="829" h="543" extrusionOk="0">
                  <a:moveTo>
                    <a:pt x="395" y="0"/>
                  </a:moveTo>
                  <a:cubicBezTo>
                    <a:pt x="365" y="0"/>
                    <a:pt x="334" y="3"/>
                    <a:pt x="301" y="9"/>
                  </a:cubicBezTo>
                  <a:cubicBezTo>
                    <a:pt x="134" y="9"/>
                    <a:pt x="101" y="42"/>
                    <a:pt x="1" y="176"/>
                  </a:cubicBezTo>
                  <a:cubicBezTo>
                    <a:pt x="101" y="409"/>
                    <a:pt x="268" y="443"/>
                    <a:pt x="635" y="543"/>
                  </a:cubicBezTo>
                  <a:cubicBezTo>
                    <a:pt x="668" y="509"/>
                    <a:pt x="701" y="443"/>
                    <a:pt x="768" y="376"/>
                  </a:cubicBezTo>
                  <a:cubicBezTo>
                    <a:pt x="829" y="285"/>
                    <a:pt x="696" y="0"/>
                    <a:pt x="395"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1"/>
            <p:cNvSpPr/>
            <p:nvPr/>
          </p:nvSpPr>
          <p:spPr>
            <a:xfrm>
              <a:off x="4906044" y="2957846"/>
              <a:ext cx="44840" cy="15842"/>
            </a:xfrm>
            <a:custGeom>
              <a:avLst/>
              <a:gdLst/>
              <a:ahLst/>
              <a:cxnLst/>
              <a:rect l="l" t="t" r="r" b="b"/>
              <a:pathLst>
                <a:path w="1902" h="672" extrusionOk="0">
                  <a:moveTo>
                    <a:pt x="1501" y="1"/>
                  </a:moveTo>
                  <a:cubicBezTo>
                    <a:pt x="1235" y="34"/>
                    <a:pt x="934" y="234"/>
                    <a:pt x="634" y="234"/>
                  </a:cubicBezTo>
                  <a:cubicBezTo>
                    <a:pt x="523" y="234"/>
                    <a:pt x="427" y="220"/>
                    <a:pt x="345" y="220"/>
                  </a:cubicBezTo>
                  <a:cubicBezTo>
                    <a:pt x="304" y="220"/>
                    <a:pt x="267" y="223"/>
                    <a:pt x="234" y="234"/>
                  </a:cubicBezTo>
                  <a:lnTo>
                    <a:pt x="167" y="234"/>
                  </a:lnTo>
                  <a:cubicBezTo>
                    <a:pt x="67" y="268"/>
                    <a:pt x="0" y="401"/>
                    <a:pt x="0" y="401"/>
                  </a:cubicBezTo>
                  <a:cubicBezTo>
                    <a:pt x="0" y="494"/>
                    <a:pt x="57" y="672"/>
                    <a:pt x="514" y="672"/>
                  </a:cubicBezTo>
                  <a:cubicBezTo>
                    <a:pt x="551" y="672"/>
                    <a:pt x="591" y="671"/>
                    <a:pt x="634" y="668"/>
                  </a:cubicBezTo>
                  <a:cubicBezTo>
                    <a:pt x="834" y="601"/>
                    <a:pt x="834" y="601"/>
                    <a:pt x="901" y="568"/>
                  </a:cubicBezTo>
                  <a:cubicBezTo>
                    <a:pt x="968" y="435"/>
                    <a:pt x="1268" y="401"/>
                    <a:pt x="1368" y="401"/>
                  </a:cubicBezTo>
                  <a:cubicBezTo>
                    <a:pt x="1535" y="401"/>
                    <a:pt x="1602" y="401"/>
                    <a:pt x="1702" y="368"/>
                  </a:cubicBezTo>
                  <a:cubicBezTo>
                    <a:pt x="1802" y="334"/>
                    <a:pt x="1868" y="268"/>
                    <a:pt x="1902" y="234"/>
                  </a:cubicBezTo>
                  <a:cubicBezTo>
                    <a:pt x="1868" y="34"/>
                    <a:pt x="1768" y="1"/>
                    <a:pt x="1501"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1"/>
            <p:cNvSpPr/>
            <p:nvPr/>
          </p:nvSpPr>
          <p:spPr>
            <a:xfrm>
              <a:off x="4775888" y="2935827"/>
              <a:ext cx="521809" cy="434228"/>
            </a:xfrm>
            <a:custGeom>
              <a:avLst/>
              <a:gdLst/>
              <a:ahLst/>
              <a:cxnLst/>
              <a:rect l="l" t="t" r="r" b="b"/>
              <a:pathLst>
                <a:path w="22134" h="18419" extrusionOk="0">
                  <a:moveTo>
                    <a:pt x="20465" y="1"/>
                  </a:moveTo>
                  <a:cubicBezTo>
                    <a:pt x="19932" y="601"/>
                    <a:pt x="19565" y="2603"/>
                    <a:pt x="19565" y="2603"/>
                  </a:cubicBezTo>
                  <a:cubicBezTo>
                    <a:pt x="19131" y="4938"/>
                    <a:pt x="18464" y="5038"/>
                    <a:pt x="18431" y="5038"/>
                  </a:cubicBezTo>
                  <a:lnTo>
                    <a:pt x="16629" y="3770"/>
                  </a:lnTo>
                  <a:cubicBezTo>
                    <a:pt x="16629" y="3770"/>
                    <a:pt x="16930" y="3036"/>
                    <a:pt x="17397" y="2169"/>
                  </a:cubicBezTo>
                  <a:cubicBezTo>
                    <a:pt x="17630" y="1702"/>
                    <a:pt x="17463" y="1602"/>
                    <a:pt x="17397" y="1602"/>
                  </a:cubicBezTo>
                  <a:cubicBezTo>
                    <a:pt x="17349" y="1590"/>
                    <a:pt x="17304" y="1585"/>
                    <a:pt x="17262" y="1585"/>
                  </a:cubicBezTo>
                  <a:cubicBezTo>
                    <a:pt x="16954" y="1585"/>
                    <a:pt x="16789" y="1869"/>
                    <a:pt x="16496" y="1869"/>
                  </a:cubicBezTo>
                  <a:cubicBezTo>
                    <a:pt x="16165" y="1869"/>
                    <a:pt x="15856" y="1595"/>
                    <a:pt x="15495" y="1595"/>
                  </a:cubicBezTo>
                  <a:cubicBezTo>
                    <a:pt x="15420" y="1595"/>
                    <a:pt x="15342" y="1607"/>
                    <a:pt x="15262" y="1635"/>
                  </a:cubicBezTo>
                  <a:cubicBezTo>
                    <a:pt x="15228" y="1836"/>
                    <a:pt x="15328" y="2102"/>
                    <a:pt x="15162" y="2269"/>
                  </a:cubicBezTo>
                  <a:cubicBezTo>
                    <a:pt x="14928" y="2469"/>
                    <a:pt x="14561" y="2336"/>
                    <a:pt x="14294" y="2536"/>
                  </a:cubicBezTo>
                  <a:cubicBezTo>
                    <a:pt x="13727" y="3003"/>
                    <a:pt x="13727" y="3837"/>
                    <a:pt x="13160" y="4337"/>
                  </a:cubicBezTo>
                  <a:cubicBezTo>
                    <a:pt x="13051" y="4429"/>
                    <a:pt x="12951" y="4510"/>
                    <a:pt x="12823" y="4510"/>
                  </a:cubicBezTo>
                  <a:cubicBezTo>
                    <a:pt x="12717" y="4510"/>
                    <a:pt x="12592" y="4455"/>
                    <a:pt x="12426" y="4304"/>
                  </a:cubicBezTo>
                  <a:cubicBezTo>
                    <a:pt x="12283" y="4177"/>
                    <a:pt x="12128" y="4124"/>
                    <a:pt x="11970" y="4124"/>
                  </a:cubicBezTo>
                  <a:cubicBezTo>
                    <a:pt x="11174" y="4124"/>
                    <a:pt x="10291" y="5471"/>
                    <a:pt x="10291" y="5471"/>
                  </a:cubicBezTo>
                  <a:cubicBezTo>
                    <a:pt x="10225" y="5672"/>
                    <a:pt x="10225" y="5672"/>
                    <a:pt x="8924" y="6472"/>
                  </a:cubicBezTo>
                  <a:cubicBezTo>
                    <a:pt x="8323" y="6806"/>
                    <a:pt x="8390" y="7540"/>
                    <a:pt x="7956" y="8007"/>
                  </a:cubicBezTo>
                  <a:lnTo>
                    <a:pt x="7790" y="8173"/>
                  </a:lnTo>
                  <a:cubicBezTo>
                    <a:pt x="7756" y="8273"/>
                    <a:pt x="7489" y="8474"/>
                    <a:pt x="7323" y="8607"/>
                  </a:cubicBezTo>
                  <a:cubicBezTo>
                    <a:pt x="7123" y="8707"/>
                    <a:pt x="6922" y="8807"/>
                    <a:pt x="6656" y="8841"/>
                  </a:cubicBezTo>
                  <a:cubicBezTo>
                    <a:pt x="2786" y="9841"/>
                    <a:pt x="2086" y="11342"/>
                    <a:pt x="1652" y="12176"/>
                  </a:cubicBezTo>
                  <a:cubicBezTo>
                    <a:pt x="1552" y="12476"/>
                    <a:pt x="1785" y="12710"/>
                    <a:pt x="1719" y="12977"/>
                  </a:cubicBezTo>
                  <a:cubicBezTo>
                    <a:pt x="1619" y="13277"/>
                    <a:pt x="1252" y="13277"/>
                    <a:pt x="1218" y="13544"/>
                  </a:cubicBezTo>
                  <a:cubicBezTo>
                    <a:pt x="1118" y="14044"/>
                    <a:pt x="1318" y="14611"/>
                    <a:pt x="1318" y="15112"/>
                  </a:cubicBezTo>
                  <a:lnTo>
                    <a:pt x="1052" y="16713"/>
                  </a:lnTo>
                  <a:cubicBezTo>
                    <a:pt x="818" y="17213"/>
                    <a:pt x="251" y="17380"/>
                    <a:pt x="51" y="17880"/>
                  </a:cubicBezTo>
                  <a:cubicBezTo>
                    <a:pt x="51" y="17909"/>
                    <a:pt x="0" y="18418"/>
                    <a:pt x="756" y="18418"/>
                  </a:cubicBezTo>
                  <a:cubicBezTo>
                    <a:pt x="869" y="18418"/>
                    <a:pt x="1000" y="18407"/>
                    <a:pt x="1152" y="18381"/>
                  </a:cubicBezTo>
                  <a:cubicBezTo>
                    <a:pt x="1885" y="18214"/>
                    <a:pt x="2419" y="17747"/>
                    <a:pt x="3120" y="17547"/>
                  </a:cubicBezTo>
                  <a:cubicBezTo>
                    <a:pt x="3753" y="17380"/>
                    <a:pt x="4387" y="17513"/>
                    <a:pt x="4954" y="17313"/>
                  </a:cubicBezTo>
                  <a:cubicBezTo>
                    <a:pt x="5221" y="17213"/>
                    <a:pt x="5388" y="17013"/>
                    <a:pt x="5621" y="16846"/>
                  </a:cubicBezTo>
                  <a:cubicBezTo>
                    <a:pt x="5689" y="16824"/>
                    <a:pt x="8502" y="15222"/>
                    <a:pt x="10078" y="15222"/>
                  </a:cubicBezTo>
                  <a:cubicBezTo>
                    <a:pt x="10826" y="15222"/>
                    <a:pt x="11295" y="15583"/>
                    <a:pt x="11059" y="16646"/>
                  </a:cubicBezTo>
                  <a:cubicBezTo>
                    <a:pt x="11092" y="16646"/>
                    <a:pt x="11125" y="16679"/>
                    <a:pt x="11159" y="16679"/>
                  </a:cubicBezTo>
                  <a:cubicBezTo>
                    <a:pt x="11659" y="16413"/>
                    <a:pt x="12059" y="16046"/>
                    <a:pt x="12493" y="15812"/>
                  </a:cubicBezTo>
                  <a:lnTo>
                    <a:pt x="12493" y="15812"/>
                  </a:lnTo>
                  <a:cubicBezTo>
                    <a:pt x="12326" y="16012"/>
                    <a:pt x="12326" y="16046"/>
                    <a:pt x="12260" y="16246"/>
                  </a:cubicBezTo>
                  <a:cubicBezTo>
                    <a:pt x="12393" y="16379"/>
                    <a:pt x="12426" y="16446"/>
                    <a:pt x="12226" y="16813"/>
                  </a:cubicBezTo>
                  <a:cubicBezTo>
                    <a:pt x="12460" y="17280"/>
                    <a:pt x="11826" y="17647"/>
                    <a:pt x="12093" y="18114"/>
                  </a:cubicBezTo>
                  <a:cubicBezTo>
                    <a:pt x="12093" y="18114"/>
                    <a:pt x="12727" y="18214"/>
                    <a:pt x="12960" y="18214"/>
                  </a:cubicBezTo>
                  <a:cubicBezTo>
                    <a:pt x="15595" y="17347"/>
                    <a:pt x="15595" y="17347"/>
                    <a:pt x="17730" y="15178"/>
                  </a:cubicBezTo>
                  <a:cubicBezTo>
                    <a:pt x="19832" y="12977"/>
                    <a:pt x="21099" y="11576"/>
                    <a:pt x="22133" y="8807"/>
                  </a:cubicBezTo>
                  <a:lnTo>
                    <a:pt x="21733" y="5672"/>
                  </a:lnTo>
                  <a:cubicBezTo>
                    <a:pt x="21633" y="5338"/>
                    <a:pt x="21166" y="5371"/>
                    <a:pt x="21099" y="5038"/>
                  </a:cubicBezTo>
                  <a:cubicBezTo>
                    <a:pt x="20966" y="4671"/>
                    <a:pt x="21166" y="4304"/>
                    <a:pt x="21166" y="3870"/>
                  </a:cubicBezTo>
                  <a:cubicBezTo>
                    <a:pt x="21233" y="2303"/>
                    <a:pt x="21233" y="2303"/>
                    <a:pt x="20666" y="2036"/>
                  </a:cubicBezTo>
                  <a:cubicBezTo>
                    <a:pt x="20799" y="1102"/>
                    <a:pt x="20732" y="468"/>
                    <a:pt x="20465"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1"/>
            <p:cNvSpPr/>
            <p:nvPr/>
          </p:nvSpPr>
          <p:spPr>
            <a:xfrm>
              <a:off x="4742482" y="2938491"/>
              <a:ext cx="150998" cy="35127"/>
            </a:xfrm>
            <a:custGeom>
              <a:avLst/>
              <a:gdLst/>
              <a:ahLst/>
              <a:cxnLst/>
              <a:rect l="l" t="t" r="r" b="b"/>
              <a:pathLst>
                <a:path w="6405" h="1490" extrusionOk="0">
                  <a:moveTo>
                    <a:pt x="1050" y="1"/>
                  </a:moveTo>
                  <a:cubicBezTo>
                    <a:pt x="973" y="1"/>
                    <a:pt x="891" y="7"/>
                    <a:pt x="801" y="21"/>
                  </a:cubicBezTo>
                  <a:cubicBezTo>
                    <a:pt x="33" y="88"/>
                    <a:pt x="0" y="355"/>
                    <a:pt x="0" y="488"/>
                  </a:cubicBezTo>
                  <a:cubicBezTo>
                    <a:pt x="67" y="855"/>
                    <a:pt x="1234" y="1189"/>
                    <a:pt x="1635" y="1222"/>
                  </a:cubicBezTo>
                  <a:lnTo>
                    <a:pt x="1668" y="1222"/>
                  </a:lnTo>
                  <a:cubicBezTo>
                    <a:pt x="1968" y="1222"/>
                    <a:pt x="2202" y="1155"/>
                    <a:pt x="2502" y="1155"/>
                  </a:cubicBezTo>
                  <a:cubicBezTo>
                    <a:pt x="3036" y="1189"/>
                    <a:pt x="3569" y="1422"/>
                    <a:pt x="4136" y="1422"/>
                  </a:cubicBezTo>
                  <a:lnTo>
                    <a:pt x="5471" y="1422"/>
                  </a:lnTo>
                  <a:cubicBezTo>
                    <a:pt x="5637" y="1489"/>
                    <a:pt x="5704" y="1489"/>
                    <a:pt x="5838" y="1489"/>
                  </a:cubicBezTo>
                  <a:cubicBezTo>
                    <a:pt x="6004" y="1489"/>
                    <a:pt x="6171" y="1422"/>
                    <a:pt x="6338" y="1256"/>
                  </a:cubicBezTo>
                  <a:lnTo>
                    <a:pt x="6405" y="1189"/>
                  </a:lnTo>
                  <a:cubicBezTo>
                    <a:pt x="6305" y="1022"/>
                    <a:pt x="6238" y="955"/>
                    <a:pt x="6004" y="889"/>
                  </a:cubicBezTo>
                  <a:cubicBezTo>
                    <a:pt x="5671" y="755"/>
                    <a:pt x="5337" y="789"/>
                    <a:pt x="5037" y="688"/>
                  </a:cubicBezTo>
                  <a:cubicBezTo>
                    <a:pt x="5070" y="288"/>
                    <a:pt x="5070" y="288"/>
                    <a:pt x="5004" y="255"/>
                  </a:cubicBezTo>
                  <a:cubicBezTo>
                    <a:pt x="4870" y="288"/>
                    <a:pt x="4804" y="288"/>
                    <a:pt x="4703" y="288"/>
                  </a:cubicBezTo>
                  <a:cubicBezTo>
                    <a:pt x="4392" y="288"/>
                    <a:pt x="4121" y="147"/>
                    <a:pt x="3812" y="147"/>
                  </a:cubicBezTo>
                  <a:cubicBezTo>
                    <a:pt x="3724" y="147"/>
                    <a:pt x="3632" y="158"/>
                    <a:pt x="3536" y="188"/>
                  </a:cubicBezTo>
                  <a:cubicBezTo>
                    <a:pt x="3302" y="221"/>
                    <a:pt x="3069" y="422"/>
                    <a:pt x="2835" y="422"/>
                  </a:cubicBezTo>
                  <a:cubicBezTo>
                    <a:pt x="2766" y="445"/>
                    <a:pt x="2692" y="460"/>
                    <a:pt x="2604" y="460"/>
                  </a:cubicBezTo>
                  <a:cubicBezTo>
                    <a:pt x="2440" y="460"/>
                    <a:pt x="2228" y="407"/>
                    <a:pt x="1901" y="255"/>
                  </a:cubicBezTo>
                  <a:cubicBezTo>
                    <a:pt x="1558" y="96"/>
                    <a:pt x="1341" y="1"/>
                    <a:pt x="1050"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1"/>
            <p:cNvSpPr/>
            <p:nvPr/>
          </p:nvSpPr>
          <p:spPr>
            <a:xfrm>
              <a:off x="4791235" y="2699136"/>
              <a:ext cx="156514" cy="192678"/>
            </a:xfrm>
            <a:custGeom>
              <a:avLst/>
              <a:gdLst/>
              <a:ahLst/>
              <a:cxnLst/>
              <a:rect l="l" t="t" r="r" b="b"/>
              <a:pathLst>
                <a:path w="6639" h="8173" extrusionOk="0">
                  <a:moveTo>
                    <a:pt x="4970" y="0"/>
                  </a:moveTo>
                  <a:cubicBezTo>
                    <a:pt x="4904" y="0"/>
                    <a:pt x="4737" y="34"/>
                    <a:pt x="4503" y="701"/>
                  </a:cubicBezTo>
                  <a:cubicBezTo>
                    <a:pt x="4437" y="1034"/>
                    <a:pt x="4403" y="1168"/>
                    <a:pt x="4303" y="1268"/>
                  </a:cubicBezTo>
                  <a:cubicBezTo>
                    <a:pt x="4137" y="1668"/>
                    <a:pt x="3736" y="1768"/>
                    <a:pt x="3469" y="2035"/>
                  </a:cubicBezTo>
                  <a:cubicBezTo>
                    <a:pt x="3136" y="2369"/>
                    <a:pt x="3069" y="2836"/>
                    <a:pt x="2736" y="3169"/>
                  </a:cubicBezTo>
                  <a:cubicBezTo>
                    <a:pt x="2602" y="3236"/>
                    <a:pt x="2602" y="3236"/>
                    <a:pt x="1935" y="3503"/>
                  </a:cubicBezTo>
                  <a:cubicBezTo>
                    <a:pt x="1468" y="3670"/>
                    <a:pt x="1735" y="4337"/>
                    <a:pt x="1168" y="4404"/>
                  </a:cubicBezTo>
                  <a:cubicBezTo>
                    <a:pt x="1136" y="4407"/>
                    <a:pt x="1104" y="4409"/>
                    <a:pt x="1072" y="4409"/>
                  </a:cubicBezTo>
                  <a:cubicBezTo>
                    <a:pt x="926" y="4409"/>
                    <a:pt x="771" y="4376"/>
                    <a:pt x="613" y="4376"/>
                  </a:cubicBezTo>
                  <a:cubicBezTo>
                    <a:pt x="510" y="4376"/>
                    <a:pt x="405" y="4390"/>
                    <a:pt x="300" y="4437"/>
                  </a:cubicBezTo>
                  <a:cubicBezTo>
                    <a:pt x="267" y="4504"/>
                    <a:pt x="234" y="4570"/>
                    <a:pt x="167" y="4604"/>
                  </a:cubicBezTo>
                  <a:cubicBezTo>
                    <a:pt x="100" y="4770"/>
                    <a:pt x="0" y="5271"/>
                    <a:pt x="234" y="5938"/>
                  </a:cubicBezTo>
                  <a:cubicBezTo>
                    <a:pt x="267" y="6071"/>
                    <a:pt x="267" y="6071"/>
                    <a:pt x="801" y="6705"/>
                  </a:cubicBezTo>
                  <a:cubicBezTo>
                    <a:pt x="1001" y="6939"/>
                    <a:pt x="934" y="7306"/>
                    <a:pt x="1101" y="7572"/>
                  </a:cubicBezTo>
                  <a:cubicBezTo>
                    <a:pt x="1134" y="7673"/>
                    <a:pt x="1234" y="7706"/>
                    <a:pt x="1268" y="7739"/>
                  </a:cubicBezTo>
                  <a:lnTo>
                    <a:pt x="2402" y="7939"/>
                  </a:lnTo>
                  <a:cubicBezTo>
                    <a:pt x="2439" y="7947"/>
                    <a:pt x="2475" y="7950"/>
                    <a:pt x="2510" y="7950"/>
                  </a:cubicBezTo>
                  <a:cubicBezTo>
                    <a:pt x="2770" y="7950"/>
                    <a:pt x="2974" y="7770"/>
                    <a:pt x="3217" y="7770"/>
                  </a:cubicBezTo>
                  <a:cubicBezTo>
                    <a:pt x="3234" y="7770"/>
                    <a:pt x="3251" y="7771"/>
                    <a:pt x="3269" y="7773"/>
                  </a:cubicBezTo>
                  <a:cubicBezTo>
                    <a:pt x="3603" y="7839"/>
                    <a:pt x="3836" y="8173"/>
                    <a:pt x="4237" y="8173"/>
                  </a:cubicBezTo>
                  <a:cubicBezTo>
                    <a:pt x="4503" y="8173"/>
                    <a:pt x="4737" y="7906"/>
                    <a:pt x="5004" y="7873"/>
                  </a:cubicBezTo>
                  <a:cubicBezTo>
                    <a:pt x="5304" y="7406"/>
                    <a:pt x="5171" y="6872"/>
                    <a:pt x="5304" y="6405"/>
                  </a:cubicBezTo>
                  <a:cubicBezTo>
                    <a:pt x="5437" y="6038"/>
                    <a:pt x="5838" y="5905"/>
                    <a:pt x="5971" y="5538"/>
                  </a:cubicBezTo>
                  <a:cubicBezTo>
                    <a:pt x="5971" y="5538"/>
                    <a:pt x="5971" y="5404"/>
                    <a:pt x="5938" y="5104"/>
                  </a:cubicBezTo>
                  <a:cubicBezTo>
                    <a:pt x="5904" y="4804"/>
                    <a:pt x="6105" y="4604"/>
                    <a:pt x="6238" y="4537"/>
                  </a:cubicBezTo>
                  <a:cubicBezTo>
                    <a:pt x="6638" y="4237"/>
                    <a:pt x="6638" y="4237"/>
                    <a:pt x="6638" y="4103"/>
                  </a:cubicBezTo>
                  <a:cubicBezTo>
                    <a:pt x="6638" y="3836"/>
                    <a:pt x="6338" y="3736"/>
                    <a:pt x="6238" y="3536"/>
                  </a:cubicBezTo>
                  <a:cubicBezTo>
                    <a:pt x="5671" y="2636"/>
                    <a:pt x="6005" y="2069"/>
                    <a:pt x="6238" y="1735"/>
                  </a:cubicBezTo>
                  <a:cubicBezTo>
                    <a:pt x="6305" y="1668"/>
                    <a:pt x="6371" y="1501"/>
                    <a:pt x="6438" y="1368"/>
                  </a:cubicBezTo>
                  <a:cubicBezTo>
                    <a:pt x="6472" y="1301"/>
                    <a:pt x="6472" y="1201"/>
                    <a:pt x="6405" y="1201"/>
                  </a:cubicBezTo>
                  <a:cubicBezTo>
                    <a:pt x="6238" y="968"/>
                    <a:pt x="5904" y="901"/>
                    <a:pt x="5671" y="701"/>
                  </a:cubicBezTo>
                  <a:cubicBezTo>
                    <a:pt x="5504" y="534"/>
                    <a:pt x="5471" y="301"/>
                    <a:pt x="5304" y="134"/>
                  </a:cubicBezTo>
                  <a:cubicBezTo>
                    <a:pt x="5171" y="0"/>
                    <a:pt x="5104" y="0"/>
                    <a:pt x="4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1"/>
            <p:cNvSpPr/>
            <p:nvPr/>
          </p:nvSpPr>
          <p:spPr>
            <a:xfrm>
              <a:off x="4761342" y="2868191"/>
              <a:ext cx="37744" cy="35716"/>
            </a:xfrm>
            <a:custGeom>
              <a:avLst/>
              <a:gdLst/>
              <a:ahLst/>
              <a:cxnLst/>
              <a:rect l="l" t="t" r="r" b="b"/>
              <a:pathLst>
                <a:path w="1601" h="1515" extrusionOk="0">
                  <a:moveTo>
                    <a:pt x="885" y="0"/>
                  </a:moveTo>
                  <a:cubicBezTo>
                    <a:pt x="868" y="0"/>
                    <a:pt x="852" y="0"/>
                    <a:pt x="835" y="1"/>
                  </a:cubicBezTo>
                  <a:cubicBezTo>
                    <a:pt x="34" y="68"/>
                    <a:pt x="1" y="1002"/>
                    <a:pt x="334" y="1335"/>
                  </a:cubicBezTo>
                  <a:cubicBezTo>
                    <a:pt x="457" y="1458"/>
                    <a:pt x="616" y="1515"/>
                    <a:pt x="780" y="1515"/>
                  </a:cubicBezTo>
                  <a:cubicBezTo>
                    <a:pt x="1152" y="1515"/>
                    <a:pt x="1545" y="1221"/>
                    <a:pt x="1568" y="735"/>
                  </a:cubicBezTo>
                  <a:cubicBezTo>
                    <a:pt x="1568" y="702"/>
                    <a:pt x="1600" y="0"/>
                    <a:pt x="885"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1"/>
            <p:cNvSpPr/>
            <p:nvPr/>
          </p:nvSpPr>
          <p:spPr>
            <a:xfrm>
              <a:off x="4572602" y="2750246"/>
              <a:ext cx="188482" cy="186973"/>
            </a:xfrm>
            <a:custGeom>
              <a:avLst/>
              <a:gdLst/>
              <a:ahLst/>
              <a:cxnLst/>
              <a:rect l="l" t="t" r="r" b="b"/>
              <a:pathLst>
                <a:path w="7995" h="7931" extrusionOk="0">
                  <a:moveTo>
                    <a:pt x="168" y="1"/>
                  </a:moveTo>
                  <a:cubicBezTo>
                    <a:pt x="68" y="1"/>
                    <a:pt x="68" y="1"/>
                    <a:pt x="1" y="67"/>
                  </a:cubicBezTo>
                  <a:cubicBezTo>
                    <a:pt x="68" y="401"/>
                    <a:pt x="101" y="501"/>
                    <a:pt x="368" y="835"/>
                  </a:cubicBezTo>
                  <a:cubicBezTo>
                    <a:pt x="601" y="1168"/>
                    <a:pt x="935" y="1335"/>
                    <a:pt x="1235" y="1568"/>
                  </a:cubicBezTo>
                  <a:cubicBezTo>
                    <a:pt x="1402" y="1802"/>
                    <a:pt x="1535" y="2002"/>
                    <a:pt x="1702" y="2202"/>
                  </a:cubicBezTo>
                  <a:cubicBezTo>
                    <a:pt x="1769" y="2302"/>
                    <a:pt x="1836" y="2336"/>
                    <a:pt x="2002" y="2469"/>
                  </a:cubicBezTo>
                  <a:cubicBezTo>
                    <a:pt x="2102" y="2536"/>
                    <a:pt x="2236" y="2636"/>
                    <a:pt x="2336" y="2703"/>
                  </a:cubicBezTo>
                  <a:cubicBezTo>
                    <a:pt x="2536" y="2969"/>
                    <a:pt x="2569" y="3303"/>
                    <a:pt x="2703" y="3570"/>
                  </a:cubicBezTo>
                  <a:cubicBezTo>
                    <a:pt x="2903" y="3970"/>
                    <a:pt x="3270" y="4170"/>
                    <a:pt x="3537" y="4504"/>
                  </a:cubicBezTo>
                  <a:cubicBezTo>
                    <a:pt x="3570" y="4537"/>
                    <a:pt x="3570" y="4571"/>
                    <a:pt x="3604" y="4637"/>
                  </a:cubicBezTo>
                  <a:cubicBezTo>
                    <a:pt x="3604" y="4671"/>
                    <a:pt x="3604" y="4671"/>
                    <a:pt x="3904" y="5338"/>
                  </a:cubicBezTo>
                  <a:cubicBezTo>
                    <a:pt x="4271" y="6205"/>
                    <a:pt x="6472" y="7906"/>
                    <a:pt x="6472" y="7906"/>
                  </a:cubicBezTo>
                  <a:cubicBezTo>
                    <a:pt x="6545" y="7922"/>
                    <a:pt x="6624" y="7931"/>
                    <a:pt x="6703" y="7931"/>
                  </a:cubicBezTo>
                  <a:cubicBezTo>
                    <a:pt x="6951" y="7931"/>
                    <a:pt x="7205" y="7850"/>
                    <a:pt x="7306" y="7673"/>
                  </a:cubicBezTo>
                  <a:cubicBezTo>
                    <a:pt x="7606" y="7206"/>
                    <a:pt x="7306" y="6739"/>
                    <a:pt x="7440" y="6305"/>
                  </a:cubicBezTo>
                  <a:cubicBezTo>
                    <a:pt x="7540" y="6005"/>
                    <a:pt x="7873" y="5972"/>
                    <a:pt x="7940" y="5705"/>
                  </a:cubicBezTo>
                  <a:cubicBezTo>
                    <a:pt x="7995" y="5705"/>
                    <a:pt x="7737" y="4901"/>
                    <a:pt x="7349" y="4901"/>
                  </a:cubicBezTo>
                  <a:cubicBezTo>
                    <a:pt x="7262" y="4901"/>
                    <a:pt x="7170" y="4940"/>
                    <a:pt x="7073" y="5038"/>
                  </a:cubicBezTo>
                  <a:cubicBezTo>
                    <a:pt x="6979" y="5143"/>
                    <a:pt x="6893" y="5179"/>
                    <a:pt x="6820" y="5179"/>
                  </a:cubicBezTo>
                  <a:cubicBezTo>
                    <a:pt x="6686" y="5179"/>
                    <a:pt x="6594" y="5059"/>
                    <a:pt x="6572" y="5038"/>
                  </a:cubicBezTo>
                  <a:cubicBezTo>
                    <a:pt x="5805" y="4170"/>
                    <a:pt x="5805" y="4170"/>
                    <a:pt x="5872" y="3937"/>
                  </a:cubicBezTo>
                  <a:cubicBezTo>
                    <a:pt x="5905" y="3837"/>
                    <a:pt x="5939" y="3570"/>
                    <a:pt x="5705" y="3336"/>
                  </a:cubicBezTo>
                  <a:cubicBezTo>
                    <a:pt x="5638" y="3236"/>
                    <a:pt x="5572" y="3203"/>
                    <a:pt x="5538" y="3170"/>
                  </a:cubicBezTo>
                  <a:cubicBezTo>
                    <a:pt x="4938" y="2736"/>
                    <a:pt x="4204" y="2569"/>
                    <a:pt x="3570" y="2169"/>
                  </a:cubicBezTo>
                  <a:cubicBezTo>
                    <a:pt x="3570" y="2169"/>
                    <a:pt x="3470" y="2102"/>
                    <a:pt x="3370" y="1935"/>
                  </a:cubicBezTo>
                  <a:cubicBezTo>
                    <a:pt x="3303" y="1869"/>
                    <a:pt x="3203" y="1735"/>
                    <a:pt x="3137" y="1702"/>
                  </a:cubicBezTo>
                  <a:lnTo>
                    <a:pt x="3070" y="1602"/>
                  </a:lnTo>
                  <a:cubicBezTo>
                    <a:pt x="2903" y="1435"/>
                    <a:pt x="2703" y="1368"/>
                    <a:pt x="2469" y="1235"/>
                  </a:cubicBezTo>
                  <a:cubicBezTo>
                    <a:pt x="2102" y="1001"/>
                    <a:pt x="1936" y="534"/>
                    <a:pt x="1569" y="334"/>
                  </a:cubicBezTo>
                  <a:cubicBezTo>
                    <a:pt x="1535" y="301"/>
                    <a:pt x="1435" y="234"/>
                    <a:pt x="1402" y="234"/>
                  </a:cubicBezTo>
                  <a:cubicBezTo>
                    <a:pt x="1346" y="223"/>
                    <a:pt x="1291" y="219"/>
                    <a:pt x="1235" y="219"/>
                  </a:cubicBezTo>
                  <a:cubicBezTo>
                    <a:pt x="1124" y="219"/>
                    <a:pt x="1013" y="234"/>
                    <a:pt x="902" y="234"/>
                  </a:cubicBezTo>
                  <a:cubicBezTo>
                    <a:pt x="635" y="234"/>
                    <a:pt x="401" y="34"/>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1"/>
            <p:cNvSpPr/>
            <p:nvPr/>
          </p:nvSpPr>
          <p:spPr>
            <a:xfrm>
              <a:off x="4321766" y="2682610"/>
              <a:ext cx="38545" cy="61955"/>
            </a:xfrm>
            <a:custGeom>
              <a:avLst/>
              <a:gdLst/>
              <a:ahLst/>
              <a:cxnLst/>
              <a:rect l="l" t="t" r="r" b="b"/>
              <a:pathLst>
                <a:path w="1635" h="2628" extrusionOk="0">
                  <a:moveTo>
                    <a:pt x="434" y="1"/>
                  </a:moveTo>
                  <a:cubicBezTo>
                    <a:pt x="133" y="101"/>
                    <a:pt x="0" y="1936"/>
                    <a:pt x="367" y="2436"/>
                  </a:cubicBezTo>
                  <a:cubicBezTo>
                    <a:pt x="477" y="2568"/>
                    <a:pt x="634" y="2627"/>
                    <a:pt x="798" y="2627"/>
                  </a:cubicBezTo>
                  <a:cubicBezTo>
                    <a:pt x="1131" y="2627"/>
                    <a:pt x="1490" y="2382"/>
                    <a:pt x="1534" y="2002"/>
                  </a:cubicBezTo>
                  <a:cubicBezTo>
                    <a:pt x="1635" y="1268"/>
                    <a:pt x="834" y="168"/>
                    <a:pt x="434"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1"/>
            <p:cNvSpPr/>
            <p:nvPr/>
          </p:nvSpPr>
          <p:spPr>
            <a:xfrm>
              <a:off x="3794091" y="3007070"/>
              <a:ext cx="87322" cy="189873"/>
            </a:xfrm>
            <a:custGeom>
              <a:avLst/>
              <a:gdLst/>
              <a:ahLst/>
              <a:cxnLst/>
              <a:rect l="l" t="t" r="r" b="b"/>
              <a:pathLst>
                <a:path w="3704" h="8054" extrusionOk="0">
                  <a:moveTo>
                    <a:pt x="2930" y="1"/>
                  </a:moveTo>
                  <a:cubicBezTo>
                    <a:pt x="2883" y="1"/>
                    <a:pt x="2859" y="24"/>
                    <a:pt x="2836" y="48"/>
                  </a:cubicBezTo>
                  <a:cubicBezTo>
                    <a:pt x="2702" y="181"/>
                    <a:pt x="2736" y="381"/>
                    <a:pt x="2602" y="515"/>
                  </a:cubicBezTo>
                  <a:cubicBezTo>
                    <a:pt x="2502" y="648"/>
                    <a:pt x="2335" y="682"/>
                    <a:pt x="2235" y="848"/>
                  </a:cubicBezTo>
                  <a:cubicBezTo>
                    <a:pt x="2035" y="1449"/>
                    <a:pt x="2035" y="1449"/>
                    <a:pt x="1735" y="1649"/>
                  </a:cubicBezTo>
                  <a:cubicBezTo>
                    <a:pt x="1401" y="1849"/>
                    <a:pt x="934" y="1816"/>
                    <a:pt x="567" y="1982"/>
                  </a:cubicBezTo>
                  <a:cubicBezTo>
                    <a:pt x="267" y="2116"/>
                    <a:pt x="201" y="2516"/>
                    <a:pt x="201" y="2650"/>
                  </a:cubicBezTo>
                  <a:lnTo>
                    <a:pt x="201" y="2783"/>
                  </a:lnTo>
                  <a:cubicBezTo>
                    <a:pt x="201" y="3217"/>
                    <a:pt x="401" y="3650"/>
                    <a:pt x="501" y="4117"/>
                  </a:cubicBezTo>
                  <a:cubicBezTo>
                    <a:pt x="601" y="4718"/>
                    <a:pt x="0" y="5185"/>
                    <a:pt x="67" y="5785"/>
                  </a:cubicBezTo>
                  <a:cubicBezTo>
                    <a:pt x="100" y="5952"/>
                    <a:pt x="501" y="7186"/>
                    <a:pt x="567" y="7353"/>
                  </a:cubicBezTo>
                  <a:cubicBezTo>
                    <a:pt x="868" y="7853"/>
                    <a:pt x="1235" y="7987"/>
                    <a:pt x="1368" y="8020"/>
                  </a:cubicBezTo>
                  <a:cubicBezTo>
                    <a:pt x="1509" y="8044"/>
                    <a:pt x="1629" y="8054"/>
                    <a:pt x="1730" y="8054"/>
                  </a:cubicBezTo>
                  <a:cubicBezTo>
                    <a:pt x="2203" y="8054"/>
                    <a:pt x="2280" y="7836"/>
                    <a:pt x="2335" y="7753"/>
                  </a:cubicBezTo>
                  <a:cubicBezTo>
                    <a:pt x="2536" y="7320"/>
                    <a:pt x="2402" y="6819"/>
                    <a:pt x="2569" y="6352"/>
                  </a:cubicBezTo>
                  <a:cubicBezTo>
                    <a:pt x="2602" y="6252"/>
                    <a:pt x="2702" y="6152"/>
                    <a:pt x="2736" y="6019"/>
                  </a:cubicBezTo>
                  <a:lnTo>
                    <a:pt x="3269" y="3617"/>
                  </a:lnTo>
                  <a:cubicBezTo>
                    <a:pt x="3369" y="3217"/>
                    <a:pt x="3236" y="2850"/>
                    <a:pt x="3369" y="2516"/>
                  </a:cubicBezTo>
                  <a:cubicBezTo>
                    <a:pt x="3403" y="2349"/>
                    <a:pt x="3670" y="2316"/>
                    <a:pt x="3703" y="2149"/>
                  </a:cubicBezTo>
                  <a:lnTo>
                    <a:pt x="3703" y="2083"/>
                  </a:lnTo>
                  <a:cubicBezTo>
                    <a:pt x="3703" y="2083"/>
                    <a:pt x="3536" y="348"/>
                    <a:pt x="3003" y="14"/>
                  </a:cubicBezTo>
                  <a:cubicBezTo>
                    <a:pt x="2973" y="5"/>
                    <a:pt x="2950" y="1"/>
                    <a:pt x="2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1"/>
            <p:cNvSpPr/>
            <p:nvPr/>
          </p:nvSpPr>
          <p:spPr>
            <a:xfrm>
              <a:off x="3390679" y="1771514"/>
              <a:ext cx="1525633" cy="1474192"/>
            </a:xfrm>
            <a:custGeom>
              <a:avLst/>
              <a:gdLst/>
              <a:ahLst/>
              <a:cxnLst/>
              <a:rect l="l" t="t" r="r" b="b"/>
              <a:pathLst>
                <a:path w="64714" h="62532" extrusionOk="0">
                  <a:moveTo>
                    <a:pt x="42998" y="1054"/>
                  </a:moveTo>
                  <a:cubicBezTo>
                    <a:pt x="43008" y="1059"/>
                    <a:pt x="43017" y="1064"/>
                    <a:pt x="43027" y="1069"/>
                  </a:cubicBezTo>
                  <a:lnTo>
                    <a:pt x="43027" y="1069"/>
                  </a:lnTo>
                  <a:cubicBezTo>
                    <a:pt x="43028" y="1064"/>
                    <a:pt x="43030" y="1059"/>
                    <a:pt x="43031" y="1054"/>
                  </a:cubicBezTo>
                  <a:close/>
                  <a:moveTo>
                    <a:pt x="36426" y="1721"/>
                  </a:moveTo>
                  <a:cubicBezTo>
                    <a:pt x="36526" y="1721"/>
                    <a:pt x="36560" y="1788"/>
                    <a:pt x="36560" y="1788"/>
                  </a:cubicBezTo>
                  <a:cubicBezTo>
                    <a:pt x="36560" y="1988"/>
                    <a:pt x="36359" y="2155"/>
                    <a:pt x="36393" y="2355"/>
                  </a:cubicBezTo>
                  <a:cubicBezTo>
                    <a:pt x="36393" y="2455"/>
                    <a:pt x="36526" y="2522"/>
                    <a:pt x="36493" y="2655"/>
                  </a:cubicBezTo>
                  <a:cubicBezTo>
                    <a:pt x="36526" y="2689"/>
                    <a:pt x="36526" y="2889"/>
                    <a:pt x="36326" y="3122"/>
                  </a:cubicBezTo>
                  <a:cubicBezTo>
                    <a:pt x="36193" y="3289"/>
                    <a:pt x="36026" y="3489"/>
                    <a:pt x="35759" y="3489"/>
                  </a:cubicBezTo>
                  <a:cubicBezTo>
                    <a:pt x="35726" y="3489"/>
                    <a:pt x="35726" y="3489"/>
                    <a:pt x="35692" y="3456"/>
                  </a:cubicBezTo>
                  <a:cubicBezTo>
                    <a:pt x="35826" y="3223"/>
                    <a:pt x="36026" y="3122"/>
                    <a:pt x="36159" y="2856"/>
                  </a:cubicBezTo>
                  <a:cubicBezTo>
                    <a:pt x="36226" y="2689"/>
                    <a:pt x="36226" y="2622"/>
                    <a:pt x="36193" y="2389"/>
                  </a:cubicBezTo>
                  <a:cubicBezTo>
                    <a:pt x="36193" y="2122"/>
                    <a:pt x="36226" y="1988"/>
                    <a:pt x="36426" y="1721"/>
                  </a:cubicBezTo>
                  <a:close/>
                  <a:moveTo>
                    <a:pt x="27054" y="1637"/>
                  </a:moveTo>
                  <a:cubicBezTo>
                    <a:pt x="27243" y="1637"/>
                    <a:pt x="27279" y="1762"/>
                    <a:pt x="27186" y="1855"/>
                  </a:cubicBezTo>
                  <a:cubicBezTo>
                    <a:pt x="26719" y="2389"/>
                    <a:pt x="25885" y="2222"/>
                    <a:pt x="25385" y="2689"/>
                  </a:cubicBezTo>
                  <a:cubicBezTo>
                    <a:pt x="25218" y="2856"/>
                    <a:pt x="25018" y="3022"/>
                    <a:pt x="24851" y="3189"/>
                  </a:cubicBezTo>
                  <a:cubicBezTo>
                    <a:pt x="24724" y="3316"/>
                    <a:pt x="24146" y="3895"/>
                    <a:pt x="24718" y="3895"/>
                  </a:cubicBezTo>
                  <a:cubicBezTo>
                    <a:pt x="24748" y="3895"/>
                    <a:pt x="24781" y="3893"/>
                    <a:pt x="24818" y="3890"/>
                  </a:cubicBezTo>
                  <a:cubicBezTo>
                    <a:pt x="25452" y="3856"/>
                    <a:pt x="25452" y="3856"/>
                    <a:pt x="25485" y="3856"/>
                  </a:cubicBezTo>
                  <a:cubicBezTo>
                    <a:pt x="25719" y="3923"/>
                    <a:pt x="25618" y="4090"/>
                    <a:pt x="25618" y="4090"/>
                  </a:cubicBezTo>
                  <a:cubicBezTo>
                    <a:pt x="25518" y="4223"/>
                    <a:pt x="25485" y="4223"/>
                    <a:pt x="25452" y="4290"/>
                  </a:cubicBezTo>
                  <a:cubicBezTo>
                    <a:pt x="25330" y="4357"/>
                    <a:pt x="25231" y="4381"/>
                    <a:pt x="25146" y="4381"/>
                  </a:cubicBezTo>
                  <a:cubicBezTo>
                    <a:pt x="25022" y="4381"/>
                    <a:pt x="24931" y="4330"/>
                    <a:pt x="24851" y="4290"/>
                  </a:cubicBezTo>
                  <a:cubicBezTo>
                    <a:pt x="24723" y="4208"/>
                    <a:pt x="24578" y="4176"/>
                    <a:pt x="24433" y="4176"/>
                  </a:cubicBezTo>
                  <a:cubicBezTo>
                    <a:pt x="24048" y="4176"/>
                    <a:pt x="23665" y="4402"/>
                    <a:pt x="23617" y="4523"/>
                  </a:cubicBezTo>
                  <a:lnTo>
                    <a:pt x="23650" y="4557"/>
                  </a:lnTo>
                  <a:lnTo>
                    <a:pt x="23917" y="4523"/>
                  </a:lnTo>
                  <a:lnTo>
                    <a:pt x="23917" y="4523"/>
                  </a:lnTo>
                  <a:cubicBezTo>
                    <a:pt x="23984" y="4724"/>
                    <a:pt x="23550" y="5124"/>
                    <a:pt x="23450" y="5124"/>
                  </a:cubicBezTo>
                  <a:cubicBezTo>
                    <a:pt x="23350" y="5024"/>
                    <a:pt x="23450" y="4890"/>
                    <a:pt x="23384" y="4790"/>
                  </a:cubicBezTo>
                  <a:cubicBezTo>
                    <a:pt x="23017" y="4790"/>
                    <a:pt x="22383" y="5424"/>
                    <a:pt x="22316" y="5524"/>
                  </a:cubicBezTo>
                  <a:cubicBezTo>
                    <a:pt x="21882" y="5958"/>
                    <a:pt x="21449" y="5958"/>
                    <a:pt x="21382" y="5958"/>
                  </a:cubicBezTo>
                  <a:cubicBezTo>
                    <a:pt x="21361" y="5742"/>
                    <a:pt x="21353" y="5666"/>
                    <a:pt x="21215" y="5666"/>
                  </a:cubicBezTo>
                  <a:cubicBezTo>
                    <a:pt x="21140" y="5666"/>
                    <a:pt x="21025" y="5689"/>
                    <a:pt x="20848" y="5724"/>
                  </a:cubicBezTo>
                  <a:cubicBezTo>
                    <a:pt x="20677" y="5770"/>
                    <a:pt x="20564" y="5792"/>
                    <a:pt x="20491" y="5792"/>
                  </a:cubicBezTo>
                  <a:cubicBezTo>
                    <a:pt x="20352" y="5792"/>
                    <a:pt x="20359" y="5711"/>
                    <a:pt x="20381" y="5558"/>
                  </a:cubicBezTo>
                  <a:cubicBezTo>
                    <a:pt x="20448" y="5424"/>
                    <a:pt x="20381" y="5391"/>
                    <a:pt x="20348" y="5357"/>
                  </a:cubicBezTo>
                  <a:cubicBezTo>
                    <a:pt x="20259" y="5357"/>
                    <a:pt x="20155" y="5417"/>
                    <a:pt x="20076" y="5417"/>
                  </a:cubicBezTo>
                  <a:cubicBezTo>
                    <a:pt x="20037" y="5417"/>
                    <a:pt x="20003" y="5402"/>
                    <a:pt x="19981" y="5357"/>
                  </a:cubicBezTo>
                  <a:cubicBezTo>
                    <a:pt x="19881" y="5224"/>
                    <a:pt x="20014" y="5124"/>
                    <a:pt x="20148" y="5024"/>
                  </a:cubicBezTo>
                  <a:cubicBezTo>
                    <a:pt x="20161" y="5010"/>
                    <a:pt x="20176" y="5005"/>
                    <a:pt x="20191" y="5005"/>
                  </a:cubicBezTo>
                  <a:cubicBezTo>
                    <a:pt x="20253" y="5005"/>
                    <a:pt x="20328" y="5091"/>
                    <a:pt x="20381" y="5091"/>
                  </a:cubicBezTo>
                  <a:cubicBezTo>
                    <a:pt x="20411" y="5099"/>
                    <a:pt x="20437" y="5102"/>
                    <a:pt x="20462" y="5102"/>
                  </a:cubicBezTo>
                  <a:cubicBezTo>
                    <a:pt x="20633" y="5102"/>
                    <a:pt x="20702" y="4924"/>
                    <a:pt x="20848" y="4924"/>
                  </a:cubicBezTo>
                  <a:cubicBezTo>
                    <a:pt x="20882" y="4990"/>
                    <a:pt x="20882" y="5057"/>
                    <a:pt x="20882" y="5091"/>
                  </a:cubicBezTo>
                  <a:cubicBezTo>
                    <a:pt x="20982" y="5091"/>
                    <a:pt x="21882" y="4857"/>
                    <a:pt x="22016" y="4757"/>
                  </a:cubicBezTo>
                  <a:cubicBezTo>
                    <a:pt x="22349" y="4590"/>
                    <a:pt x="22516" y="4257"/>
                    <a:pt x="22850" y="4056"/>
                  </a:cubicBezTo>
                  <a:cubicBezTo>
                    <a:pt x="23083" y="3890"/>
                    <a:pt x="23384" y="3923"/>
                    <a:pt x="23650" y="3756"/>
                  </a:cubicBezTo>
                  <a:cubicBezTo>
                    <a:pt x="23884" y="3556"/>
                    <a:pt x="23917" y="3523"/>
                    <a:pt x="24017" y="3323"/>
                  </a:cubicBezTo>
                  <a:cubicBezTo>
                    <a:pt x="24051" y="3156"/>
                    <a:pt x="24151" y="2989"/>
                    <a:pt x="24818" y="2555"/>
                  </a:cubicBezTo>
                  <a:cubicBezTo>
                    <a:pt x="25218" y="2322"/>
                    <a:pt x="25719" y="2322"/>
                    <a:pt x="26186" y="2055"/>
                  </a:cubicBezTo>
                  <a:cubicBezTo>
                    <a:pt x="26352" y="1988"/>
                    <a:pt x="26519" y="1822"/>
                    <a:pt x="26719" y="1721"/>
                  </a:cubicBezTo>
                  <a:cubicBezTo>
                    <a:pt x="26861" y="1661"/>
                    <a:pt x="26972" y="1637"/>
                    <a:pt x="27054" y="1637"/>
                  </a:cubicBezTo>
                  <a:close/>
                  <a:moveTo>
                    <a:pt x="47201" y="9360"/>
                  </a:moveTo>
                  <a:cubicBezTo>
                    <a:pt x="47534" y="9694"/>
                    <a:pt x="47567" y="9994"/>
                    <a:pt x="47567" y="10194"/>
                  </a:cubicBezTo>
                  <a:cubicBezTo>
                    <a:pt x="47567" y="10394"/>
                    <a:pt x="47534" y="10494"/>
                    <a:pt x="47501" y="10561"/>
                  </a:cubicBezTo>
                  <a:cubicBezTo>
                    <a:pt x="47501" y="10561"/>
                    <a:pt x="47501" y="10628"/>
                    <a:pt x="47467" y="10628"/>
                  </a:cubicBezTo>
                  <a:cubicBezTo>
                    <a:pt x="47367" y="10695"/>
                    <a:pt x="47234" y="10795"/>
                    <a:pt x="47167" y="10895"/>
                  </a:cubicBezTo>
                  <a:cubicBezTo>
                    <a:pt x="47067" y="10995"/>
                    <a:pt x="47034" y="11162"/>
                    <a:pt x="46900" y="11228"/>
                  </a:cubicBezTo>
                  <a:cubicBezTo>
                    <a:pt x="46900" y="11228"/>
                    <a:pt x="46867" y="11295"/>
                    <a:pt x="46834" y="11295"/>
                  </a:cubicBezTo>
                  <a:cubicBezTo>
                    <a:pt x="46800" y="11295"/>
                    <a:pt x="46800" y="11295"/>
                    <a:pt x="46734" y="11228"/>
                  </a:cubicBezTo>
                  <a:cubicBezTo>
                    <a:pt x="46734" y="11195"/>
                    <a:pt x="46734" y="11128"/>
                    <a:pt x="46800" y="11061"/>
                  </a:cubicBezTo>
                  <a:cubicBezTo>
                    <a:pt x="46834" y="10961"/>
                    <a:pt x="46967" y="10895"/>
                    <a:pt x="47000" y="10795"/>
                  </a:cubicBezTo>
                  <a:cubicBezTo>
                    <a:pt x="47034" y="10695"/>
                    <a:pt x="47000" y="10661"/>
                    <a:pt x="47000" y="10561"/>
                  </a:cubicBezTo>
                  <a:cubicBezTo>
                    <a:pt x="47034" y="10361"/>
                    <a:pt x="47201" y="10161"/>
                    <a:pt x="47167" y="9894"/>
                  </a:cubicBezTo>
                  <a:cubicBezTo>
                    <a:pt x="47134" y="9794"/>
                    <a:pt x="47067" y="9660"/>
                    <a:pt x="47067" y="9494"/>
                  </a:cubicBezTo>
                  <a:cubicBezTo>
                    <a:pt x="47067" y="9394"/>
                    <a:pt x="47167" y="9360"/>
                    <a:pt x="47201" y="9360"/>
                  </a:cubicBezTo>
                  <a:close/>
                  <a:moveTo>
                    <a:pt x="35781" y="13750"/>
                  </a:moveTo>
                  <a:cubicBezTo>
                    <a:pt x="35797" y="13750"/>
                    <a:pt x="35812" y="13755"/>
                    <a:pt x="35826" y="13763"/>
                  </a:cubicBezTo>
                  <a:cubicBezTo>
                    <a:pt x="35859" y="13797"/>
                    <a:pt x="35892" y="13830"/>
                    <a:pt x="35892" y="13863"/>
                  </a:cubicBezTo>
                  <a:cubicBezTo>
                    <a:pt x="35826" y="14130"/>
                    <a:pt x="35692" y="14130"/>
                    <a:pt x="35626" y="14130"/>
                  </a:cubicBezTo>
                  <a:lnTo>
                    <a:pt x="35559" y="14130"/>
                  </a:lnTo>
                  <a:cubicBezTo>
                    <a:pt x="35530" y="13928"/>
                    <a:pt x="35677" y="13750"/>
                    <a:pt x="35781" y="13750"/>
                  </a:cubicBezTo>
                  <a:close/>
                  <a:moveTo>
                    <a:pt x="29988" y="13624"/>
                  </a:moveTo>
                  <a:cubicBezTo>
                    <a:pt x="30192" y="13624"/>
                    <a:pt x="30272" y="13946"/>
                    <a:pt x="30188" y="14197"/>
                  </a:cubicBezTo>
                  <a:cubicBezTo>
                    <a:pt x="30155" y="14297"/>
                    <a:pt x="30155" y="14330"/>
                    <a:pt x="30155" y="14330"/>
                  </a:cubicBezTo>
                  <a:cubicBezTo>
                    <a:pt x="30080" y="14481"/>
                    <a:pt x="29967" y="14499"/>
                    <a:pt x="29902" y="14499"/>
                  </a:cubicBezTo>
                  <a:cubicBezTo>
                    <a:pt x="29880" y="14499"/>
                    <a:pt x="29863" y="14497"/>
                    <a:pt x="29855" y="14497"/>
                  </a:cubicBezTo>
                  <a:cubicBezTo>
                    <a:pt x="29621" y="14397"/>
                    <a:pt x="29555" y="13830"/>
                    <a:pt x="29855" y="13663"/>
                  </a:cubicBezTo>
                  <a:cubicBezTo>
                    <a:pt x="29904" y="13636"/>
                    <a:pt x="29948" y="13624"/>
                    <a:pt x="29988" y="13624"/>
                  </a:cubicBezTo>
                  <a:close/>
                  <a:moveTo>
                    <a:pt x="20827" y="11057"/>
                  </a:moveTo>
                  <a:cubicBezTo>
                    <a:pt x="20881" y="11057"/>
                    <a:pt x="20935" y="11084"/>
                    <a:pt x="20982" y="11162"/>
                  </a:cubicBezTo>
                  <a:cubicBezTo>
                    <a:pt x="21015" y="11228"/>
                    <a:pt x="21015" y="11395"/>
                    <a:pt x="21149" y="11462"/>
                  </a:cubicBezTo>
                  <a:cubicBezTo>
                    <a:pt x="21115" y="11662"/>
                    <a:pt x="20982" y="11862"/>
                    <a:pt x="20982" y="12062"/>
                  </a:cubicBezTo>
                  <a:cubicBezTo>
                    <a:pt x="20982" y="12196"/>
                    <a:pt x="20982" y="12329"/>
                    <a:pt x="21049" y="12362"/>
                  </a:cubicBezTo>
                  <a:cubicBezTo>
                    <a:pt x="21082" y="12362"/>
                    <a:pt x="21082" y="12362"/>
                    <a:pt x="21816" y="12196"/>
                  </a:cubicBezTo>
                  <a:cubicBezTo>
                    <a:pt x="21849" y="12062"/>
                    <a:pt x="21849" y="12029"/>
                    <a:pt x="21816" y="11962"/>
                  </a:cubicBezTo>
                  <a:cubicBezTo>
                    <a:pt x="21682" y="11729"/>
                    <a:pt x="22016" y="11495"/>
                    <a:pt x="22016" y="11495"/>
                  </a:cubicBezTo>
                  <a:cubicBezTo>
                    <a:pt x="22185" y="11372"/>
                    <a:pt x="22367" y="11327"/>
                    <a:pt x="22525" y="11327"/>
                  </a:cubicBezTo>
                  <a:cubicBezTo>
                    <a:pt x="22711" y="11327"/>
                    <a:pt x="22862" y="11390"/>
                    <a:pt x="22917" y="11462"/>
                  </a:cubicBezTo>
                  <a:cubicBezTo>
                    <a:pt x="22816" y="11729"/>
                    <a:pt x="22716" y="11829"/>
                    <a:pt x="22416" y="12029"/>
                  </a:cubicBezTo>
                  <a:cubicBezTo>
                    <a:pt x="22183" y="12196"/>
                    <a:pt x="22183" y="12229"/>
                    <a:pt x="22083" y="12362"/>
                  </a:cubicBezTo>
                  <a:cubicBezTo>
                    <a:pt x="22049" y="12462"/>
                    <a:pt x="22049" y="12462"/>
                    <a:pt x="22349" y="12996"/>
                  </a:cubicBezTo>
                  <a:cubicBezTo>
                    <a:pt x="22716" y="13563"/>
                    <a:pt x="23150" y="14364"/>
                    <a:pt x="22550" y="14831"/>
                  </a:cubicBezTo>
                  <a:cubicBezTo>
                    <a:pt x="22550" y="14831"/>
                    <a:pt x="22291" y="14969"/>
                    <a:pt x="21946" y="14969"/>
                  </a:cubicBezTo>
                  <a:cubicBezTo>
                    <a:pt x="21610" y="14969"/>
                    <a:pt x="21193" y="14839"/>
                    <a:pt x="20848" y="14330"/>
                  </a:cubicBezTo>
                  <a:cubicBezTo>
                    <a:pt x="20648" y="14030"/>
                    <a:pt x="20515" y="13897"/>
                    <a:pt x="20281" y="13797"/>
                  </a:cubicBezTo>
                  <a:cubicBezTo>
                    <a:pt x="20208" y="13764"/>
                    <a:pt x="20126" y="13751"/>
                    <a:pt x="20043" y="13751"/>
                  </a:cubicBezTo>
                  <a:cubicBezTo>
                    <a:pt x="19789" y="13751"/>
                    <a:pt x="19523" y="13872"/>
                    <a:pt x="19447" y="13897"/>
                  </a:cubicBezTo>
                  <a:cubicBezTo>
                    <a:pt x="19338" y="13951"/>
                    <a:pt x="19229" y="14006"/>
                    <a:pt x="19121" y="14006"/>
                  </a:cubicBezTo>
                  <a:cubicBezTo>
                    <a:pt x="19096" y="14006"/>
                    <a:pt x="19072" y="14003"/>
                    <a:pt x="19047" y="13997"/>
                  </a:cubicBezTo>
                  <a:cubicBezTo>
                    <a:pt x="18909" y="13969"/>
                    <a:pt x="18817" y="13805"/>
                    <a:pt x="18658" y="13805"/>
                  </a:cubicBezTo>
                  <a:cubicBezTo>
                    <a:pt x="18624" y="13805"/>
                    <a:pt x="18587" y="13813"/>
                    <a:pt x="18547" y="13830"/>
                  </a:cubicBezTo>
                  <a:cubicBezTo>
                    <a:pt x="18347" y="13863"/>
                    <a:pt x="18213" y="14164"/>
                    <a:pt x="18013" y="14197"/>
                  </a:cubicBezTo>
                  <a:cubicBezTo>
                    <a:pt x="18002" y="14199"/>
                    <a:pt x="17992" y="14200"/>
                    <a:pt x="17982" y="14200"/>
                  </a:cubicBezTo>
                  <a:cubicBezTo>
                    <a:pt x="17846" y="14200"/>
                    <a:pt x="17846" y="13997"/>
                    <a:pt x="17846" y="13997"/>
                  </a:cubicBezTo>
                  <a:cubicBezTo>
                    <a:pt x="17913" y="13730"/>
                    <a:pt x="18247" y="13830"/>
                    <a:pt x="18347" y="13563"/>
                  </a:cubicBezTo>
                  <a:cubicBezTo>
                    <a:pt x="18413" y="13363"/>
                    <a:pt x="18413" y="13063"/>
                    <a:pt x="18580" y="12863"/>
                  </a:cubicBezTo>
                  <a:cubicBezTo>
                    <a:pt x="18814" y="12629"/>
                    <a:pt x="19080" y="12496"/>
                    <a:pt x="19247" y="12229"/>
                  </a:cubicBezTo>
                  <a:cubicBezTo>
                    <a:pt x="19347" y="12162"/>
                    <a:pt x="19381" y="12062"/>
                    <a:pt x="19481" y="11995"/>
                  </a:cubicBezTo>
                  <a:lnTo>
                    <a:pt x="20648" y="11128"/>
                  </a:lnTo>
                  <a:cubicBezTo>
                    <a:pt x="20702" y="11093"/>
                    <a:pt x="20765" y="11057"/>
                    <a:pt x="20827" y="11057"/>
                  </a:cubicBezTo>
                  <a:close/>
                  <a:moveTo>
                    <a:pt x="27187" y="12336"/>
                  </a:moveTo>
                  <a:cubicBezTo>
                    <a:pt x="27493" y="12336"/>
                    <a:pt x="27686" y="12456"/>
                    <a:pt x="27620" y="12763"/>
                  </a:cubicBezTo>
                  <a:cubicBezTo>
                    <a:pt x="27520" y="13096"/>
                    <a:pt x="27386" y="13230"/>
                    <a:pt x="27320" y="13263"/>
                  </a:cubicBezTo>
                  <a:cubicBezTo>
                    <a:pt x="27320" y="13263"/>
                    <a:pt x="27278" y="13259"/>
                    <a:pt x="27211" y="13259"/>
                  </a:cubicBezTo>
                  <a:cubicBezTo>
                    <a:pt x="26845" y="13259"/>
                    <a:pt x="25731" y="13378"/>
                    <a:pt x="26719" y="14931"/>
                  </a:cubicBezTo>
                  <a:cubicBezTo>
                    <a:pt x="26653" y="15264"/>
                    <a:pt x="26619" y="15365"/>
                    <a:pt x="26653" y="15498"/>
                  </a:cubicBezTo>
                  <a:cubicBezTo>
                    <a:pt x="26714" y="15483"/>
                    <a:pt x="26769" y="15476"/>
                    <a:pt x="26819" y="15476"/>
                  </a:cubicBezTo>
                  <a:cubicBezTo>
                    <a:pt x="27206" y="15476"/>
                    <a:pt x="27271" y="15892"/>
                    <a:pt x="27153" y="16098"/>
                  </a:cubicBezTo>
                  <a:cubicBezTo>
                    <a:pt x="27120" y="16154"/>
                    <a:pt x="27075" y="16173"/>
                    <a:pt x="27024" y="16173"/>
                  </a:cubicBezTo>
                  <a:cubicBezTo>
                    <a:pt x="26923" y="16173"/>
                    <a:pt x="26797" y="16098"/>
                    <a:pt x="26686" y="16098"/>
                  </a:cubicBezTo>
                  <a:cubicBezTo>
                    <a:pt x="26486" y="16098"/>
                    <a:pt x="26452" y="16532"/>
                    <a:pt x="26519" y="16932"/>
                  </a:cubicBezTo>
                  <a:cubicBezTo>
                    <a:pt x="26853" y="17866"/>
                    <a:pt x="26653" y="18300"/>
                    <a:pt x="26486" y="18467"/>
                  </a:cubicBezTo>
                  <a:cubicBezTo>
                    <a:pt x="26486" y="18467"/>
                    <a:pt x="26249" y="18678"/>
                    <a:pt x="25821" y="18678"/>
                  </a:cubicBezTo>
                  <a:cubicBezTo>
                    <a:pt x="25768" y="18678"/>
                    <a:pt x="25711" y="18674"/>
                    <a:pt x="25652" y="18667"/>
                  </a:cubicBezTo>
                  <a:cubicBezTo>
                    <a:pt x="25318" y="18567"/>
                    <a:pt x="24651" y="17733"/>
                    <a:pt x="24651" y="17666"/>
                  </a:cubicBezTo>
                  <a:cubicBezTo>
                    <a:pt x="24618" y="17499"/>
                    <a:pt x="24651" y="17399"/>
                    <a:pt x="24885" y="16899"/>
                  </a:cubicBezTo>
                  <a:cubicBezTo>
                    <a:pt x="25018" y="16665"/>
                    <a:pt x="25285" y="16532"/>
                    <a:pt x="25385" y="16265"/>
                  </a:cubicBezTo>
                  <a:cubicBezTo>
                    <a:pt x="25485" y="16098"/>
                    <a:pt x="25418" y="15898"/>
                    <a:pt x="25318" y="15498"/>
                  </a:cubicBezTo>
                  <a:cubicBezTo>
                    <a:pt x="25051" y="14731"/>
                    <a:pt x="25051" y="14697"/>
                    <a:pt x="25051" y="14531"/>
                  </a:cubicBezTo>
                  <a:lnTo>
                    <a:pt x="25051" y="14397"/>
                  </a:lnTo>
                  <a:cubicBezTo>
                    <a:pt x="25118" y="14230"/>
                    <a:pt x="25185" y="14097"/>
                    <a:pt x="25185" y="13997"/>
                  </a:cubicBezTo>
                  <a:cubicBezTo>
                    <a:pt x="25218" y="13763"/>
                    <a:pt x="25151" y="13563"/>
                    <a:pt x="25185" y="13363"/>
                  </a:cubicBezTo>
                  <a:cubicBezTo>
                    <a:pt x="25218" y="13263"/>
                    <a:pt x="25385" y="13063"/>
                    <a:pt x="25552" y="12929"/>
                  </a:cubicBezTo>
                  <a:cubicBezTo>
                    <a:pt x="26013" y="12609"/>
                    <a:pt x="26727" y="12336"/>
                    <a:pt x="27187" y="12336"/>
                  </a:cubicBezTo>
                  <a:close/>
                  <a:moveTo>
                    <a:pt x="16245" y="9694"/>
                  </a:moveTo>
                  <a:cubicBezTo>
                    <a:pt x="16245" y="9694"/>
                    <a:pt x="16245" y="10228"/>
                    <a:pt x="16078" y="10661"/>
                  </a:cubicBezTo>
                  <a:cubicBezTo>
                    <a:pt x="15811" y="11295"/>
                    <a:pt x="16245" y="11895"/>
                    <a:pt x="16045" y="12496"/>
                  </a:cubicBezTo>
                  <a:cubicBezTo>
                    <a:pt x="15878" y="12963"/>
                    <a:pt x="15511" y="13296"/>
                    <a:pt x="15378" y="13730"/>
                  </a:cubicBezTo>
                  <a:cubicBezTo>
                    <a:pt x="15311" y="14064"/>
                    <a:pt x="15244" y="14464"/>
                    <a:pt x="15178" y="14831"/>
                  </a:cubicBezTo>
                  <a:cubicBezTo>
                    <a:pt x="15078" y="15064"/>
                    <a:pt x="14844" y="15298"/>
                    <a:pt x="14844" y="15565"/>
                  </a:cubicBezTo>
                  <a:cubicBezTo>
                    <a:pt x="14844" y="15651"/>
                    <a:pt x="14894" y="15812"/>
                    <a:pt x="15057" y="15812"/>
                  </a:cubicBezTo>
                  <a:cubicBezTo>
                    <a:pt x="15083" y="15812"/>
                    <a:pt x="15112" y="15807"/>
                    <a:pt x="15144" y="15798"/>
                  </a:cubicBezTo>
                  <a:lnTo>
                    <a:pt x="16045" y="15131"/>
                  </a:lnTo>
                  <a:cubicBezTo>
                    <a:pt x="16221" y="14779"/>
                    <a:pt x="16061" y="13806"/>
                    <a:pt x="16362" y="13806"/>
                  </a:cubicBezTo>
                  <a:cubicBezTo>
                    <a:pt x="16403" y="13806"/>
                    <a:pt x="16452" y="13824"/>
                    <a:pt x="16512" y="13863"/>
                  </a:cubicBezTo>
                  <a:cubicBezTo>
                    <a:pt x="16948" y="13759"/>
                    <a:pt x="17156" y="13709"/>
                    <a:pt x="17255" y="13709"/>
                  </a:cubicBezTo>
                  <a:cubicBezTo>
                    <a:pt x="17346" y="13709"/>
                    <a:pt x="17346" y="13751"/>
                    <a:pt x="17346" y="13830"/>
                  </a:cubicBezTo>
                  <a:cubicBezTo>
                    <a:pt x="17346" y="13897"/>
                    <a:pt x="17346" y="13897"/>
                    <a:pt x="17146" y="14297"/>
                  </a:cubicBezTo>
                  <a:cubicBezTo>
                    <a:pt x="16512" y="15498"/>
                    <a:pt x="16545" y="16165"/>
                    <a:pt x="16545" y="16465"/>
                  </a:cubicBezTo>
                  <a:cubicBezTo>
                    <a:pt x="16572" y="16459"/>
                    <a:pt x="16597" y="16457"/>
                    <a:pt x="16619" y="16457"/>
                  </a:cubicBezTo>
                  <a:cubicBezTo>
                    <a:pt x="16847" y="16457"/>
                    <a:pt x="16860" y="16744"/>
                    <a:pt x="17012" y="16866"/>
                  </a:cubicBezTo>
                  <a:cubicBezTo>
                    <a:pt x="17059" y="16891"/>
                    <a:pt x="17099" y="16902"/>
                    <a:pt x="17136" y="16902"/>
                  </a:cubicBezTo>
                  <a:cubicBezTo>
                    <a:pt x="17314" y="16902"/>
                    <a:pt x="17400" y="16651"/>
                    <a:pt x="17573" y="16651"/>
                  </a:cubicBezTo>
                  <a:cubicBezTo>
                    <a:pt x="17595" y="16651"/>
                    <a:pt x="17620" y="16656"/>
                    <a:pt x="17646" y="16665"/>
                  </a:cubicBezTo>
                  <a:cubicBezTo>
                    <a:pt x="17954" y="16789"/>
                    <a:pt x="17921" y="17310"/>
                    <a:pt x="18282" y="17310"/>
                  </a:cubicBezTo>
                  <a:cubicBezTo>
                    <a:pt x="18312" y="17310"/>
                    <a:pt x="18344" y="17307"/>
                    <a:pt x="18380" y="17299"/>
                  </a:cubicBezTo>
                  <a:cubicBezTo>
                    <a:pt x="18714" y="17220"/>
                    <a:pt x="18889" y="17178"/>
                    <a:pt x="18995" y="17178"/>
                  </a:cubicBezTo>
                  <a:cubicBezTo>
                    <a:pt x="19111" y="17178"/>
                    <a:pt x="19144" y="17228"/>
                    <a:pt x="19214" y="17333"/>
                  </a:cubicBezTo>
                  <a:cubicBezTo>
                    <a:pt x="19147" y="17700"/>
                    <a:pt x="19047" y="18167"/>
                    <a:pt x="18814" y="18533"/>
                  </a:cubicBezTo>
                  <a:cubicBezTo>
                    <a:pt x="17613" y="20368"/>
                    <a:pt x="17379" y="20401"/>
                    <a:pt x="17179" y="20401"/>
                  </a:cubicBezTo>
                  <a:lnTo>
                    <a:pt x="16979" y="20401"/>
                  </a:lnTo>
                  <a:cubicBezTo>
                    <a:pt x="16712" y="20335"/>
                    <a:pt x="16645" y="20068"/>
                    <a:pt x="16412" y="19901"/>
                  </a:cubicBezTo>
                  <a:cubicBezTo>
                    <a:pt x="16329" y="19846"/>
                    <a:pt x="16248" y="19825"/>
                    <a:pt x="16169" y="19825"/>
                  </a:cubicBezTo>
                  <a:cubicBezTo>
                    <a:pt x="15931" y="19825"/>
                    <a:pt x="15705" y="20014"/>
                    <a:pt x="15451" y="20014"/>
                  </a:cubicBezTo>
                  <a:cubicBezTo>
                    <a:pt x="15385" y="20014"/>
                    <a:pt x="15316" y="20001"/>
                    <a:pt x="15244" y="19968"/>
                  </a:cubicBezTo>
                  <a:cubicBezTo>
                    <a:pt x="15211" y="19968"/>
                    <a:pt x="15178" y="19901"/>
                    <a:pt x="15178" y="19868"/>
                  </a:cubicBezTo>
                  <a:lnTo>
                    <a:pt x="14344" y="19000"/>
                  </a:lnTo>
                  <a:cubicBezTo>
                    <a:pt x="14310" y="18900"/>
                    <a:pt x="14310" y="18900"/>
                    <a:pt x="13910" y="18500"/>
                  </a:cubicBezTo>
                  <a:cubicBezTo>
                    <a:pt x="13978" y="18071"/>
                    <a:pt x="13694" y="17825"/>
                    <a:pt x="13359" y="17825"/>
                  </a:cubicBezTo>
                  <a:cubicBezTo>
                    <a:pt x="13199" y="17825"/>
                    <a:pt x="13027" y="17881"/>
                    <a:pt x="12876" y="18000"/>
                  </a:cubicBezTo>
                  <a:cubicBezTo>
                    <a:pt x="12676" y="18167"/>
                    <a:pt x="12542" y="18400"/>
                    <a:pt x="12509" y="18533"/>
                  </a:cubicBezTo>
                  <a:cubicBezTo>
                    <a:pt x="12242" y="19000"/>
                    <a:pt x="12176" y="19134"/>
                    <a:pt x="11975" y="19134"/>
                  </a:cubicBezTo>
                  <a:cubicBezTo>
                    <a:pt x="11909" y="19134"/>
                    <a:pt x="11875" y="19034"/>
                    <a:pt x="11842" y="19000"/>
                  </a:cubicBezTo>
                  <a:lnTo>
                    <a:pt x="11342" y="18000"/>
                  </a:lnTo>
                  <a:cubicBezTo>
                    <a:pt x="11408" y="16966"/>
                    <a:pt x="11408" y="16966"/>
                    <a:pt x="11242" y="16799"/>
                  </a:cubicBezTo>
                  <a:cubicBezTo>
                    <a:pt x="10908" y="16465"/>
                    <a:pt x="10908" y="16465"/>
                    <a:pt x="10875" y="16065"/>
                  </a:cubicBezTo>
                  <a:cubicBezTo>
                    <a:pt x="10875" y="15998"/>
                    <a:pt x="10841" y="15731"/>
                    <a:pt x="10908" y="15665"/>
                  </a:cubicBezTo>
                  <a:cubicBezTo>
                    <a:pt x="11075" y="15365"/>
                    <a:pt x="11408" y="15331"/>
                    <a:pt x="11575" y="15031"/>
                  </a:cubicBezTo>
                  <a:cubicBezTo>
                    <a:pt x="11675" y="14864"/>
                    <a:pt x="11709" y="14631"/>
                    <a:pt x="11842" y="14464"/>
                  </a:cubicBezTo>
                  <a:cubicBezTo>
                    <a:pt x="11875" y="14397"/>
                    <a:pt x="11875" y="14364"/>
                    <a:pt x="11909" y="14364"/>
                  </a:cubicBezTo>
                  <a:cubicBezTo>
                    <a:pt x="12142" y="14130"/>
                    <a:pt x="12176" y="13897"/>
                    <a:pt x="12042" y="13730"/>
                  </a:cubicBezTo>
                  <a:cubicBezTo>
                    <a:pt x="11575" y="13663"/>
                    <a:pt x="11575" y="13663"/>
                    <a:pt x="11542" y="13563"/>
                  </a:cubicBezTo>
                  <a:cubicBezTo>
                    <a:pt x="11445" y="13394"/>
                    <a:pt x="11401" y="13347"/>
                    <a:pt x="11307" y="13347"/>
                  </a:cubicBezTo>
                  <a:cubicBezTo>
                    <a:pt x="11272" y="13347"/>
                    <a:pt x="11230" y="13354"/>
                    <a:pt x="11175" y="13363"/>
                  </a:cubicBezTo>
                  <a:cubicBezTo>
                    <a:pt x="11161" y="13364"/>
                    <a:pt x="11148" y="13365"/>
                    <a:pt x="11135" y="13365"/>
                  </a:cubicBezTo>
                  <a:cubicBezTo>
                    <a:pt x="10798" y="13365"/>
                    <a:pt x="10662" y="12960"/>
                    <a:pt x="10341" y="12896"/>
                  </a:cubicBezTo>
                  <a:cubicBezTo>
                    <a:pt x="10174" y="12896"/>
                    <a:pt x="10141" y="12963"/>
                    <a:pt x="9974" y="13030"/>
                  </a:cubicBezTo>
                  <a:lnTo>
                    <a:pt x="9240" y="13296"/>
                  </a:lnTo>
                  <a:cubicBezTo>
                    <a:pt x="9040" y="13163"/>
                    <a:pt x="8840" y="12462"/>
                    <a:pt x="9407" y="12162"/>
                  </a:cubicBezTo>
                  <a:cubicBezTo>
                    <a:pt x="9433" y="12151"/>
                    <a:pt x="9457" y="12146"/>
                    <a:pt x="9479" y="12146"/>
                  </a:cubicBezTo>
                  <a:cubicBezTo>
                    <a:pt x="9628" y="12146"/>
                    <a:pt x="9683" y="12379"/>
                    <a:pt x="9812" y="12379"/>
                  </a:cubicBezTo>
                  <a:cubicBezTo>
                    <a:pt x="9831" y="12379"/>
                    <a:pt x="9851" y="12374"/>
                    <a:pt x="9874" y="12362"/>
                  </a:cubicBezTo>
                  <a:cubicBezTo>
                    <a:pt x="10741" y="11862"/>
                    <a:pt x="11408" y="11128"/>
                    <a:pt x="12242" y="10628"/>
                  </a:cubicBezTo>
                  <a:cubicBezTo>
                    <a:pt x="12509" y="10461"/>
                    <a:pt x="12843" y="10494"/>
                    <a:pt x="13043" y="10228"/>
                  </a:cubicBezTo>
                  <a:cubicBezTo>
                    <a:pt x="13376" y="9827"/>
                    <a:pt x="13376" y="9827"/>
                    <a:pt x="13577" y="9794"/>
                  </a:cubicBezTo>
                  <a:cubicBezTo>
                    <a:pt x="13601" y="9782"/>
                    <a:pt x="13621" y="9776"/>
                    <a:pt x="13637" y="9776"/>
                  </a:cubicBezTo>
                  <a:cubicBezTo>
                    <a:pt x="13710" y="9776"/>
                    <a:pt x="13710" y="9885"/>
                    <a:pt x="13710" y="9994"/>
                  </a:cubicBezTo>
                  <a:cubicBezTo>
                    <a:pt x="13710" y="10166"/>
                    <a:pt x="13743" y="10218"/>
                    <a:pt x="13809" y="10218"/>
                  </a:cubicBezTo>
                  <a:cubicBezTo>
                    <a:pt x="13858" y="10218"/>
                    <a:pt x="13925" y="10189"/>
                    <a:pt x="14010" y="10161"/>
                  </a:cubicBezTo>
                  <a:cubicBezTo>
                    <a:pt x="14344" y="9994"/>
                    <a:pt x="14844" y="9861"/>
                    <a:pt x="14844" y="9861"/>
                  </a:cubicBezTo>
                  <a:lnTo>
                    <a:pt x="14911" y="9961"/>
                  </a:lnTo>
                  <a:cubicBezTo>
                    <a:pt x="14911" y="10528"/>
                    <a:pt x="14477" y="10961"/>
                    <a:pt x="14377" y="11495"/>
                  </a:cubicBezTo>
                  <a:cubicBezTo>
                    <a:pt x="14310" y="11962"/>
                    <a:pt x="14511" y="12362"/>
                    <a:pt x="14410" y="12829"/>
                  </a:cubicBezTo>
                  <a:cubicBezTo>
                    <a:pt x="14377" y="12963"/>
                    <a:pt x="14344" y="13130"/>
                    <a:pt x="14344" y="13230"/>
                  </a:cubicBezTo>
                  <a:cubicBezTo>
                    <a:pt x="14244" y="13563"/>
                    <a:pt x="13910" y="13797"/>
                    <a:pt x="13743" y="14064"/>
                  </a:cubicBezTo>
                  <a:cubicBezTo>
                    <a:pt x="13800" y="14084"/>
                    <a:pt x="13853" y="14094"/>
                    <a:pt x="13902" y="14094"/>
                  </a:cubicBezTo>
                  <a:cubicBezTo>
                    <a:pt x="14400" y="14094"/>
                    <a:pt x="14501" y="13110"/>
                    <a:pt x="14873" y="13110"/>
                  </a:cubicBezTo>
                  <a:cubicBezTo>
                    <a:pt x="14933" y="13110"/>
                    <a:pt x="15000" y="13136"/>
                    <a:pt x="15078" y="13196"/>
                  </a:cubicBezTo>
                  <a:lnTo>
                    <a:pt x="15144" y="13196"/>
                  </a:lnTo>
                  <a:cubicBezTo>
                    <a:pt x="15244" y="13030"/>
                    <a:pt x="15311" y="12963"/>
                    <a:pt x="15211" y="12696"/>
                  </a:cubicBezTo>
                  <a:cubicBezTo>
                    <a:pt x="14978" y="11862"/>
                    <a:pt x="15511" y="9694"/>
                    <a:pt x="16245" y="9694"/>
                  </a:cubicBezTo>
                  <a:close/>
                  <a:moveTo>
                    <a:pt x="11616" y="41534"/>
                  </a:moveTo>
                  <a:cubicBezTo>
                    <a:pt x="12006" y="41534"/>
                    <a:pt x="12289" y="41790"/>
                    <a:pt x="12209" y="42217"/>
                  </a:cubicBezTo>
                  <a:cubicBezTo>
                    <a:pt x="12209" y="42250"/>
                    <a:pt x="12209" y="42351"/>
                    <a:pt x="12142" y="42417"/>
                  </a:cubicBezTo>
                  <a:cubicBezTo>
                    <a:pt x="12142" y="42417"/>
                    <a:pt x="12142" y="42484"/>
                    <a:pt x="12109" y="42484"/>
                  </a:cubicBezTo>
                  <a:cubicBezTo>
                    <a:pt x="12042" y="42584"/>
                    <a:pt x="11942" y="42717"/>
                    <a:pt x="11875" y="42851"/>
                  </a:cubicBezTo>
                  <a:cubicBezTo>
                    <a:pt x="11809" y="43018"/>
                    <a:pt x="11809" y="43184"/>
                    <a:pt x="11675" y="43351"/>
                  </a:cubicBezTo>
                  <a:cubicBezTo>
                    <a:pt x="11656" y="43390"/>
                    <a:pt x="11613" y="43406"/>
                    <a:pt x="11561" y="43406"/>
                  </a:cubicBezTo>
                  <a:cubicBezTo>
                    <a:pt x="11525" y="43406"/>
                    <a:pt x="11483" y="43398"/>
                    <a:pt x="11442" y="43385"/>
                  </a:cubicBezTo>
                  <a:cubicBezTo>
                    <a:pt x="10975" y="43218"/>
                    <a:pt x="10941" y="42918"/>
                    <a:pt x="10941" y="42918"/>
                  </a:cubicBezTo>
                  <a:lnTo>
                    <a:pt x="10941" y="42851"/>
                  </a:lnTo>
                  <a:cubicBezTo>
                    <a:pt x="10975" y="42717"/>
                    <a:pt x="10975" y="42517"/>
                    <a:pt x="10975" y="42417"/>
                  </a:cubicBezTo>
                  <a:cubicBezTo>
                    <a:pt x="10975" y="42250"/>
                    <a:pt x="10975" y="42084"/>
                    <a:pt x="11008" y="41917"/>
                  </a:cubicBezTo>
                  <a:cubicBezTo>
                    <a:pt x="11041" y="41750"/>
                    <a:pt x="11175" y="41683"/>
                    <a:pt x="11308" y="41583"/>
                  </a:cubicBezTo>
                  <a:cubicBezTo>
                    <a:pt x="11415" y="41550"/>
                    <a:pt x="11519" y="41534"/>
                    <a:pt x="11616" y="41534"/>
                  </a:cubicBezTo>
                  <a:close/>
                  <a:moveTo>
                    <a:pt x="9774" y="44519"/>
                  </a:moveTo>
                  <a:lnTo>
                    <a:pt x="9774" y="44519"/>
                  </a:lnTo>
                  <a:cubicBezTo>
                    <a:pt x="9807" y="44552"/>
                    <a:pt x="9841" y="44619"/>
                    <a:pt x="9841" y="44719"/>
                  </a:cubicBezTo>
                  <a:cubicBezTo>
                    <a:pt x="9874" y="44986"/>
                    <a:pt x="9841" y="45253"/>
                    <a:pt x="9874" y="45519"/>
                  </a:cubicBezTo>
                  <a:cubicBezTo>
                    <a:pt x="9907" y="45753"/>
                    <a:pt x="10041" y="45920"/>
                    <a:pt x="10107" y="46187"/>
                  </a:cubicBezTo>
                  <a:cubicBezTo>
                    <a:pt x="10207" y="46253"/>
                    <a:pt x="10207" y="46287"/>
                    <a:pt x="10207" y="46287"/>
                  </a:cubicBezTo>
                  <a:cubicBezTo>
                    <a:pt x="10207" y="46353"/>
                    <a:pt x="10207" y="46387"/>
                    <a:pt x="10174" y="46387"/>
                  </a:cubicBezTo>
                  <a:cubicBezTo>
                    <a:pt x="9807" y="46187"/>
                    <a:pt x="9607" y="45119"/>
                    <a:pt x="9774" y="44519"/>
                  </a:cubicBezTo>
                  <a:close/>
                  <a:moveTo>
                    <a:pt x="12142" y="49823"/>
                  </a:moveTo>
                  <a:cubicBezTo>
                    <a:pt x="12276" y="49856"/>
                    <a:pt x="12376" y="49989"/>
                    <a:pt x="12376" y="50356"/>
                  </a:cubicBezTo>
                  <a:cubicBezTo>
                    <a:pt x="12376" y="50590"/>
                    <a:pt x="12342" y="50890"/>
                    <a:pt x="12276" y="51057"/>
                  </a:cubicBezTo>
                  <a:cubicBezTo>
                    <a:pt x="11942" y="50757"/>
                    <a:pt x="12042" y="50056"/>
                    <a:pt x="12142" y="49823"/>
                  </a:cubicBezTo>
                  <a:close/>
                  <a:moveTo>
                    <a:pt x="29059" y="1"/>
                  </a:moveTo>
                  <a:cubicBezTo>
                    <a:pt x="26611" y="1"/>
                    <a:pt x="21672" y="2519"/>
                    <a:pt x="21449" y="3356"/>
                  </a:cubicBezTo>
                  <a:cubicBezTo>
                    <a:pt x="21782" y="3323"/>
                    <a:pt x="22116" y="3189"/>
                    <a:pt x="22450" y="3156"/>
                  </a:cubicBezTo>
                  <a:lnTo>
                    <a:pt x="22450" y="3156"/>
                  </a:lnTo>
                  <a:cubicBezTo>
                    <a:pt x="21449" y="4523"/>
                    <a:pt x="21382" y="4523"/>
                    <a:pt x="20815" y="4557"/>
                  </a:cubicBezTo>
                  <a:lnTo>
                    <a:pt x="20782" y="4557"/>
                  </a:lnTo>
                  <a:cubicBezTo>
                    <a:pt x="20982" y="4390"/>
                    <a:pt x="21215" y="4157"/>
                    <a:pt x="21449" y="3990"/>
                  </a:cubicBezTo>
                  <a:cubicBezTo>
                    <a:pt x="21318" y="3964"/>
                    <a:pt x="21215" y="3944"/>
                    <a:pt x="21121" y="3944"/>
                  </a:cubicBezTo>
                  <a:cubicBezTo>
                    <a:pt x="20855" y="3944"/>
                    <a:pt x="20665" y="4099"/>
                    <a:pt x="20148" y="4690"/>
                  </a:cubicBezTo>
                  <a:cubicBezTo>
                    <a:pt x="20048" y="4790"/>
                    <a:pt x="20048" y="4790"/>
                    <a:pt x="16479" y="6225"/>
                  </a:cubicBezTo>
                  <a:cubicBezTo>
                    <a:pt x="16379" y="6191"/>
                    <a:pt x="16278" y="6158"/>
                    <a:pt x="16178" y="6058"/>
                  </a:cubicBezTo>
                  <a:cubicBezTo>
                    <a:pt x="16112" y="6158"/>
                    <a:pt x="15945" y="6225"/>
                    <a:pt x="15845" y="6291"/>
                  </a:cubicBezTo>
                  <a:cubicBezTo>
                    <a:pt x="15778" y="6225"/>
                    <a:pt x="15645" y="6191"/>
                    <a:pt x="15545" y="6158"/>
                  </a:cubicBezTo>
                  <a:cubicBezTo>
                    <a:pt x="14444" y="6792"/>
                    <a:pt x="14444" y="8460"/>
                    <a:pt x="13043" y="8860"/>
                  </a:cubicBezTo>
                  <a:cubicBezTo>
                    <a:pt x="12943" y="8693"/>
                    <a:pt x="12843" y="8460"/>
                    <a:pt x="12809" y="8293"/>
                  </a:cubicBezTo>
                  <a:lnTo>
                    <a:pt x="12476" y="8126"/>
                  </a:lnTo>
                  <a:cubicBezTo>
                    <a:pt x="12442" y="8159"/>
                    <a:pt x="3836" y="17900"/>
                    <a:pt x="3469" y="18567"/>
                  </a:cubicBezTo>
                  <a:cubicBezTo>
                    <a:pt x="300" y="24471"/>
                    <a:pt x="0" y="29308"/>
                    <a:pt x="0" y="31142"/>
                  </a:cubicBezTo>
                  <a:cubicBezTo>
                    <a:pt x="534" y="31476"/>
                    <a:pt x="534" y="31476"/>
                    <a:pt x="767" y="32177"/>
                  </a:cubicBezTo>
                  <a:cubicBezTo>
                    <a:pt x="1125" y="32070"/>
                    <a:pt x="1379" y="31995"/>
                    <a:pt x="1566" y="31995"/>
                  </a:cubicBezTo>
                  <a:cubicBezTo>
                    <a:pt x="2024" y="31995"/>
                    <a:pt x="2079" y="32448"/>
                    <a:pt x="2268" y="34011"/>
                  </a:cubicBezTo>
                  <a:cubicBezTo>
                    <a:pt x="4704" y="35245"/>
                    <a:pt x="2102" y="37914"/>
                    <a:pt x="2702" y="39815"/>
                  </a:cubicBezTo>
                  <a:cubicBezTo>
                    <a:pt x="3636" y="42717"/>
                    <a:pt x="3269" y="45753"/>
                    <a:pt x="3536" y="48722"/>
                  </a:cubicBezTo>
                  <a:cubicBezTo>
                    <a:pt x="4136" y="54993"/>
                    <a:pt x="8973" y="62331"/>
                    <a:pt x="9007" y="62365"/>
                  </a:cubicBezTo>
                  <a:lnTo>
                    <a:pt x="9207" y="62532"/>
                  </a:lnTo>
                  <a:cubicBezTo>
                    <a:pt x="12542" y="62432"/>
                    <a:pt x="13043" y="62432"/>
                    <a:pt x="12643" y="58962"/>
                  </a:cubicBezTo>
                  <a:cubicBezTo>
                    <a:pt x="12843" y="58862"/>
                    <a:pt x="13176" y="58762"/>
                    <a:pt x="13376" y="58696"/>
                  </a:cubicBezTo>
                  <a:cubicBezTo>
                    <a:pt x="13877" y="57561"/>
                    <a:pt x="12109" y="56561"/>
                    <a:pt x="13143" y="55460"/>
                  </a:cubicBezTo>
                  <a:cubicBezTo>
                    <a:pt x="13877" y="54726"/>
                    <a:pt x="15111" y="54559"/>
                    <a:pt x="15511" y="53425"/>
                  </a:cubicBezTo>
                  <a:cubicBezTo>
                    <a:pt x="16579" y="50556"/>
                    <a:pt x="14077" y="47754"/>
                    <a:pt x="15178" y="44886"/>
                  </a:cubicBezTo>
                  <a:cubicBezTo>
                    <a:pt x="15378" y="44319"/>
                    <a:pt x="16012" y="44018"/>
                    <a:pt x="16312" y="43485"/>
                  </a:cubicBezTo>
                  <a:cubicBezTo>
                    <a:pt x="16312" y="43485"/>
                    <a:pt x="17012" y="42317"/>
                    <a:pt x="18213" y="41683"/>
                  </a:cubicBezTo>
                  <a:cubicBezTo>
                    <a:pt x="19481" y="41050"/>
                    <a:pt x="22516" y="36880"/>
                    <a:pt x="22083" y="35312"/>
                  </a:cubicBezTo>
                  <a:lnTo>
                    <a:pt x="22083" y="35312"/>
                  </a:lnTo>
                  <a:cubicBezTo>
                    <a:pt x="21052" y="35341"/>
                    <a:pt x="20021" y="35566"/>
                    <a:pt x="18948" y="35566"/>
                  </a:cubicBezTo>
                  <a:cubicBezTo>
                    <a:pt x="18771" y="35566"/>
                    <a:pt x="18593" y="35560"/>
                    <a:pt x="18413" y="35546"/>
                  </a:cubicBezTo>
                  <a:cubicBezTo>
                    <a:pt x="17413" y="34145"/>
                    <a:pt x="16178" y="26039"/>
                    <a:pt x="16145" y="25972"/>
                  </a:cubicBezTo>
                  <a:cubicBezTo>
                    <a:pt x="16145" y="25905"/>
                    <a:pt x="16412" y="22570"/>
                    <a:pt x="16479" y="22536"/>
                  </a:cubicBezTo>
                  <a:lnTo>
                    <a:pt x="16846" y="22536"/>
                  </a:lnTo>
                  <a:cubicBezTo>
                    <a:pt x="17880" y="26239"/>
                    <a:pt x="17212" y="30208"/>
                    <a:pt x="18213" y="33911"/>
                  </a:cubicBezTo>
                  <a:cubicBezTo>
                    <a:pt x="18385" y="33972"/>
                    <a:pt x="18603" y="34001"/>
                    <a:pt x="18857" y="34001"/>
                  </a:cubicBezTo>
                  <a:cubicBezTo>
                    <a:pt x="21663" y="34001"/>
                    <a:pt x="28905" y="30496"/>
                    <a:pt x="27620" y="28140"/>
                  </a:cubicBezTo>
                  <a:cubicBezTo>
                    <a:pt x="27220" y="27406"/>
                    <a:pt x="26419" y="26906"/>
                    <a:pt x="26319" y="26072"/>
                  </a:cubicBezTo>
                  <a:cubicBezTo>
                    <a:pt x="24994" y="26723"/>
                    <a:pt x="24626" y="26903"/>
                    <a:pt x="24323" y="26903"/>
                  </a:cubicBezTo>
                  <a:cubicBezTo>
                    <a:pt x="24206" y="26903"/>
                    <a:pt x="24099" y="26876"/>
                    <a:pt x="23951" y="26839"/>
                  </a:cubicBezTo>
                  <a:cubicBezTo>
                    <a:pt x="23884" y="26673"/>
                    <a:pt x="23884" y="26673"/>
                    <a:pt x="23884" y="25672"/>
                  </a:cubicBezTo>
                  <a:cubicBezTo>
                    <a:pt x="23817" y="25672"/>
                    <a:pt x="23684" y="25639"/>
                    <a:pt x="23550" y="25639"/>
                  </a:cubicBezTo>
                  <a:cubicBezTo>
                    <a:pt x="22683" y="23504"/>
                    <a:pt x="22383" y="22803"/>
                    <a:pt x="23550" y="22636"/>
                  </a:cubicBezTo>
                  <a:cubicBezTo>
                    <a:pt x="23650" y="22703"/>
                    <a:pt x="23784" y="22803"/>
                    <a:pt x="23851" y="22870"/>
                  </a:cubicBezTo>
                  <a:cubicBezTo>
                    <a:pt x="24518" y="23504"/>
                    <a:pt x="24284" y="24538"/>
                    <a:pt x="24985" y="25172"/>
                  </a:cubicBezTo>
                  <a:cubicBezTo>
                    <a:pt x="25198" y="25371"/>
                    <a:pt x="25449" y="25412"/>
                    <a:pt x="25707" y="25412"/>
                  </a:cubicBezTo>
                  <a:cubicBezTo>
                    <a:pt x="25889" y="25412"/>
                    <a:pt x="26075" y="25392"/>
                    <a:pt x="26255" y="25392"/>
                  </a:cubicBezTo>
                  <a:cubicBezTo>
                    <a:pt x="26417" y="25392"/>
                    <a:pt x="26574" y="25408"/>
                    <a:pt x="26719" y="25472"/>
                  </a:cubicBezTo>
                  <a:cubicBezTo>
                    <a:pt x="26853" y="26172"/>
                    <a:pt x="26853" y="26172"/>
                    <a:pt x="27253" y="26406"/>
                  </a:cubicBezTo>
                  <a:cubicBezTo>
                    <a:pt x="27633" y="26632"/>
                    <a:pt x="28038" y="26696"/>
                    <a:pt x="28452" y="26696"/>
                  </a:cubicBezTo>
                  <a:cubicBezTo>
                    <a:pt x="28994" y="26696"/>
                    <a:pt x="29551" y="26587"/>
                    <a:pt x="30090" y="26587"/>
                  </a:cubicBezTo>
                  <a:cubicBezTo>
                    <a:pt x="30657" y="26587"/>
                    <a:pt x="31204" y="26708"/>
                    <a:pt x="31689" y="27206"/>
                  </a:cubicBezTo>
                  <a:cubicBezTo>
                    <a:pt x="32023" y="27540"/>
                    <a:pt x="32090" y="28007"/>
                    <a:pt x="32423" y="28340"/>
                  </a:cubicBezTo>
                  <a:cubicBezTo>
                    <a:pt x="34067" y="29931"/>
                    <a:pt x="34404" y="30258"/>
                    <a:pt x="34574" y="30258"/>
                  </a:cubicBezTo>
                  <a:cubicBezTo>
                    <a:pt x="34618" y="30258"/>
                    <a:pt x="34651" y="30236"/>
                    <a:pt x="34692" y="30208"/>
                  </a:cubicBezTo>
                  <a:cubicBezTo>
                    <a:pt x="34825" y="30242"/>
                    <a:pt x="34925" y="30242"/>
                    <a:pt x="35059" y="30309"/>
                  </a:cubicBezTo>
                  <a:cubicBezTo>
                    <a:pt x="35993" y="38047"/>
                    <a:pt x="38161" y="39582"/>
                    <a:pt x="38194" y="39649"/>
                  </a:cubicBezTo>
                  <a:cubicBezTo>
                    <a:pt x="39729" y="38314"/>
                    <a:pt x="39195" y="36346"/>
                    <a:pt x="39695" y="34712"/>
                  </a:cubicBezTo>
                  <a:cubicBezTo>
                    <a:pt x="40296" y="32744"/>
                    <a:pt x="42664" y="32677"/>
                    <a:pt x="43565" y="31076"/>
                  </a:cubicBezTo>
                  <a:cubicBezTo>
                    <a:pt x="43665" y="30976"/>
                    <a:pt x="43631" y="30742"/>
                    <a:pt x="43631" y="30575"/>
                  </a:cubicBezTo>
                  <a:cubicBezTo>
                    <a:pt x="44399" y="30175"/>
                    <a:pt x="45366" y="30342"/>
                    <a:pt x="46166" y="29842"/>
                  </a:cubicBezTo>
                  <a:cubicBezTo>
                    <a:pt x="46867" y="30375"/>
                    <a:pt x="48501" y="32710"/>
                    <a:pt x="48501" y="32744"/>
                  </a:cubicBezTo>
                  <a:cubicBezTo>
                    <a:pt x="48768" y="33211"/>
                    <a:pt x="48135" y="33978"/>
                    <a:pt x="48768" y="34245"/>
                  </a:cubicBezTo>
                  <a:cubicBezTo>
                    <a:pt x="48895" y="34300"/>
                    <a:pt x="49010" y="34323"/>
                    <a:pt x="49114" y="34323"/>
                  </a:cubicBezTo>
                  <a:cubicBezTo>
                    <a:pt x="49642" y="34323"/>
                    <a:pt x="49930" y="33733"/>
                    <a:pt x="50403" y="33678"/>
                  </a:cubicBezTo>
                  <a:cubicBezTo>
                    <a:pt x="52905" y="36913"/>
                    <a:pt x="50903" y="42517"/>
                    <a:pt x="55940" y="44419"/>
                  </a:cubicBezTo>
                  <a:cubicBezTo>
                    <a:pt x="56040" y="44352"/>
                    <a:pt x="56107" y="44185"/>
                    <a:pt x="56207" y="44085"/>
                  </a:cubicBezTo>
                  <a:cubicBezTo>
                    <a:pt x="55907" y="43351"/>
                    <a:pt x="54839" y="40816"/>
                    <a:pt x="54072" y="40516"/>
                  </a:cubicBezTo>
                  <a:cubicBezTo>
                    <a:pt x="51904" y="39715"/>
                    <a:pt x="52237" y="36713"/>
                    <a:pt x="52905" y="35913"/>
                  </a:cubicBezTo>
                  <a:lnTo>
                    <a:pt x="52905" y="35913"/>
                  </a:lnTo>
                  <a:cubicBezTo>
                    <a:pt x="52938" y="35913"/>
                    <a:pt x="56174" y="38715"/>
                    <a:pt x="56207" y="38915"/>
                  </a:cubicBezTo>
                  <a:cubicBezTo>
                    <a:pt x="56240" y="38915"/>
                    <a:pt x="58675" y="37080"/>
                    <a:pt x="58742" y="36613"/>
                  </a:cubicBezTo>
                  <a:cubicBezTo>
                    <a:pt x="58775" y="36380"/>
                    <a:pt x="58742" y="36079"/>
                    <a:pt x="58675" y="35846"/>
                  </a:cubicBezTo>
                  <a:cubicBezTo>
                    <a:pt x="58275" y="33944"/>
                    <a:pt x="56374" y="33344"/>
                    <a:pt x="55506" y="31910"/>
                  </a:cubicBezTo>
                  <a:cubicBezTo>
                    <a:pt x="54939" y="31042"/>
                    <a:pt x="56440" y="29942"/>
                    <a:pt x="56507" y="29942"/>
                  </a:cubicBezTo>
                  <a:cubicBezTo>
                    <a:pt x="56573" y="29909"/>
                    <a:pt x="56656" y="29893"/>
                    <a:pt x="56746" y="29893"/>
                  </a:cubicBezTo>
                  <a:cubicBezTo>
                    <a:pt x="57201" y="29893"/>
                    <a:pt x="57853" y="30296"/>
                    <a:pt x="57575" y="30909"/>
                  </a:cubicBezTo>
                  <a:cubicBezTo>
                    <a:pt x="57083" y="31954"/>
                    <a:pt x="57372" y="32156"/>
                    <a:pt x="57668" y="32156"/>
                  </a:cubicBezTo>
                  <a:cubicBezTo>
                    <a:pt x="57853" y="32156"/>
                    <a:pt x="58042" y="32076"/>
                    <a:pt x="58042" y="32076"/>
                  </a:cubicBezTo>
                  <a:cubicBezTo>
                    <a:pt x="58208" y="32010"/>
                    <a:pt x="58208" y="32010"/>
                    <a:pt x="57942" y="30175"/>
                  </a:cubicBezTo>
                  <a:cubicBezTo>
                    <a:pt x="59209" y="28707"/>
                    <a:pt x="61911" y="28908"/>
                    <a:pt x="62178" y="26339"/>
                  </a:cubicBezTo>
                  <a:cubicBezTo>
                    <a:pt x="62445" y="23337"/>
                    <a:pt x="61010" y="22236"/>
                    <a:pt x="58842" y="20568"/>
                  </a:cubicBezTo>
                  <a:cubicBezTo>
                    <a:pt x="58842" y="20535"/>
                    <a:pt x="58842" y="20535"/>
                    <a:pt x="59376" y="19101"/>
                  </a:cubicBezTo>
                  <a:cubicBezTo>
                    <a:pt x="59058" y="18973"/>
                    <a:pt x="58853" y="18891"/>
                    <a:pt x="58672" y="18891"/>
                  </a:cubicBezTo>
                  <a:cubicBezTo>
                    <a:pt x="58474" y="18891"/>
                    <a:pt x="58303" y="18990"/>
                    <a:pt x="58042" y="19234"/>
                  </a:cubicBezTo>
                  <a:cubicBezTo>
                    <a:pt x="57541" y="19101"/>
                    <a:pt x="57141" y="18767"/>
                    <a:pt x="56674" y="18600"/>
                  </a:cubicBezTo>
                  <a:cubicBezTo>
                    <a:pt x="56674" y="18533"/>
                    <a:pt x="56607" y="18367"/>
                    <a:pt x="56574" y="18267"/>
                  </a:cubicBezTo>
                  <a:cubicBezTo>
                    <a:pt x="56974" y="17933"/>
                    <a:pt x="57141" y="17499"/>
                    <a:pt x="57374" y="17066"/>
                  </a:cubicBezTo>
                  <a:cubicBezTo>
                    <a:pt x="57508" y="17099"/>
                    <a:pt x="57675" y="17099"/>
                    <a:pt x="57808" y="17166"/>
                  </a:cubicBezTo>
                  <a:cubicBezTo>
                    <a:pt x="57875" y="17399"/>
                    <a:pt x="58008" y="17700"/>
                    <a:pt x="58075" y="17933"/>
                  </a:cubicBezTo>
                  <a:cubicBezTo>
                    <a:pt x="59709" y="17666"/>
                    <a:pt x="59709" y="17666"/>
                    <a:pt x="59743" y="17666"/>
                  </a:cubicBezTo>
                  <a:cubicBezTo>
                    <a:pt x="60944" y="18333"/>
                    <a:pt x="61477" y="19701"/>
                    <a:pt x="62545" y="20502"/>
                  </a:cubicBezTo>
                  <a:cubicBezTo>
                    <a:pt x="63079" y="20368"/>
                    <a:pt x="63112" y="20335"/>
                    <a:pt x="63445" y="19734"/>
                  </a:cubicBezTo>
                  <a:cubicBezTo>
                    <a:pt x="62912" y="18066"/>
                    <a:pt x="59509" y="17066"/>
                    <a:pt x="61010" y="15164"/>
                  </a:cubicBezTo>
                  <a:lnTo>
                    <a:pt x="61010" y="15164"/>
                  </a:lnTo>
                  <a:cubicBezTo>
                    <a:pt x="61211" y="15198"/>
                    <a:pt x="61477" y="15231"/>
                    <a:pt x="61678" y="15231"/>
                  </a:cubicBezTo>
                  <a:cubicBezTo>
                    <a:pt x="62311" y="14264"/>
                    <a:pt x="62311" y="14264"/>
                    <a:pt x="59643" y="10228"/>
                  </a:cubicBezTo>
                  <a:lnTo>
                    <a:pt x="59643" y="10228"/>
                  </a:lnTo>
                  <a:cubicBezTo>
                    <a:pt x="60744" y="10261"/>
                    <a:pt x="61177" y="11428"/>
                    <a:pt x="62078" y="11862"/>
                  </a:cubicBezTo>
                  <a:cubicBezTo>
                    <a:pt x="61577" y="10695"/>
                    <a:pt x="61577" y="10695"/>
                    <a:pt x="59076" y="9193"/>
                  </a:cubicBezTo>
                  <a:lnTo>
                    <a:pt x="58842" y="9427"/>
                  </a:lnTo>
                  <a:cubicBezTo>
                    <a:pt x="58375" y="9360"/>
                    <a:pt x="58008" y="9093"/>
                    <a:pt x="57541" y="9060"/>
                  </a:cubicBezTo>
                  <a:cubicBezTo>
                    <a:pt x="57441" y="9160"/>
                    <a:pt x="57341" y="9227"/>
                    <a:pt x="57241" y="9327"/>
                  </a:cubicBezTo>
                  <a:cubicBezTo>
                    <a:pt x="56507" y="9093"/>
                    <a:pt x="55873" y="8760"/>
                    <a:pt x="55873" y="8760"/>
                  </a:cubicBezTo>
                  <a:cubicBezTo>
                    <a:pt x="55873" y="8093"/>
                    <a:pt x="55607" y="7492"/>
                    <a:pt x="55607" y="6825"/>
                  </a:cubicBezTo>
                  <a:cubicBezTo>
                    <a:pt x="56574" y="6325"/>
                    <a:pt x="57675" y="6725"/>
                    <a:pt x="58675" y="6391"/>
                  </a:cubicBezTo>
                  <a:cubicBezTo>
                    <a:pt x="58675" y="6325"/>
                    <a:pt x="58609" y="6158"/>
                    <a:pt x="58609" y="6058"/>
                  </a:cubicBezTo>
                  <a:cubicBezTo>
                    <a:pt x="58275" y="5858"/>
                    <a:pt x="58108" y="5691"/>
                    <a:pt x="58042" y="5091"/>
                  </a:cubicBezTo>
                  <a:cubicBezTo>
                    <a:pt x="58159" y="5069"/>
                    <a:pt x="58239" y="5055"/>
                    <a:pt x="58314" y="5055"/>
                  </a:cubicBezTo>
                  <a:cubicBezTo>
                    <a:pt x="58474" y="5055"/>
                    <a:pt x="58612" y="5120"/>
                    <a:pt x="59042" y="5324"/>
                  </a:cubicBezTo>
                  <a:cubicBezTo>
                    <a:pt x="59109" y="5224"/>
                    <a:pt x="59209" y="5091"/>
                    <a:pt x="59242" y="5024"/>
                  </a:cubicBezTo>
                  <a:cubicBezTo>
                    <a:pt x="59209" y="4924"/>
                    <a:pt x="59109" y="4824"/>
                    <a:pt x="59076" y="4757"/>
                  </a:cubicBezTo>
                  <a:lnTo>
                    <a:pt x="59076" y="4757"/>
                  </a:lnTo>
                  <a:cubicBezTo>
                    <a:pt x="59543" y="4857"/>
                    <a:pt x="59676" y="4890"/>
                    <a:pt x="59943" y="5424"/>
                  </a:cubicBezTo>
                  <a:cubicBezTo>
                    <a:pt x="60910" y="7392"/>
                    <a:pt x="60910" y="7392"/>
                    <a:pt x="64580" y="9360"/>
                  </a:cubicBezTo>
                  <a:cubicBezTo>
                    <a:pt x="64646" y="9260"/>
                    <a:pt x="64680" y="9160"/>
                    <a:pt x="64713" y="9060"/>
                  </a:cubicBezTo>
                  <a:cubicBezTo>
                    <a:pt x="63479" y="7859"/>
                    <a:pt x="62011" y="6892"/>
                    <a:pt x="60844" y="5591"/>
                  </a:cubicBezTo>
                  <a:cubicBezTo>
                    <a:pt x="60977" y="5424"/>
                    <a:pt x="61144" y="5224"/>
                    <a:pt x="61211" y="5057"/>
                  </a:cubicBezTo>
                  <a:lnTo>
                    <a:pt x="61577" y="5057"/>
                  </a:lnTo>
                  <a:cubicBezTo>
                    <a:pt x="61678" y="4990"/>
                    <a:pt x="61744" y="4857"/>
                    <a:pt x="61778" y="4757"/>
                  </a:cubicBezTo>
                  <a:cubicBezTo>
                    <a:pt x="61711" y="4557"/>
                    <a:pt x="61611" y="4323"/>
                    <a:pt x="61577" y="4090"/>
                  </a:cubicBezTo>
                  <a:cubicBezTo>
                    <a:pt x="61678" y="4023"/>
                    <a:pt x="61744" y="3923"/>
                    <a:pt x="61844" y="3890"/>
                  </a:cubicBezTo>
                  <a:cubicBezTo>
                    <a:pt x="61411" y="3423"/>
                    <a:pt x="60677" y="3423"/>
                    <a:pt x="60310" y="2889"/>
                  </a:cubicBezTo>
                  <a:cubicBezTo>
                    <a:pt x="60435" y="2841"/>
                    <a:pt x="60555" y="2823"/>
                    <a:pt x="60671" y="2823"/>
                  </a:cubicBezTo>
                  <a:cubicBezTo>
                    <a:pt x="61014" y="2823"/>
                    <a:pt x="61319" y="2981"/>
                    <a:pt x="61610" y="2981"/>
                  </a:cubicBezTo>
                  <a:cubicBezTo>
                    <a:pt x="61768" y="2981"/>
                    <a:pt x="61923" y="2934"/>
                    <a:pt x="62078" y="2789"/>
                  </a:cubicBezTo>
                  <a:cubicBezTo>
                    <a:pt x="61169" y="1920"/>
                    <a:pt x="59122" y="1749"/>
                    <a:pt x="57634" y="1749"/>
                  </a:cubicBezTo>
                  <a:cubicBezTo>
                    <a:pt x="56665" y="1749"/>
                    <a:pt x="55933" y="1822"/>
                    <a:pt x="55907" y="1822"/>
                  </a:cubicBezTo>
                  <a:cubicBezTo>
                    <a:pt x="55973" y="1888"/>
                    <a:pt x="56007" y="2055"/>
                    <a:pt x="56040" y="2155"/>
                  </a:cubicBezTo>
                  <a:cubicBezTo>
                    <a:pt x="55840" y="2155"/>
                    <a:pt x="55540" y="2055"/>
                    <a:pt x="55373" y="1988"/>
                  </a:cubicBezTo>
                  <a:cubicBezTo>
                    <a:pt x="54748" y="2342"/>
                    <a:pt x="54134" y="2469"/>
                    <a:pt x="53528" y="2469"/>
                  </a:cubicBezTo>
                  <a:cubicBezTo>
                    <a:pt x="51986" y="2469"/>
                    <a:pt x="50489" y="1647"/>
                    <a:pt x="48948" y="1647"/>
                  </a:cubicBezTo>
                  <a:cubicBezTo>
                    <a:pt x="48866" y="1647"/>
                    <a:pt x="48784" y="1650"/>
                    <a:pt x="48702" y="1655"/>
                  </a:cubicBezTo>
                  <a:cubicBezTo>
                    <a:pt x="48668" y="1721"/>
                    <a:pt x="48635" y="1855"/>
                    <a:pt x="48568" y="1988"/>
                  </a:cubicBezTo>
                  <a:cubicBezTo>
                    <a:pt x="48435" y="2022"/>
                    <a:pt x="48435" y="2022"/>
                    <a:pt x="47567" y="2022"/>
                  </a:cubicBezTo>
                  <a:cubicBezTo>
                    <a:pt x="47534" y="2088"/>
                    <a:pt x="47434" y="2222"/>
                    <a:pt x="47401" y="2322"/>
                  </a:cubicBezTo>
                  <a:cubicBezTo>
                    <a:pt x="45927" y="1710"/>
                    <a:pt x="45455" y="1514"/>
                    <a:pt x="45251" y="1514"/>
                  </a:cubicBezTo>
                  <a:cubicBezTo>
                    <a:pt x="45155" y="1514"/>
                    <a:pt x="45119" y="1557"/>
                    <a:pt x="45066" y="1621"/>
                  </a:cubicBezTo>
                  <a:cubicBezTo>
                    <a:pt x="44013" y="1407"/>
                    <a:pt x="43466" y="1298"/>
                    <a:pt x="43027" y="1069"/>
                  </a:cubicBezTo>
                  <a:lnTo>
                    <a:pt x="43027" y="1069"/>
                  </a:lnTo>
                  <a:cubicBezTo>
                    <a:pt x="42952" y="1324"/>
                    <a:pt x="42629" y="1388"/>
                    <a:pt x="42531" y="1388"/>
                  </a:cubicBezTo>
                  <a:cubicBezTo>
                    <a:pt x="42531" y="1355"/>
                    <a:pt x="42531" y="1321"/>
                    <a:pt x="42564" y="1288"/>
                  </a:cubicBezTo>
                  <a:cubicBezTo>
                    <a:pt x="42631" y="1221"/>
                    <a:pt x="42664" y="1221"/>
                    <a:pt x="42697" y="1188"/>
                  </a:cubicBezTo>
                  <a:cubicBezTo>
                    <a:pt x="42731" y="1154"/>
                    <a:pt x="42797" y="1121"/>
                    <a:pt x="42831" y="1121"/>
                  </a:cubicBezTo>
                  <a:cubicBezTo>
                    <a:pt x="42831" y="1121"/>
                    <a:pt x="42864" y="1121"/>
                    <a:pt x="42864" y="1054"/>
                  </a:cubicBezTo>
                  <a:lnTo>
                    <a:pt x="42998" y="1054"/>
                  </a:lnTo>
                  <a:cubicBezTo>
                    <a:pt x="42630" y="856"/>
                    <a:pt x="42332" y="568"/>
                    <a:pt x="41863" y="54"/>
                  </a:cubicBezTo>
                  <a:cubicBezTo>
                    <a:pt x="40996" y="287"/>
                    <a:pt x="40996" y="287"/>
                    <a:pt x="40963" y="287"/>
                  </a:cubicBezTo>
                  <a:lnTo>
                    <a:pt x="40696" y="354"/>
                  </a:lnTo>
                  <a:cubicBezTo>
                    <a:pt x="40629" y="320"/>
                    <a:pt x="40496" y="220"/>
                    <a:pt x="40396" y="187"/>
                  </a:cubicBezTo>
                  <a:cubicBezTo>
                    <a:pt x="38895" y="754"/>
                    <a:pt x="38895" y="754"/>
                    <a:pt x="38828" y="954"/>
                  </a:cubicBezTo>
                  <a:cubicBezTo>
                    <a:pt x="38628" y="954"/>
                    <a:pt x="38261" y="988"/>
                    <a:pt x="38061" y="1021"/>
                  </a:cubicBezTo>
                  <a:cubicBezTo>
                    <a:pt x="38027" y="1088"/>
                    <a:pt x="37927" y="1221"/>
                    <a:pt x="37894" y="1321"/>
                  </a:cubicBezTo>
                  <a:cubicBezTo>
                    <a:pt x="37856" y="1309"/>
                    <a:pt x="37816" y="1303"/>
                    <a:pt x="37773" y="1303"/>
                  </a:cubicBezTo>
                  <a:cubicBezTo>
                    <a:pt x="37586" y="1303"/>
                    <a:pt x="37362" y="1407"/>
                    <a:pt x="37227" y="1488"/>
                  </a:cubicBezTo>
                  <a:lnTo>
                    <a:pt x="37093" y="1521"/>
                  </a:lnTo>
                  <a:cubicBezTo>
                    <a:pt x="37027" y="1488"/>
                    <a:pt x="36893" y="1421"/>
                    <a:pt x="36760" y="1421"/>
                  </a:cubicBezTo>
                  <a:cubicBezTo>
                    <a:pt x="36693" y="1488"/>
                    <a:pt x="36593" y="1555"/>
                    <a:pt x="36526" y="1621"/>
                  </a:cubicBezTo>
                  <a:cubicBezTo>
                    <a:pt x="36560" y="1388"/>
                    <a:pt x="36660" y="1154"/>
                    <a:pt x="36660" y="954"/>
                  </a:cubicBezTo>
                  <a:cubicBezTo>
                    <a:pt x="36630" y="951"/>
                    <a:pt x="36600" y="950"/>
                    <a:pt x="36570" y="950"/>
                  </a:cubicBezTo>
                  <a:cubicBezTo>
                    <a:pt x="35951" y="950"/>
                    <a:pt x="35203" y="1590"/>
                    <a:pt x="35425" y="2322"/>
                  </a:cubicBezTo>
                  <a:cubicBezTo>
                    <a:pt x="34678" y="2079"/>
                    <a:pt x="34349" y="1972"/>
                    <a:pt x="34175" y="1972"/>
                  </a:cubicBezTo>
                  <a:cubicBezTo>
                    <a:pt x="34039" y="1972"/>
                    <a:pt x="33998" y="2038"/>
                    <a:pt x="33924" y="2155"/>
                  </a:cubicBezTo>
                  <a:cubicBezTo>
                    <a:pt x="33779" y="2082"/>
                    <a:pt x="33678" y="2035"/>
                    <a:pt x="33409" y="2035"/>
                  </a:cubicBezTo>
                  <a:cubicBezTo>
                    <a:pt x="33061" y="2035"/>
                    <a:pt x="32430" y="2115"/>
                    <a:pt x="31056" y="2322"/>
                  </a:cubicBezTo>
                  <a:cubicBezTo>
                    <a:pt x="31156" y="2155"/>
                    <a:pt x="31323" y="1955"/>
                    <a:pt x="31489" y="1822"/>
                  </a:cubicBezTo>
                  <a:lnTo>
                    <a:pt x="31056" y="1822"/>
                  </a:lnTo>
                  <a:cubicBezTo>
                    <a:pt x="30922" y="1988"/>
                    <a:pt x="30722" y="2188"/>
                    <a:pt x="30589" y="2355"/>
                  </a:cubicBezTo>
                  <a:cubicBezTo>
                    <a:pt x="30500" y="2348"/>
                    <a:pt x="30419" y="2343"/>
                    <a:pt x="30342" y="2343"/>
                  </a:cubicBezTo>
                  <a:cubicBezTo>
                    <a:pt x="30042" y="2343"/>
                    <a:pt x="29791" y="2425"/>
                    <a:pt x="29288" y="2822"/>
                  </a:cubicBezTo>
                  <a:cubicBezTo>
                    <a:pt x="29188" y="2722"/>
                    <a:pt x="29088" y="2655"/>
                    <a:pt x="29021" y="2622"/>
                  </a:cubicBezTo>
                  <a:cubicBezTo>
                    <a:pt x="28954" y="2655"/>
                    <a:pt x="28854" y="2722"/>
                    <a:pt x="28787" y="2822"/>
                  </a:cubicBezTo>
                  <a:cubicBezTo>
                    <a:pt x="28721" y="2722"/>
                    <a:pt x="28654" y="2622"/>
                    <a:pt x="28621" y="2522"/>
                  </a:cubicBezTo>
                  <a:cubicBezTo>
                    <a:pt x="28721" y="2355"/>
                    <a:pt x="28988" y="2155"/>
                    <a:pt x="29154" y="2022"/>
                  </a:cubicBezTo>
                  <a:cubicBezTo>
                    <a:pt x="29426" y="2208"/>
                    <a:pt x="29594" y="2326"/>
                    <a:pt x="29777" y="2326"/>
                  </a:cubicBezTo>
                  <a:cubicBezTo>
                    <a:pt x="29954" y="2326"/>
                    <a:pt x="30144" y="2217"/>
                    <a:pt x="30455" y="1955"/>
                  </a:cubicBezTo>
                  <a:cubicBezTo>
                    <a:pt x="30489" y="1355"/>
                    <a:pt x="30055" y="887"/>
                    <a:pt x="30155" y="320"/>
                  </a:cubicBezTo>
                  <a:cubicBezTo>
                    <a:pt x="29921" y="97"/>
                    <a:pt x="29537" y="1"/>
                    <a:pt x="29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1"/>
            <p:cNvSpPr/>
            <p:nvPr/>
          </p:nvSpPr>
          <p:spPr>
            <a:xfrm>
              <a:off x="4144036" y="1807372"/>
              <a:ext cx="7874" cy="6507"/>
            </a:xfrm>
            <a:custGeom>
              <a:avLst/>
              <a:gdLst/>
              <a:ahLst/>
              <a:cxnLst/>
              <a:rect l="l" t="t" r="r" b="b"/>
              <a:pathLst>
                <a:path w="334" h="276" extrusionOk="0">
                  <a:moveTo>
                    <a:pt x="234" y="0"/>
                  </a:moveTo>
                  <a:cubicBezTo>
                    <a:pt x="167" y="0"/>
                    <a:pt x="0" y="167"/>
                    <a:pt x="0" y="200"/>
                  </a:cubicBezTo>
                  <a:cubicBezTo>
                    <a:pt x="0" y="250"/>
                    <a:pt x="25" y="275"/>
                    <a:pt x="63" y="275"/>
                  </a:cubicBezTo>
                  <a:cubicBezTo>
                    <a:pt x="100" y="275"/>
                    <a:pt x="150" y="250"/>
                    <a:pt x="200" y="200"/>
                  </a:cubicBezTo>
                  <a:cubicBezTo>
                    <a:pt x="334" y="134"/>
                    <a:pt x="334" y="34"/>
                    <a:pt x="234"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1"/>
            <p:cNvSpPr/>
            <p:nvPr/>
          </p:nvSpPr>
          <p:spPr>
            <a:xfrm>
              <a:off x="3807458" y="2189401"/>
              <a:ext cx="14970" cy="9949"/>
            </a:xfrm>
            <a:custGeom>
              <a:avLst/>
              <a:gdLst/>
              <a:ahLst/>
              <a:cxnLst/>
              <a:rect l="l" t="t" r="r" b="b"/>
              <a:pathLst>
                <a:path w="635" h="422" extrusionOk="0">
                  <a:moveTo>
                    <a:pt x="400" y="0"/>
                  </a:moveTo>
                  <a:cubicBezTo>
                    <a:pt x="273" y="0"/>
                    <a:pt x="196" y="74"/>
                    <a:pt x="167" y="74"/>
                  </a:cubicBezTo>
                  <a:cubicBezTo>
                    <a:pt x="0" y="140"/>
                    <a:pt x="0" y="240"/>
                    <a:pt x="0" y="274"/>
                  </a:cubicBezTo>
                  <a:cubicBezTo>
                    <a:pt x="15" y="377"/>
                    <a:pt x="89" y="422"/>
                    <a:pt x="181" y="422"/>
                  </a:cubicBezTo>
                  <a:cubicBezTo>
                    <a:pt x="297" y="422"/>
                    <a:pt x="441" y="352"/>
                    <a:pt x="534" y="240"/>
                  </a:cubicBezTo>
                  <a:cubicBezTo>
                    <a:pt x="601" y="240"/>
                    <a:pt x="634" y="74"/>
                    <a:pt x="467" y="7"/>
                  </a:cubicBezTo>
                  <a:cubicBezTo>
                    <a:pt x="444" y="2"/>
                    <a:pt x="421" y="0"/>
                    <a:pt x="400"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1"/>
            <p:cNvSpPr/>
            <p:nvPr/>
          </p:nvSpPr>
          <p:spPr>
            <a:xfrm>
              <a:off x="3692649" y="2094277"/>
              <a:ext cx="18884" cy="22160"/>
            </a:xfrm>
            <a:custGeom>
              <a:avLst/>
              <a:gdLst/>
              <a:ahLst/>
              <a:cxnLst/>
              <a:rect l="l" t="t" r="r" b="b"/>
              <a:pathLst>
                <a:path w="801" h="940" extrusionOk="0">
                  <a:moveTo>
                    <a:pt x="254" y="1"/>
                  </a:moveTo>
                  <a:cubicBezTo>
                    <a:pt x="207" y="1"/>
                    <a:pt x="157" y="11"/>
                    <a:pt x="100" y="39"/>
                  </a:cubicBezTo>
                  <a:cubicBezTo>
                    <a:pt x="0" y="439"/>
                    <a:pt x="0" y="639"/>
                    <a:pt x="234" y="940"/>
                  </a:cubicBezTo>
                  <a:cubicBezTo>
                    <a:pt x="267" y="940"/>
                    <a:pt x="334" y="873"/>
                    <a:pt x="401" y="806"/>
                  </a:cubicBezTo>
                  <a:cubicBezTo>
                    <a:pt x="534" y="673"/>
                    <a:pt x="667" y="506"/>
                    <a:pt x="801" y="373"/>
                  </a:cubicBezTo>
                  <a:lnTo>
                    <a:pt x="434" y="39"/>
                  </a:lnTo>
                  <a:cubicBezTo>
                    <a:pt x="376" y="20"/>
                    <a:pt x="318" y="1"/>
                    <a:pt x="254"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1"/>
            <p:cNvSpPr/>
            <p:nvPr/>
          </p:nvSpPr>
          <p:spPr>
            <a:xfrm>
              <a:off x="3685576" y="2042389"/>
              <a:ext cx="26758" cy="28101"/>
            </a:xfrm>
            <a:custGeom>
              <a:avLst/>
              <a:gdLst/>
              <a:ahLst/>
              <a:cxnLst/>
              <a:rect l="l" t="t" r="r" b="b"/>
              <a:pathLst>
                <a:path w="1135" h="1192" extrusionOk="0">
                  <a:moveTo>
                    <a:pt x="979" y="1"/>
                  </a:moveTo>
                  <a:cubicBezTo>
                    <a:pt x="894" y="1"/>
                    <a:pt x="701" y="139"/>
                    <a:pt x="701" y="139"/>
                  </a:cubicBezTo>
                  <a:cubicBezTo>
                    <a:pt x="534" y="305"/>
                    <a:pt x="434" y="505"/>
                    <a:pt x="300" y="672"/>
                  </a:cubicBezTo>
                  <a:cubicBezTo>
                    <a:pt x="200" y="739"/>
                    <a:pt x="134" y="872"/>
                    <a:pt x="33" y="972"/>
                  </a:cubicBezTo>
                  <a:cubicBezTo>
                    <a:pt x="33" y="972"/>
                    <a:pt x="0" y="1073"/>
                    <a:pt x="0" y="1139"/>
                  </a:cubicBezTo>
                  <a:cubicBezTo>
                    <a:pt x="0" y="1170"/>
                    <a:pt x="26" y="1192"/>
                    <a:pt x="73" y="1192"/>
                  </a:cubicBezTo>
                  <a:cubicBezTo>
                    <a:pt x="178" y="1192"/>
                    <a:pt x="391" y="1085"/>
                    <a:pt x="667" y="739"/>
                  </a:cubicBezTo>
                  <a:cubicBezTo>
                    <a:pt x="834" y="505"/>
                    <a:pt x="1134" y="139"/>
                    <a:pt x="1001" y="5"/>
                  </a:cubicBezTo>
                  <a:cubicBezTo>
                    <a:pt x="995" y="2"/>
                    <a:pt x="987" y="1"/>
                    <a:pt x="979"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1"/>
            <p:cNvSpPr/>
            <p:nvPr/>
          </p:nvSpPr>
          <p:spPr>
            <a:xfrm>
              <a:off x="3713984" y="2024354"/>
              <a:ext cx="13296" cy="11882"/>
            </a:xfrm>
            <a:custGeom>
              <a:avLst/>
              <a:gdLst/>
              <a:ahLst/>
              <a:cxnLst/>
              <a:rect l="l" t="t" r="r" b="b"/>
              <a:pathLst>
                <a:path w="564" h="504" extrusionOk="0">
                  <a:moveTo>
                    <a:pt x="490" y="1"/>
                  </a:moveTo>
                  <a:cubicBezTo>
                    <a:pt x="424" y="1"/>
                    <a:pt x="0" y="344"/>
                    <a:pt x="96" y="503"/>
                  </a:cubicBezTo>
                  <a:cubicBezTo>
                    <a:pt x="163" y="470"/>
                    <a:pt x="263" y="403"/>
                    <a:pt x="430" y="236"/>
                  </a:cubicBezTo>
                  <a:cubicBezTo>
                    <a:pt x="463" y="170"/>
                    <a:pt x="563" y="70"/>
                    <a:pt x="496" y="3"/>
                  </a:cubicBezTo>
                  <a:cubicBezTo>
                    <a:pt x="495" y="1"/>
                    <a:pt x="493" y="1"/>
                    <a:pt x="490"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1"/>
            <p:cNvSpPr/>
            <p:nvPr/>
          </p:nvSpPr>
          <p:spPr>
            <a:xfrm>
              <a:off x="3771294" y="1822318"/>
              <a:ext cx="109317" cy="84163"/>
            </a:xfrm>
            <a:custGeom>
              <a:avLst/>
              <a:gdLst/>
              <a:ahLst/>
              <a:cxnLst/>
              <a:rect l="l" t="t" r="r" b="b"/>
              <a:pathLst>
                <a:path w="4637" h="3570" extrusionOk="0">
                  <a:moveTo>
                    <a:pt x="4637" y="0"/>
                  </a:moveTo>
                  <a:cubicBezTo>
                    <a:pt x="4559" y="39"/>
                    <a:pt x="4526" y="55"/>
                    <a:pt x="4493" y="55"/>
                  </a:cubicBezTo>
                  <a:cubicBezTo>
                    <a:pt x="4469" y="55"/>
                    <a:pt x="4445" y="47"/>
                    <a:pt x="4403" y="33"/>
                  </a:cubicBezTo>
                  <a:cubicBezTo>
                    <a:pt x="4396" y="31"/>
                    <a:pt x="4386" y="30"/>
                    <a:pt x="4375" y="30"/>
                  </a:cubicBezTo>
                  <a:cubicBezTo>
                    <a:pt x="4230" y="30"/>
                    <a:pt x="3771" y="222"/>
                    <a:pt x="3369" y="500"/>
                  </a:cubicBezTo>
                  <a:lnTo>
                    <a:pt x="2835" y="901"/>
                  </a:lnTo>
                  <a:cubicBezTo>
                    <a:pt x="2368" y="1401"/>
                    <a:pt x="2335" y="1468"/>
                    <a:pt x="2335" y="1535"/>
                  </a:cubicBezTo>
                  <a:cubicBezTo>
                    <a:pt x="2335" y="1568"/>
                    <a:pt x="2335" y="1568"/>
                    <a:pt x="2202" y="1735"/>
                  </a:cubicBezTo>
                  <a:cubicBezTo>
                    <a:pt x="1835" y="2168"/>
                    <a:pt x="1201" y="2235"/>
                    <a:pt x="801" y="2635"/>
                  </a:cubicBezTo>
                  <a:cubicBezTo>
                    <a:pt x="634" y="2702"/>
                    <a:pt x="567" y="2902"/>
                    <a:pt x="400" y="3002"/>
                  </a:cubicBezTo>
                  <a:cubicBezTo>
                    <a:pt x="100" y="3136"/>
                    <a:pt x="0" y="3202"/>
                    <a:pt x="33" y="3336"/>
                  </a:cubicBezTo>
                  <a:cubicBezTo>
                    <a:pt x="61" y="3354"/>
                    <a:pt x="89" y="3360"/>
                    <a:pt x="117" y="3360"/>
                  </a:cubicBezTo>
                  <a:cubicBezTo>
                    <a:pt x="163" y="3360"/>
                    <a:pt x="211" y="3345"/>
                    <a:pt x="263" y="3345"/>
                  </a:cubicBezTo>
                  <a:cubicBezTo>
                    <a:pt x="296" y="3345"/>
                    <a:pt x="330" y="3351"/>
                    <a:pt x="367" y="3369"/>
                  </a:cubicBezTo>
                  <a:cubicBezTo>
                    <a:pt x="434" y="3403"/>
                    <a:pt x="500" y="3536"/>
                    <a:pt x="634" y="3569"/>
                  </a:cubicBezTo>
                  <a:lnTo>
                    <a:pt x="734" y="3569"/>
                  </a:lnTo>
                  <a:cubicBezTo>
                    <a:pt x="901" y="3536"/>
                    <a:pt x="1568" y="3069"/>
                    <a:pt x="1568" y="3069"/>
                  </a:cubicBezTo>
                  <a:cubicBezTo>
                    <a:pt x="1635" y="3069"/>
                    <a:pt x="1668" y="3036"/>
                    <a:pt x="1701" y="3002"/>
                  </a:cubicBezTo>
                  <a:cubicBezTo>
                    <a:pt x="1868" y="2869"/>
                    <a:pt x="1868" y="2669"/>
                    <a:pt x="2001" y="2535"/>
                  </a:cubicBezTo>
                  <a:cubicBezTo>
                    <a:pt x="2135" y="2368"/>
                    <a:pt x="2302" y="2235"/>
                    <a:pt x="2402" y="2068"/>
                  </a:cubicBezTo>
                  <a:cubicBezTo>
                    <a:pt x="2468" y="2035"/>
                    <a:pt x="2468" y="2002"/>
                    <a:pt x="2502" y="1968"/>
                  </a:cubicBezTo>
                  <a:cubicBezTo>
                    <a:pt x="2702" y="1668"/>
                    <a:pt x="3069" y="1234"/>
                    <a:pt x="3069" y="1234"/>
                  </a:cubicBezTo>
                  <a:lnTo>
                    <a:pt x="3236" y="1068"/>
                  </a:lnTo>
                  <a:cubicBezTo>
                    <a:pt x="3469" y="901"/>
                    <a:pt x="3703" y="834"/>
                    <a:pt x="3903" y="667"/>
                  </a:cubicBezTo>
                  <a:cubicBezTo>
                    <a:pt x="4036" y="567"/>
                    <a:pt x="4036" y="367"/>
                    <a:pt x="4170" y="300"/>
                  </a:cubicBezTo>
                  <a:cubicBezTo>
                    <a:pt x="4170" y="300"/>
                    <a:pt x="4203" y="234"/>
                    <a:pt x="4370" y="167"/>
                  </a:cubicBezTo>
                  <a:cubicBezTo>
                    <a:pt x="4637" y="33"/>
                    <a:pt x="4637" y="33"/>
                    <a:pt x="4637"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1"/>
            <p:cNvSpPr/>
            <p:nvPr/>
          </p:nvSpPr>
          <p:spPr>
            <a:xfrm>
              <a:off x="3776787" y="1845539"/>
              <a:ext cx="52714" cy="32628"/>
            </a:xfrm>
            <a:custGeom>
              <a:avLst/>
              <a:gdLst/>
              <a:ahLst/>
              <a:cxnLst/>
              <a:rect l="l" t="t" r="r" b="b"/>
              <a:pathLst>
                <a:path w="2236" h="1384" extrusionOk="0">
                  <a:moveTo>
                    <a:pt x="2048" y="1"/>
                  </a:moveTo>
                  <a:cubicBezTo>
                    <a:pt x="2028" y="1"/>
                    <a:pt x="2002" y="5"/>
                    <a:pt x="1969" y="16"/>
                  </a:cubicBezTo>
                  <a:cubicBezTo>
                    <a:pt x="1835" y="49"/>
                    <a:pt x="1668" y="149"/>
                    <a:pt x="1568" y="216"/>
                  </a:cubicBezTo>
                  <a:cubicBezTo>
                    <a:pt x="1535" y="233"/>
                    <a:pt x="1502" y="233"/>
                    <a:pt x="1464" y="233"/>
                  </a:cubicBezTo>
                  <a:cubicBezTo>
                    <a:pt x="1427" y="233"/>
                    <a:pt x="1385" y="233"/>
                    <a:pt x="1335" y="249"/>
                  </a:cubicBezTo>
                  <a:cubicBezTo>
                    <a:pt x="1301" y="249"/>
                    <a:pt x="1301" y="316"/>
                    <a:pt x="1268" y="316"/>
                  </a:cubicBezTo>
                  <a:cubicBezTo>
                    <a:pt x="1235" y="316"/>
                    <a:pt x="1235" y="349"/>
                    <a:pt x="1168" y="349"/>
                  </a:cubicBezTo>
                  <a:cubicBezTo>
                    <a:pt x="1068" y="483"/>
                    <a:pt x="935" y="583"/>
                    <a:pt x="768" y="716"/>
                  </a:cubicBezTo>
                  <a:cubicBezTo>
                    <a:pt x="568" y="850"/>
                    <a:pt x="334" y="916"/>
                    <a:pt x="167" y="1050"/>
                  </a:cubicBezTo>
                  <a:cubicBezTo>
                    <a:pt x="167" y="1050"/>
                    <a:pt x="1" y="1217"/>
                    <a:pt x="1" y="1317"/>
                  </a:cubicBezTo>
                  <a:cubicBezTo>
                    <a:pt x="1" y="1383"/>
                    <a:pt x="101" y="1383"/>
                    <a:pt x="101" y="1383"/>
                  </a:cubicBezTo>
                  <a:cubicBezTo>
                    <a:pt x="234" y="1383"/>
                    <a:pt x="301" y="1350"/>
                    <a:pt x="434" y="1350"/>
                  </a:cubicBezTo>
                  <a:lnTo>
                    <a:pt x="568" y="1350"/>
                  </a:lnTo>
                  <a:cubicBezTo>
                    <a:pt x="601" y="1317"/>
                    <a:pt x="601" y="1317"/>
                    <a:pt x="634" y="1317"/>
                  </a:cubicBezTo>
                  <a:cubicBezTo>
                    <a:pt x="901" y="1217"/>
                    <a:pt x="1068" y="1017"/>
                    <a:pt x="1268" y="850"/>
                  </a:cubicBezTo>
                  <a:cubicBezTo>
                    <a:pt x="1468" y="716"/>
                    <a:pt x="1668" y="650"/>
                    <a:pt x="1835" y="516"/>
                  </a:cubicBezTo>
                  <a:cubicBezTo>
                    <a:pt x="2002" y="383"/>
                    <a:pt x="2235" y="183"/>
                    <a:pt x="2102" y="16"/>
                  </a:cubicBezTo>
                  <a:cubicBezTo>
                    <a:pt x="2102" y="16"/>
                    <a:pt x="2087" y="1"/>
                    <a:pt x="2048"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1"/>
            <p:cNvSpPr/>
            <p:nvPr/>
          </p:nvSpPr>
          <p:spPr>
            <a:xfrm>
              <a:off x="3581753" y="1660312"/>
              <a:ext cx="1973888" cy="2077688"/>
            </a:xfrm>
            <a:custGeom>
              <a:avLst/>
              <a:gdLst/>
              <a:ahLst/>
              <a:cxnLst/>
              <a:rect l="l" t="t" r="r" b="b"/>
              <a:pathLst>
                <a:path w="83728" h="88131" extrusionOk="0">
                  <a:moveTo>
                    <a:pt x="57542" y="0"/>
                  </a:moveTo>
                  <a:cubicBezTo>
                    <a:pt x="63246" y="7706"/>
                    <a:pt x="66615" y="17246"/>
                    <a:pt x="66615" y="27587"/>
                  </a:cubicBezTo>
                  <a:cubicBezTo>
                    <a:pt x="66615" y="53172"/>
                    <a:pt x="45867" y="73987"/>
                    <a:pt x="20215" y="73987"/>
                  </a:cubicBezTo>
                  <a:cubicBezTo>
                    <a:pt x="12944" y="73987"/>
                    <a:pt x="6105" y="72319"/>
                    <a:pt x="1" y="69350"/>
                  </a:cubicBezTo>
                  <a:lnTo>
                    <a:pt x="1" y="69350"/>
                  </a:lnTo>
                  <a:cubicBezTo>
                    <a:pt x="8440" y="80758"/>
                    <a:pt x="22017" y="88130"/>
                    <a:pt x="37261" y="88130"/>
                  </a:cubicBezTo>
                  <a:cubicBezTo>
                    <a:pt x="62879" y="88130"/>
                    <a:pt x="83661" y="67349"/>
                    <a:pt x="83661" y="41730"/>
                  </a:cubicBezTo>
                  <a:cubicBezTo>
                    <a:pt x="83727" y="23384"/>
                    <a:pt x="73053" y="7506"/>
                    <a:pt x="57542"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5" name="Google Shape;1995;p45"/>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grpSp>
        <p:nvGrpSpPr>
          <p:cNvPr id="1996" name="Google Shape;1996;p45"/>
          <p:cNvGrpSpPr/>
          <p:nvPr/>
        </p:nvGrpSpPr>
        <p:grpSpPr>
          <a:xfrm>
            <a:off x="6280500" y="3459300"/>
            <a:ext cx="1574500" cy="1239225"/>
            <a:chOff x="3141575" y="3733125"/>
            <a:chExt cx="1574500" cy="1239225"/>
          </a:xfrm>
        </p:grpSpPr>
        <p:sp>
          <p:nvSpPr>
            <p:cNvPr id="1997" name="Google Shape;1997;p45"/>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5"/>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5"/>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5"/>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5"/>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5"/>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5"/>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5"/>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5"/>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5"/>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5"/>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5"/>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5"/>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5"/>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5"/>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5"/>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5"/>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5"/>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5"/>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5"/>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5"/>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5"/>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45"/>
          <p:cNvGrpSpPr/>
          <p:nvPr/>
        </p:nvGrpSpPr>
        <p:grpSpPr>
          <a:xfrm>
            <a:off x="6821221" y="829085"/>
            <a:ext cx="1140709" cy="1075784"/>
            <a:chOff x="1653025" y="454925"/>
            <a:chExt cx="1274250" cy="1201725"/>
          </a:xfrm>
        </p:grpSpPr>
        <p:sp>
          <p:nvSpPr>
            <p:cNvPr id="2020" name="Google Shape;2020;p45"/>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5"/>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5"/>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5"/>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5"/>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5"/>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5"/>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5"/>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5"/>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5"/>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5"/>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5"/>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5"/>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5" name="Google Shape;2035;p45"/>
          <p:cNvSpPr/>
          <p:nvPr/>
        </p:nvSpPr>
        <p:spPr>
          <a:xfrm>
            <a:off x="-38725" y="2684700"/>
            <a:ext cx="1987700" cy="2452350"/>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036" name="Google Shape;2036;p45"/>
          <p:cNvGrpSpPr/>
          <p:nvPr/>
        </p:nvGrpSpPr>
        <p:grpSpPr>
          <a:xfrm>
            <a:off x="792828" y="2571745"/>
            <a:ext cx="1455605" cy="989912"/>
            <a:chOff x="4429175" y="1834250"/>
            <a:chExt cx="1681225" cy="1143350"/>
          </a:xfrm>
        </p:grpSpPr>
        <p:sp>
          <p:nvSpPr>
            <p:cNvPr id="2037" name="Google Shape;2037;p45"/>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5"/>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5"/>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5"/>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5"/>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5"/>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5"/>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5"/>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5"/>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5"/>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5"/>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5"/>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5"/>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5"/>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5"/>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5"/>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5"/>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68" y="98627"/>
            <a:ext cx="4386874" cy="2374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645" y="2540564"/>
            <a:ext cx="4576459" cy="245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203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40"/>
          <p:cNvSpPr/>
          <p:nvPr/>
        </p:nvSpPr>
        <p:spPr>
          <a:xfrm>
            <a:off x="4965045" y="2044614"/>
            <a:ext cx="3442200" cy="26532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rot="-241879">
            <a:off x="6205949" y="1899472"/>
            <a:ext cx="947344" cy="252642"/>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750675" y="1245150"/>
            <a:ext cx="3442200" cy="26532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rot="-241879">
            <a:off x="1998096" y="1080484"/>
            <a:ext cx="947344" cy="252642"/>
          </a:xfrm>
          <a:prstGeom prst="rect">
            <a:avLst/>
          </a:prstGeom>
          <a:solidFill>
            <a:srgbClr val="E7B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CONTRIBUTIONS</a:t>
            </a:r>
            <a:endParaRPr dirty="0">
              <a:solidFill>
                <a:schemeClr val="accent3"/>
              </a:solidFill>
            </a:endParaRPr>
          </a:p>
        </p:txBody>
      </p:sp>
      <p:sp>
        <p:nvSpPr>
          <p:cNvPr id="1700" name="Google Shape;1700;p40"/>
          <p:cNvSpPr txBox="1">
            <a:spLocks noGrp="1"/>
          </p:cNvSpPr>
          <p:nvPr>
            <p:ph type="body" idx="1"/>
          </p:nvPr>
        </p:nvSpPr>
        <p:spPr>
          <a:xfrm>
            <a:off x="877689" y="1886250"/>
            <a:ext cx="3193500" cy="1544700"/>
          </a:xfrm>
          <a:prstGeom prst="rect">
            <a:avLst/>
          </a:prstGeom>
        </p:spPr>
        <p:txBody>
          <a:bodyPr spcFirstLastPara="1" wrap="square" lIns="274300" tIns="91425" rIns="274300" bIns="91425" anchor="ctr" anchorCtr="0">
            <a:noAutofit/>
          </a:bodyPr>
          <a:lstStyle/>
          <a:p>
            <a:pPr marL="285750" indent="-285750" algn="l"/>
            <a:r>
              <a:rPr lang="en-US" dirty="0" smtClean="0"/>
              <a:t>Photography page</a:t>
            </a:r>
          </a:p>
          <a:p>
            <a:pPr marL="285750" indent="-285750" algn="l"/>
            <a:r>
              <a:rPr lang="en-US" dirty="0" smtClean="0"/>
              <a:t>Road Safety page</a:t>
            </a:r>
          </a:p>
          <a:p>
            <a:pPr marL="285750" indent="-285750" algn="l"/>
            <a:r>
              <a:rPr lang="en-US" dirty="0" smtClean="0"/>
              <a:t>Admin page</a:t>
            </a:r>
          </a:p>
          <a:p>
            <a:pPr marL="285750" indent="-285750" algn="l"/>
            <a:r>
              <a:rPr lang="en-US" dirty="0" smtClean="0"/>
              <a:t>Chikkamagalur page</a:t>
            </a:r>
            <a:endParaRPr dirty="0"/>
          </a:p>
        </p:txBody>
      </p:sp>
      <p:sp>
        <p:nvSpPr>
          <p:cNvPr id="1701" name="Google Shape;1701;p40"/>
          <p:cNvSpPr txBox="1">
            <a:spLocks noGrp="1"/>
          </p:cNvSpPr>
          <p:nvPr>
            <p:ph type="body" idx="2"/>
          </p:nvPr>
        </p:nvSpPr>
        <p:spPr>
          <a:xfrm>
            <a:off x="5089395" y="2737189"/>
            <a:ext cx="3193500" cy="1544700"/>
          </a:xfrm>
          <a:prstGeom prst="rect">
            <a:avLst/>
          </a:prstGeom>
        </p:spPr>
        <p:txBody>
          <a:bodyPr spcFirstLastPara="1" wrap="square" lIns="274300" tIns="91425" rIns="274300" bIns="91425" anchor="ctr" anchorCtr="0">
            <a:noAutofit/>
          </a:bodyPr>
          <a:lstStyle/>
          <a:p>
            <a:pPr marL="285750" indent="-285750" algn="l">
              <a:buSzPts val="1100"/>
            </a:pPr>
            <a:r>
              <a:rPr lang="en-US" dirty="0" smtClean="0"/>
              <a:t>Admin page</a:t>
            </a:r>
          </a:p>
          <a:p>
            <a:pPr marL="285750" indent="-285750" algn="l">
              <a:buSzPts val="1100"/>
            </a:pPr>
            <a:r>
              <a:rPr lang="en-US" dirty="0" smtClean="0"/>
              <a:t>Gokarna page</a:t>
            </a:r>
            <a:br>
              <a:rPr lang="en-US" dirty="0" smtClean="0"/>
            </a:br>
            <a:endParaRPr lang="en-US" dirty="0" smtClean="0"/>
          </a:p>
          <a:p>
            <a:pPr marL="285750" indent="-285750" algn="l">
              <a:buSzPts val="1100"/>
            </a:pPr>
            <a:r>
              <a:rPr lang="en-US" dirty="0" smtClean="0"/>
              <a:t>Mysore page</a:t>
            </a:r>
            <a:endParaRPr dirty="0"/>
          </a:p>
        </p:txBody>
      </p:sp>
      <p:sp>
        <p:nvSpPr>
          <p:cNvPr id="1702" name="Google Shape;1702;p40"/>
          <p:cNvSpPr txBox="1">
            <a:spLocks noGrp="1"/>
          </p:cNvSpPr>
          <p:nvPr>
            <p:ph type="subTitle" idx="3"/>
          </p:nvPr>
        </p:nvSpPr>
        <p:spPr>
          <a:xfrm>
            <a:off x="877689" y="1475375"/>
            <a:ext cx="31935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dirty="0" smtClean="0"/>
              <a:t>PAVAN</a:t>
            </a:r>
            <a:endParaRPr dirty="0"/>
          </a:p>
        </p:txBody>
      </p:sp>
      <p:sp>
        <p:nvSpPr>
          <p:cNvPr id="1703" name="Google Shape;1703;p40"/>
          <p:cNvSpPr txBox="1">
            <a:spLocks noGrp="1"/>
          </p:cNvSpPr>
          <p:nvPr>
            <p:ph type="subTitle" idx="4"/>
          </p:nvPr>
        </p:nvSpPr>
        <p:spPr>
          <a:xfrm>
            <a:off x="5089395" y="2325589"/>
            <a:ext cx="31935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smtClean="0"/>
              <a:t>GAGAN</a:t>
            </a:r>
            <a:endParaRPr dirty="0"/>
          </a:p>
        </p:txBody>
      </p:sp>
      <p:sp>
        <p:nvSpPr>
          <p:cNvPr id="1704" name="Google Shape;1704;p40"/>
          <p:cNvSpPr/>
          <p:nvPr/>
        </p:nvSpPr>
        <p:spPr>
          <a:xfrm>
            <a:off x="0" y="-25825"/>
            <a:ext cx="2581425" cy="1729575"/>
          </a:xfrm>
          <a:custGeom>
            <a:avLst/>
            <a:gdLst/>
            <a:ahLst/>
            <a:cxnLst/>
            <a:rect l="l" t="t" r="r" b="b"/>
            <a:pathLst>
              <a:path w="103257" h="69183" extrusionOk="0">
                <a:moveTo>
                  <a:pt x="103257" y="0"/>
                </a:moveTo>
                <a:cubicBezTo>
                  <a:pt x="98280" y="11619"/>
                  <a:pt x="80154" y="16747"/>
                  <a:pt x="67892" y="13682"/>
                </a:cubicBezTo>
                <a:cubicBezTo>
                  <a:pt x="62213" y="12262"/>
                  <a:pt x="56262" y="10343"/>
                  <a:pt x="51887" y="6454"/>
                </a:cubicBezTo>
                <a:cubicBezTo>
                  <a:pt x="50905" y="5581"/>
                  <a:pt x="48813" y="3939"/>
                  <a:pt x="49822" y="3098"/>
                </a:cubicBezTo>
                <a:cubicBezTo>
                  <a:pt x="55019" y="-1236"/>
                  <a:pt x="68030" y="13544"/>
                  <a:pt x="63245" y="18329"/>
                </a:cubicBezTo>
                <a:cubicBezTo>
                  <a:pt x="51085" y="30489"/>
                  <a:pt x="24053" y="17408"/>
                  <a:pt x="13165" y="30719"/>
                </a:cubicBezTo>
                <a:cubicBezTo>
                  <a:pt x="10838" y="33564"/>
                  <a:pt x="8887" y="37391"/>
                  <a:pt x="9293" y="41045"/>
                </a:cubicBezTo>
                <a:cubicBezTo>
                  <a:pt x="9883" y="46356"/>
                  <a:pt x="14378" y="51277"/>
                  <a:pt x="13423" y="56534"/>
                </a:cubicBezTo>
                <a:cubicBezTo>
                  <a:pt x="12595" y="61093"/>
                  <a:pt x="10275" y="66211"/>
                  <a:pt x="6195" y="68408"/>
                </a:cubicBezTo>
                <a:cubicBezTo>
                  <a:pt x="4363" y="69395"/>
                  <a:pt x="1974" y="68525"/>
                  <a:pt x="0" y="69183"/>
                </a:cubicBezTo>
              </a:path>
            </a:pathLst>
          </a:custGeom>
          <a:noFill/>
          <a:ln w="19050" cap="flat" cmpd="sng">
            <a:solidFill>
              <a:schemeClr val="accent6"/>
            </a:solidFill>
            <a:prstDash val="dot"/>
            <a:round/>
            <a:headEnd type="none" w="med" len="med"/>
            <a:tailEnd type="none" w="med" len="med"/>
          </a:ln>
        </p:spPr>
      </p:sp>
      <p:grpSp>
        <p:nvGrpSpPr>
          <p:cNvPr id="1705" name="Google Shape;1705;p40"/>
          <p:cNvGrpSpPr/>
          <p:nvPr/>
        </p:nvGrpSpPr>
        <p:grpSpPr>
          <a:xfrm>
            <a:off x="2990000" y="3473925"/>
            <a:ext cx="1351825" cy="1116650"/>
            <a:chOff x="-2637550" y="1847600"/>
            <a:chExt cx="1351825" cy="1116650"/>
          </a:xfrm>
        </p:grpSpPr>
        <p:sp>
          <p:nvSpPr>
            <p:cNvPr id="1706" name="Google Shape;1706;p40"/>
            <p:cNvSpPr/>
            <p:nvPr/>
          </p:nvSpPr>
          <p:spPr>
            <a:xfrm>
              <a:off x="-2637550" y="1847600"/>
              <a:ext cx="1351825" cy="1116650"/>
            </a:xfrm>
            <a:custGeom>
              <a:avLst/>
              <a:gdLst/>
              <a:ahLst/>
              <a:cxnLst/>
              <a:rect l="l" t="t" r="r" b="b"/>
              <a:pathLst>
                <a:path w="54073" h="44666" extrusionOk="0">
                  <a:moveTo>
                    <a:pt x="50503" y="10975"/>
                  </a:moveTo>
                  <a:lnTo>
                    <a:pt x="45100" y="10975"/>
                  </a:lnTo>
                  <a:cubicBezTo>
                    <a:pt x="44966" y="10341"/>
                    <a:pt x="44599" y="9807"/>
                    <a:pt x="44132" y="9441"/>
                  </a:cubicBezTo>
                  <a:lnTo>
                    <a:pt x="44132" y="9374"/>
                  </a:lnTo>
                  <a:cubicBezTo>
                    <a:pt x="44132" y="7773"/>
                    <a:pt x="42798" y="6438"/>
                    <a:pt x="41163" y="6438"/>
                  </a:cubicBezTo>
                  <a:lnTo>
                    <a:pt x="38295" y="6438"/>
                  </a:lnTo>
                  <a:lnTo>
                    <a:pt x="38295" y="3103"/>
                  </a:lnTo>
                  <a:cubicBezTo>
                    <a:pt x="38295" y="1368"/>
                    <a:pt x="36894" y="0"/>
                    <a:pt x="35192" y="0"/>
                  </a:cubicBezTo>
                  <a:lnTo>
                    <a:pt x="18814" y="0"/>
                  </a:lnTo>
                  <a:cubicBezTo>
                    <a:pt x="18014" y="0"/>
                    <a:pt x="17280" y="301"/>
                    <a:pt x="16679" y="834"/>
                  </a:cubicBezTo>
                  <a:lnTo>
                    <a:pt x="8840" y="8306"/>
                  </a:lnTo>
                  <a:cubicBezTo>
                    <a:pt x="8473" y="8106"/>
                    <a:pt x="8040" y="7973"/>
                    <a:pt x="7573" y="7973"/>
                  </a:cubicBezTo>
                  <a:lnTo>
                    <a:pt x="5471" y="7973"/>
                  </a:lnTo>
                  <a:cubicBezTo>
                    <a:pt x="4137" y="7973"/>
                    <a:pt x="3003" y="9007"/>
                    <a:pt x="2869" y="10341"/>
                  </a:cubicBezTo>
                  <a:cubicBezTo>
                    <a:pt x="2636" y="10608"/>
                    <a:pt x="2402" y="10842"/>
                    <a:pt x="2302" y="11175"/>
                  </a:cubicBezTo>
                  <a:cubicBezTo>
                    <a:pt x="968" y="11709"/>
                    <a:pt x="1" y="13010"/>
                    <a:pt x="1" y="14511"/>
                  </a:cubicBezTo>
                  <a:lnTo>
                    <a:pt x="1" y="34692"/>
                  </a:lnTo>
                  <a:cubicBezTo>
                    <a:pt x="1" y="36660"/>
                    <a:pt x="1635" y="38294"/>
                    <a:pt x="3570" y="38294"/>
                  </a:cubicBezTo>
                  <a:lnTo>
                    <a:pt x="8173" y="38294"/>
                  </a:lnTo>
                  <a:cubicBezTo>
                    <a:pt x="8674" y="38762"/>
                    <a:pt x="9374" y="39128"/>
                    <a:pt x="10141" y="39162"/>
                  </a:cubicBezTo>
                  <a:cubicBezTo>
                    <a:pt x="12877" y="42598"/>
                    <a:pt x="17080" y="44666"/>
                    <a:pt x="21549" y="44666"/>
                  </a:cubicBezTo>
                  <a:lnTo>
                    <a:pt x="22217" y="44666"/>
                  </a:lnTo>
                  <a:lnTo>
                    <a:pt x="24518" y="44666"/>
                  </a:lnTo>
                  <a:cubicBezTo>
                    <a:pt x="28988" y="44666"/>
                    <a:pt x="33224" y="42564"/>
                    <a:pt x="35993" y="39062"/>
                  </a:cubicBezTo>
                  <a:cubicBezTo>
                    <a:pt x="36493" y="38962"/>
                    <a:pt x="36960" y="38661"/>
                    <a:pt x="37327" y="38294"/>
                  </a:cubicBezTo>
                  <a:lnTo>
                    <a:pt x="50437" y="38294"/>
                  </a:lnTo>
                  <a:cubicBezTo>
                    <a:pt x="52405" y="38294"/>
                    <a:pt x="54039" y="36660"/>
                    <a:pt x="54039" y="34692"/>
                  </a:cubicBezTo>
                  <a:lnTo>
                    <a:pt x="54039" y="14511"/>
                  </a:lnTo>
                  <a:cubicBezTo>
                    <a:pt x="54073" y="12609"/>
                    <a:pt x="52438" y="10975"/>
                    <a:pt x="50503" y="10975"/>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2471600" y="2163650"/>
              <a:ext cx="1144175" cy="600450"/>
            </a:xfrm>
            <a:custGeom>
              <a:avLst/>
              <a:gdLst/>
              <a:ahLst/>
              <a:cxnLst/>
              <a:rect l="l" t="t" r="r" b="b"/>
              <a:pathLst>
                <a:path w="45767" h="24018" extrusionOk="0">
                  <a:moveTo>
                    <a:pt x="43865" y="24018"/>
                  </a:moveTo>
                  <a:lnTo>
                    <a:pt x="1902" y="24018"/>
                  </a:lnTo>
                  <a:cubicBezTo>
                    <a:pt x="868" y="24018"/>
                    <a:pt x="1" y="23151"/>
                    <a:pt x="1" y="22083"/>
                  </a:cubicBezTo>
                  <a:lnTo>
                    <a:pt x="1" y="1902"/>
                  </a:lnTo>
                  <a:cubicBezTo>
                    <a:pt x="1" y="868"/>
                    <a:pt x="868" y="1"/>
                    <a:pt x="1902" y="1"/>
                  </a:cubicBezTo>
                  <a:lnTo>
                    <a:pt x="43865" y="1"/>
                  </a:lnTo>
                  <a:cubicBezTo>
                    <a:pt x="44899" y="1"/>
                    <a:pt x="45767" y="868"/>
                    <a:pt x="45767" y="1902"/>
                  </a:cubicBezTo>
                  <a:lnTo>
                    <a:pt x="45767" y="22083"/>
                  </a:lnTo>
                  <a:cubicBezTo>
                    <a:pt x="45767" y="23151"/>
                    <a:pt x="44899" y="24018"/>
                    <a:pt x="43865" y="240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2472425" y="2226200"/>
              <a:ext cx="1144175" cy="475375"/>
            </a:xfrm>
            <a:custGeom>
              <a:avLst/>
              <a:gdLst/>
              <a:ahLst/>
              <a:cxnLst/>
              <a:rect l="l" t="t" r="r" b="b"/>
              <a:pathLst>
                <a:path w="45767" h="19015" extrusionOk="0">
                  <a:moveTo>
                    <a:pt x="0" y="1"/>
                  </a:moveTo>
                  <a:lnTo>
                    <a:pt x="45766" y="1"/>
                  </a:lnTo>
                  <a:lnTo>
                    <a:pt x="45766" y="19014"/>
                  </a:lnTo>
                  <a:lnTo>
                    <a:pt x="0" y="19014"/>
                  </a:lnTo>
                  <a:close/>
                </a:path>
              </a:pathLst>
            </a:custGeom>
            <a:solidFill>
              <a:srgbClr val="C59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2472425" y="2268725"/>
              <a:ext cx="1144175" cy="390300"/>
            </a:xfrm>
            <a:custGeom>
              <a:avLst/>
              <a:gdLst/>
              <a:ahLst/>
              <a:cxnLst/>
              <a:rect l="l" t="t" r="r" b="b"/>
              <a:pathLst>
                <a:path w="45767" h="15612" extrusionOk="0">
                  <a:moveTo>
                    <a:pt x="0" y="1"/>
                  </a:moveTo>
                  <a:lnTo>
                    <a:pt x="45766" y="1"/>
                  </a:lnTo>
                  <a:lnTo>
                    <a:pt x="45766" y="15612"/>
                  </a:lnTo>
                  <a:lnTo>
                    <a:pt x="0" y="156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1677700" y="2050250"/>
              <a:ext cx="100100" cy="168475"/>
            </a:xfrm>
            <a:custGeom>
              <a:avLst/>
              <a:gdLst/>
              <a:ahLst/>
              <a:cxnLst/>
              <a:rect l="l" t="t" r="r" b="b"/>
              <a:pathLst>
                <a:path w="4004" h="6739" extrusionOk="0">
                  <a:moveTo>
                    <a:pt x="1302" y="0"/>
                  </a:moveTo>
                  <a:lnTo>
                    <a:pt x="2703" y="0"/>
                  </a:lnTo>
                  <a:cubicBezTo>
                    <a:pt x="3437" y="0"/>
                    <a:pt x="4004" y="567"/>
                    <a:pt x="4004" y="1268"/>
                  </a:cubicBezTo>
                  <a:lnTo>
                    <a:pt x="4004" y="5437"/>
                  </a:lnTo>
                  <a:cubicBezTo>
                    <a:pt x="4004" y="6171"/>
                    <a:pt x="3437" y="6738"/>
                    <a:pt x="2703" y="6738"/>
                  </a:cubicBezTo>
                  <a:lnTo>
                    <a:pt x="1302" y="6738"/>
                  </a:lnTo>
                  <a:cubicBezTo>
                    <a:pt x="601" y="6738"/>
                    <a:pt x="1" y="6171"/>
                    <a:pt x="1" y="5437"/>
                  </a:cubicBezTo>
                  <a:lnTo>
                    <a:pt x="1" y="1268"/>
                  </a:lnTo>
                  <a:cubicBezTo>
                    <a:pt x="34" y="534"/>
                    <a:pt x="6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1703550" y="2110275"/>
              <a:ext cx="153475" cy="106775"/>
            </a:xfrm>
            <a:custGeom>
              <a:avLst/>
              <a:gdLst/>
              <a:ahLst/>
              <a:cxnLst/>
              <a:rect l="l" t="t" r="r" b="b"/>
              <a:pathLst>
                <a:path w="6139" h="4271" extrusionOk="0">
                  <a:moveTo>
                    <a:pt x="1068" y="1"/>
                  </a:moveTo>
                  <a:lnTo>
                    <a:pt x="5038" y="1"/>
                  </a:lnTo>
                  <a:cubicBezTo>
                    <a:pt x="5638" y="1"/>
                    <a:pt x="6138" y="501"/>
                    <a:pt x="6138" y="1102"/>
                  </a:cubicBezTo>
                  <a:lnTo>
                    <a:pt x="6138" y="3170"/>
                  </a:lnTo>
                  <a:cubicBezTo>
                    <a:pt x="6138" y="3770"/>
                    <a:pt x="5638" y="4271"/>
                    <a:pt x="5038" y="4271"/>
                  </a:cubicBezTo>
                  <a:lnTo>
                    <a:pt x="1068" y="4271"/>
                  </a:lnTo>
                  <a:cubicBezTo>
                    <a:pt x="501" y="4271"/>
                    <a:pt x="1" y="3770"/>
                    <a:pt x="1" y="3170"/>
                  </a:cubicBezTo>
                  <a:lnTo>
                    <a:pt x="1" y="1102"/>
                  </a:lnTo>
                  <a:cubicBezTo>
                    <a:pt x="1" y="501"/>
                    <a:pt x="501"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2354000" y="1889300"/>
              <a:ext cx="631300" cy="896500"/>
            </a:xfrm>
            <a:custGeom>
              <a:avLst/>
              <a:gdLst/>
              <a:ahLst/>
              <a:cxnLst/>
              <a:rect l="l" t="t" r="r" b="b"/>
              <a:pathLst>
                <a:path w="25252" h="35860" extrusionOk="0">
                  <a:moveTo>
                    <a:pt x="467" y="8440"/>
                  </a:moveTo>
                  <a:lnTo>
                    <a:pt x="8873" y="367"/>
                  </a:lnTo>
                  <a:cubicBezTo>
                    <a:pt x="9173" y="134"/>
                    <a:pt x="9474" y="0"/>
                    <a:pt x="9874" y="0"/>
                  </a:cubicBezTo>
                  <a:lnTo>
                    <a:pt x="23850" y="0"/>
                  </a:lnTo>
                  <a:cubicBezTo>
                    <a:pt x="24651" y="0"/>
                    <a:pt x="25251" y="634"/>
                    <a:pt x="25251" y="1401"/>
                  </a:cubicBezTo>
                  <a:lnTo>
                    <a:pt x="25251" y="34458"/>
                  </a:lnTo>
                  <a:cubicBezTo>
                    <a:pt x="25251" y="35225"/>
                    <a:pt x="24651" y="35859"/>
                    <a:pt x="23850" y="35859"/>
                  </a:cubicBezTo>
                  <a:lnTo>
                    <a:pt x="1468" y="35859"/>
                  </a:lnTo>
                  <a:cubicBezTo>
                    <a:pt x="667" y="35859"/>
                    <a:pt x="33" y="35225"/>
                    <a:pt x="33" y="34458"/>
                  </a:cubicBezTo>
                  <a:lnTo>
                    <a:pt x="33" y="9440"/>
                  </a:lnTo>
                  <a:cubicBezTo>
                    <a:pt x="0" y="9040"/>
                    <a:pt x="167" y="8707"/>
                    <a:pt x="467" y="84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2496600" y="2089450"/>
              <a:ext cx="70900" cy="120100"/>
            </a:xfrm>
            <a:custGeom>
              <a:avLst/>
              <a:gdLst/>
              <a:ahLst/>
              <a:cxnLst/>
              <a:rect l="l" t="t" r="r" b="b"/>
              <a:pathLst>
                <a:path w="2836" h="4804" extrusionOk="0">
                  <a:moveTo>
                    <a:pt x="901" y="0"/>
                  </a:moveTo>
                  <a:lnTo>
                    <a:pt x="1901" y="0"/>
                  </a:lnTo>
                  <a:cubicBezTo>
                    <a:pt x="2402" y="0"/>
                    <a:pt x="2835" y="434"/>
                    <a:pt x="2835" y="934"/>
                  </a:cubicBezTo>
                  <a:lnTo>
                    <a:pt x="2835" y="3869"/>
                  </a:lnTo>
                  <a:cubicBezTo>
                    <a:pt x="2835" y="4370"/>
                    <a:pt x="2402" y="4803"/>
                    <a:pt x="1901" y="4803"/>
                  </a:cubicBezTo>
                  <a:lnTo>
                    <a:pt x="901" y="4803"/>
                  </a:lnTo>
                  <a:cubicBezTo>
                    <a:pt x="400" y="4803"/>
                    <a:pt x="0" y="4370"/>
                    <a:pt x="0" y="3869"/>
                  </a:cubicBezTo>
                  <a:lnTo>
                    <a:pt x="0" y="934"/>
                  </a:lnTo>
                  <a:cubicBezTo>
                    <a:pt x="33" y="434"/>
                    <a:pt x="400" y="0"/>
                    <a:pt x="901"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2515800" y="2131975"/>
              <a:ext cx="109275" cy="77575"/>
            </a:xfrm>
            <a:custGeom>
              <a:avLst/>
              <a:gdLst/>
              <a:ahLst/>
              <a:cxnLst/>
              <a:rect l="l" t="t" r="r" b="b"/>
              <a:pathLst>
                <a:path w="4371" h="3103" extrusionOk="0">
                  <a:moveTo>
                    <a:pt x="801" y="0"/>
                  </a:moveTo>
                  <a:lnTo>
                    <a:pt x="3603" y="0"/>
                  </a:lnTo>
                  <a:cubicBezTo>
                    <a:pt x="4004" y="0"/>
                    <a:pt x="4371" y="334"/>
                    <a:pt x="4371" y="801"/>
                  </a:cubicBezTo>
                  <a:lnTo>
                    <a:pt x="4371" y="2302"/>
                  </a:lnTo>
                  <a:cubicBezTo>
                    <a:pt x="4371" y="2736"/>
                    <a:pt x="4037" y="3102"/>
                    <a:pt x="3603" y="3102"/>
                  </a:cubicBezTo>
                  <a:lnTo>
                    <a:pt x="801" y="3102"/>
                  </a:lnTo>
                  <a:cubicBezTo>
                    <a:pt x="368" y="3102"/>
                    <a:pt x="1" y="2769"/>
                    <a:pt x="1" y="2302"/>
                  </a:cubicBezTo>
                  <a:lnTo>
                    <a:pt x="1" y="801"/>
                  </a:lnTo>
                  <a:cubicBezTo>
                    <a:pt x="1" y="401"/>
                    <a:pt x="334" y="0"/>
                    <a:pt x="801" y="0"/>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2524125" y="2089450"/>
              <a:ext cx="70900" cy="120100"/>
            </a:xfrm>
            <a:custGeom>
              <a:avLst/>
              <a:gdLst/>
              <a:ahLst/>
              <a:cxnLst/>
              <a:rect l="l" t="t" r="r" b="b"/>
              <a:pathLst>
                <a:path w="2836" h="4804" extrusionOk="0">
                  <a:moveTo>
                    <a:pt x="934" y="0"/>
                  </a:moveTo>
                  <a:lnTo>
                    <a:pt x="1935" y="0"/>
                  </a:lnTo>
                  <a:cubicBezTo>
                    <a:pt x="2435" y="0"/>
                    <a:pt x="2836" y="434"/>
                    <a:pt x="2836" y="934"/>
                  </a:cubicBezTo>
                  <a:lnTo>
                    <a:pt x="2836" y="3869"/>
                  </a:lnTo>
                  <a:cubicBezTo>
                    <a:pt x="2836" y="4370"/>
                    <a:pt x="2435" y="4803"/>
                    <a:pt x="1935" y="4803"/>
                  </a:cubicBezTo>
                  <a:lnTo>
                    <a:pt x="934" y="4803"/>
                  </a:lnTo>
                  <a:cubicBezTo>
                    <a:pt x="434" y="4803"/>
                    <a:pt x="0" y="4370"/>
                    <a:pt x="0" y="3869"/>
                  </a:cubicBezTo>
                  <a:lnTo>
                    <a:pt x="0" y="934"/>
                  </a:lnTo>
                  <a:cubicBezTo>
                    <a:pt x="0" y="434"/>
                    <a:pt x="434" y="0"/>
                    <a:pt x="934"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2544150" y="2131975"/>
              <a:ext cx="110100" cy="77575"/>
            </a:xfrm>
            <a:custGeom>
              <a:avLst/>
              <a:gdLst/>
              <a:ahLst/>
              <a:cxnLst/>
              <a:rect l="l" t="t" r="r" b="b"/>
              <a:pathLst>
                <a:path w="4404" h="3103" extrusionOk="0">
                  <a:moveTo>
                    <a:pt x="801" y="0"/>
                  </a:moveTo>
                  <a:lnTo>
                    <a:pt x="3603" y="0"/>
                  </a:lnTo>
                  <a:cubicBezTo>
                    <a:pt x="4004" y="0"/>
                    <a:pt x="4404" y="334"/>
                    <a:pt x="4404" y="801"/>
                  </a:cubicBezTo>
                  <a:lnTo>
                    <a:pt x="4404" y="2302"/>
                  </a:lnTo>
                  <a:cubicBezTo>
                    <a:pt x="4404" y="2736"/>
                    <a:pt x="4070" y="3102"/>
                    <a:pt x="3603" y="3102"/>
                  </a:cubicBezTo>
                  <a:lnTo>
                    <a:pt x="801" y="3102"/>
                  </a:lnTo>
                  <a:cubicBezTo>
                    <a:pt x="401" y="3102"/>
                    <a:pt x="1" y="2769"/>
                    <a:pt x="1" y="2302"/>
                  </a:cubicBezTo>
                  <a:lnTo>
                    <a:pt x="1" y="801"/>
                  </a:lnTo>
                  <a:cubicBezTo>
                    <a:pt x="1" y="401"/>
                    <a:pt x="401" y="0"/>
                    <a:pt x="801" y="0"/>
                  </a:cubicBezTo>
                  <a:close/>
                </a:path>
              </a:pathLst>
            </a:custGeom>
            <a:solidFill>
              <a:srgbClr val="653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1711050" y="2050250"/>
              <a:ext cx="100100" cy="168475"/>
            </a:xfrm>
            <a:custGeom>
              <a:avLst/>
              <a:gdLst/>
              <a:ahLst/>
              <a:cxnLst/>
              <a:rect l="l" t="t" r="r" b="b"/>
              <a:pathLst>
                <a:path w="4004" h="6739" extrusionOk="0">
                  <a:moveTo>
                    <a:pt x="1301" y="0"/>
                  </a:moveTo>
                  <a:lnTo>
                    <a:pt x="2702" y="0"/>
                  </a:lnTo>
                  <a:cubicBezTo>
                    <a:pt x="3436" y="0"/>
                    <a:pt x="4003" y="567"/>
                    <a:pt x="4003" y="1268"/>
                  </a:cubicBezTo>
                  <a:lnTo>
                    <a:pt x="4003" y="5437"/>
                  </a:lnTo>
                  <a:cubicBezTo>
                    <a:pt x="4003" y="6171"/>
                    <a:pt x="3436" y="6738"/>
                    <a:pt x="2702" y="6738"/>
                  </a:cubicBezTo>
                  <a:lnTo>
                    <a:pt x="1301" y="6738"/>
                  </a:lnTo>
                  <a:cubicBezTo>
                    <a:pt x="601" y="6738"/>
                    <a:pt x="0" y="6171"/>
                    <a:pt x="0" y="5437"/>
                  </a:cubicBezTo>
                  <a:lnTo>
                    <a:pt x="0" y="1268"/>
                  </a:lnTo>
                  <a:cubicBezTo>
                    <a:pt x="0" y="534"/>
                    <a:pt x="601" y="0"/>
                    <a:pt x="1301" y="0"/>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1737725" y="2110275"/>
              <a:ext cx="152625" cy="106775"/>
            </a:xfrm>
            <a:custGeom>
              <a:avLst/>
              <a:gdLst/>
              <a:ahLst/>
              <a:cxnLst/>
              <a:rect l="l" t="t" r="r" b="b"/>
              <a:pathLst>
                <a:path w="6105" h="4271" extrusionOk="0">
                  <a:moveTo>
                    <a:pt x="1067" y="1"/>
                  </a:moveTo>
                  <a:lnTo>
                    <a:pt x="5037" y="1"/>
                  </a:lnTo>
                  <a:cubicBezTo>
                    <a:pt x="5604" y="1"/>
                    <a:pt x="6104" y="501"/>
                    <a:pt x="6104" y="1102"/>
                  </a:cubicBezTo>
                  <a:lnTo>
                    <a:pt x="6104" y="3170"/>
                  </a:lnTo>
                  <a:cubicBezTo>
                    <a:pt x="6104" y="3770"/>
                    <a:pt x="5637" y="4271"/>
                    <a:pt x="5037" y="4271"/>
                  </a:cubicBezTo>
                  <a:lnTo>
                    <a:pt x="1067" y="4271"/>
                  </a:lnTo>
                  <a:cubicBezTo>
                    <a:pt x="500" y="4271"/>
                    <a:pt x="0" y="3770"/>
                    <a:pt x="0" y="3170"/>
                  </a:cubicBezTo>
                  <a:lnTo>
                    <a:pt x="0" y="1102"/>
                  </a:lnTo>
                  <a:cubicBezTo>
                    <a:pt x="0" y="501"/>
                    <a:pt x="500" y="1"/>
                    <a:pt x="1067" y="1"/>
                  </a:cubicBezTo>
                  <a:close/>
                </a:path>
              </a:pathLst>
            </a:custGeom>
            <a:solidFill>
              <a:srgbClr val="653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2595025" y="2163650"/>
              <a:ext cx="1145025" cy="600450"/>
            </a:xfrm>
            <a:custGeom>
              <a:avLst/>
              <a:gdLst/>
              <a:ahLst/>
              <a:cxnLst/>
              <a:rect l="l" t="t" r="r" b="b"/>
              <a:pathLst>
                <a:path w="45801" h="24018" extrusionOk="0">
                  <a:moveTo>
                    <a:pt x="43866" y="24018"/>
                  </a:moveTo>
                  <a:lnTo>
                    <a:pt x="1936" y="24018"/>
                  </a:lnTo>
                  <a:cubicBezTo>
                    <a:pt x="868" y="24018"/>
                    <a:pt x="1" y="23151"/>
                    <a:pt x="1" y="22083"/>
                  </a:cubicBezTo>
                  <a:lnTo>
                    <a:pt x="1" y="1902"/>
                  </a:lnTo>
                  <a:cubicBezTo>
                    <a:pt x="1" y="868"/>
                    <a:pt x="868" y="1"/>
                    <a:pt x="1936" y="1"/>
                  </a:cubicBezTo>
                  <a:lnTo>
                    <a:pt x="43866" y="1"/>
                  </a:lnTo>
                  <a:cubicBezTo>
                    <a:pt x="44933" y="1"/>
                    <a:pt x="45800" y="868"/>
                    <a:pt x="45800" y="1902"/>
                  </a:cubicBezTo>
                  <a:lnTo>
                    <a:pt x="45800" y="22083"/>
                  </a:lnTo>
                  <a:cubicBezTo>
                    <a:pt x="45800" y="23151"/>
                    <a:pt x="44900" y="24018"/>
                    <a:pt x="43866" y="240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2595850" y="2226200"/>
              <a:ext cx="1144175" cy="475375"/>
            </a:xfrm>
            <a:custGeom>
              <a:avLst/>
              <a:gdLst/>
              <a:ahLst/>
              <a:cxnLst/>
              <a:rect l="l" t="t" r="r" b="b"/>
              <a:pathLst>
                <a:path w="45767" h="19015" extrusionOk="0">
                  <a:moveTo>
                    <a:pt x="1" y="1"/>
                  </a:moveTo>
                  <a:lnTo>
                    <a:pt x="45767" y="1"/>
                  </a:lnTo>
                  <a:lnTo>
                    <a:pt x="45767" y="19014"/>
                  </a:lnTo>
                  <a:lnTo>
                    <a:pt x="1" y="19014"/>
                  </a:ln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2595850" y="2268725"/>
              <a:ext cx="1144175" cy="390300"/>
            </a:xfrm>
            <a:custGeom>
              <a:avLst/>
              <a:gdLst/>
              <a:ahLst/>
              <a:cxnLst/>
              <a:rect l="l" t="t" r="r" b="b"/>
              <a:pathLst>
                <a:path w="45767" h="15612" extrusionOk="0">
                  <a:moveTo>
                    <a:pt x="1" y="1"/>
                  </a:moveTo>
                  <a:lnTo>
                    <a:pt x="45767" y="1"/>
                  </a:lnTo>
                  <a:lnTo>
                    <a:pt x="45767" y="15612"/>
                  </a:lnTo>
                  <a:lnTo>
                    <a:pt x="1" y="156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2413225" y="1889300"/>
              <a:ext cx="630475" cy="896500"/>
            </a:xfrm>
            <a:custGeom>
              <a:avLst/>
              <a:gdLst/>
              <a:ahLst/>
              <a:cxnLst/>
              <a:rect l="l" t="t" r="r" b="b"/>
              <a:pathLst>
                <a:path w="25219" h="35860" extrusionOk="0">
                  <a:moveTo>
                    <a:pt x="401" y="8440"/>
                  </a:moveTo>
                  <a:lnTo>
                    <a:pt x="8840" y="367"/>
                  </a:lnTo>
                  <a:cubicBezTo>
                    <a:pt x="9107" y="134"/>
                    <a:pt x="9407" y="0"/>
                    <a:pt x="9841" y="0"/>
                  </a:cubicBezTo>
                  <a:lnTo>
                    <a:pt x="23784" y="0"/>
                  </a:lnTo>
                  <a:cubicBezTo>
                    <a:pt x="24585" y="0"/>
                    <a:pt x="25219" y="634"/>
                    <a:pt x="25219" y="1401"/>
                  </a:cubicBezTo>
                  <a:lnTo>
                    <a:pt x="25219" y="34458"/>
                  </a:lnTo>
                  <a:cubicBezTo>
                    <a:pt x="25219" y="35225"/>
                    <a:pt x="24585" y="35859"/>
                    <a:pt x="23784" y="35859"/>
                  </a:cubicBezTo>
                  <a:lnTo>
                    <a:pt x="1402" y="35859"/>
                  </a:lnTo>
                  <a:cubicBezTo>
                    <a:pt x="601" y="35859"/>
                    <a:pt x="1" y="35225"/>
                    <a:pt x="1" y="34458"/>
                  </a:cubicBezTo>
                  <a:lnTo>
                    <a:pt x="1" y="9440"/>
                  </a:lnTo>
                  <a:cubicBezTo>
                    <a:pt x="1" y="9040"/>
                    <a:pt x="101" y="8707"/>
                    <a:pt x="401" y="8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2421550" y="2276250"/>
              <a:ext cx="720525" cy="646300"/>
            </a:xfrm>
            <a:custGeom>
              <a:avLst/>
              <a:gdLst/>
              <a:ahLst/>
              <a:cxnLst/>
              <a:rect l="l" t="t" r="r" b="b"/>
              <a:pathLst>
                <a:path w="28821" h="25852" extrusionOk="0">
                  <a:moveTo>
                    <a:pt x="12909" y="0"/>
                  </a:moveTo>
                  <a:lnTo>
                    <a:pt x="15878" y="0"/>
                  </a:lnTo>
                  <a:cubicBezTo>
                    <a:pt x="23017" y="0"/>
                    <a:pt x="28821" y="5838"/>
                    <a:pt x="28821" y="12909"/>
                  </a:cubicBezTo>
                  <a:lnTo>
                    <a:pt x="28821" y="12909"/>
                  </a:lnTo>
                  <a:cubicBezTo>
                    <a:pt x="28821" y="20048"/>
                    <a:pt x="22983" y="25852"/>
                    <a:pt x="15878" y="25852"/>
                  </a:cubicBezTo>
                  <a:lnTo>
                    <a:pt x="12909" y="25852"/>
                  </a:lnTo>
                  <a:cubicBezTo>
                    <a:pt x="5771" y="25852"/>
                    <a:pt x="0" y="20014"/>
                    <a:pt x="0" y="12909"/>
                  </a:cubicBezTo>
                  <a:lnTo>
                    <a:pt x="0" y="12909"/>
                  </a:lnTo>
                  <a:cubicBezTo>
                    <a:pt x="0" y="5838"/>
                    <a:pt x="5771" y="0"/>
                    <a:pt x="12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2423225" y="2276250"/>
              <a:ext cx="648825" cy="647975"/>
            </a:xfrm>
            <a:custGeom>
              <a:avLst/>
              <a:gdLst/>
              <a:ahLst/>
              <a:cxnLst/>
              <a:rect l="l" t="t" r="r" b="b"/>
              <a:pathLst>
                <a:path w="25953" h="25919" extrusionOk="0">
                  <a:moveTo>
                    <a:pt x="12976" y="25919"/>
                  </a:moveTo>
                  <a:cubicBezTo>
                    <a:pt x="20115" y="25919"/>
                    <a:pt x="25952" y="20081"/>
                    <a:pt x="25952" y="12976"/>
                  </a:cubicBezTo>
                  <a:cubicBezTo>
                    <a:pt x="25952" y="5838"/>
                    <a:pt x="20115" y="0"/>
                    <a:pt x="12976" y="0"/>
                  </a:cubicBezTo>
                  <a:cubicBezTo>
                    <a:pt x="5838" y="0"/>
                    <a:pt x="0" y="5838"/>
                    <a:pt x="0" y="12976"/>
                  </a:cubicBezTo>
                  <a:cubicBezTo>
                    <a:pt x="67" y="20081"/>
                    <a:pt x="5838" y="25919"/>
                    <a:pt x="12976" y="259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2359025" y="2339625"/>
              <a:ext cx="521250" cy="521225"/>
            </a:xfrm>
            <a:custGeom>
              <a:avLst/>
              <a:gdLst/>
              <a:ahLst/>
              <a:cxnLst/>
              <a:rect l="l" t="t" r="r" b="b"/>
              <a:pathLst>
                <a:path w="20850" h="20849" extrusionOk="0">
                  <a:moveTo>
                    <a:pt x="10408" y="20848"/>
                  </a:moveTo>
                  <a:cubicBezTo>
                    <a:pt x="16179" y="20848"/>
                    <a:pt x="20849" y="16145"/>
                    <a:pt x="20849" y="10441"/>
                  </a:cubicBezTo>
                  <a:cubicBezTo>
                    <a:pt x="20849" y="4670"/>
                    <a:pt x="16112" y="0"/>
                    <a:pt x="10408" y="0"/>
                  </a:cubicBezTo>
                  <a:cubicBezTo>
                    <a:pt x="4671" y="0"/>
                    <a:pt x="1" y="4704"/>
                    <a:pt x="1" y="10441"/>
                  </a:cubicBezTo>
                  <a:cubicBezTo>
                    <a:pt x="1" y="16178"/>
                    <a:pt x="4671" y="20848"/>
                    <a:pt x="10408" y="20848"/>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2369025" y="2330450"/>
              <a:ext cx="540425" cy="539575"/>
            </a:xfrm>
            <a:custGeom>
              <a:avLst/>
              <a:gdLst/>
              <a:ahLst/>
              <a:cxnLst/>
              <a:rect l="l" t="t" r="r" b="b"/>
              <a:pathLst>
                <a:path w="21617" h="21583" extrusionOk="0">
                  <a:moveTo>
                    <a:pt x="10808" y="0"/>
                  </a:moveTo>
                  <a:cubicBezTo>
                    <a:pt x="13811" y="0"/>
                    <a:pt x="16479" y="1201"/>
                    <a:pt x="18447" y="3169"/>
                  </a:cubicBezTo>
                  <a:cubicBezTo>
                    <a:pt x="20415" y="5104"/>
                    <a:pt x="21616" y="7839"/>
                    <a:pt x="21616" y="10808"/>
                  </a:cubicBezTo>
                  <a:cubicBezTo>
                    <a:pt x="21616" y="13810"/>
                    <a:pt x="20415" y="16479"/>
                    <a:pt x="18447" y="18413"/>
                  </a:cubicBezTo>
                  <a:cubicBezTo>
                    <a:pt x="16479" y="20382"/>
                    <a:pt x="13777" y="21582"/>
                    <a:pt x="10808" y="21582"/>
                  </a:cubicBezTo>
                  <a:cubicBezTo>
                    <a:pt x="7806" y="21582"/>
                    <a:pt x="5138" y="20382"/>
                    <a:pt x="3170" y="18413"/>
                  </a:cubicBezTo>
                  <a:cubicBezTo>
                    <a:pt x="1235" y="16479"/>
                    <a:pt x="1" y="13743"/>
                    <a:pt x="1" y="10808"/>
                  </a:cubicBezTo>
                  <a:cubicBezTo>
                    <a:pt x="1" y="7806"/>
                    <a:pt x="1235" y="5137"/>
                    <a:pt x="3170" y="3169"/>
                  </a:cubicBezTo>
                  <a:cubicBezTo>
                    <a:pt x="5138" y="1201"/>
                    <a:pt x="7840" y="0"/>
                    <a:pt x="10808" y="0"/>
                  </a:cubicBezTo>
                  <a:close/>
                  <a:moveTo>
                    <a:pt x="17947" y="3670"/>
                  </a:moveTo>
                  <a:cubicBezTo>
                    <a:pt x="16112" y="1835"/>
                    <a:pt x="13610" y="701"/>
                    <a:pt x="10808" y="701"/>
                  </a:cubicBezTo>
                  <a:cubicBezTo>
                    <a:pt x="8006" y="701"/>
                    <a:pt x="5505" y="1835"/>
                    <a:pt x="3670" y="3670"/>
                  </a:cubicBezTo>
                  <a:cubicBezTo>
                    <a:pt x="1835" y="5504"/>
                    <a:pt x="735" y="8006"/>
                    <a:pt x="735" y="10808"/>
                  </a:cubicBezTo>
                  <a:cubicBezTo>
                    <a:pt x="735" y="13577"/>
                    <a:pt x="1835" y="16078"/>
                    <a:pt x="3670" y="17913"/>
                  </a:cubicBezTo>
                  <a:cubicBezTo>
                    <a:pt x="5505" y="19748"/>
                    <a:pt x="8006" y="20882"/>
                    <a:pt x="10808" y="20882"/>
                  </a:cubicBezTo>
                  <a:cubicBezTo>
                    <a:pt x="13610" y="20882"/>
                    <a:pt x="16112" y="19748"/>
                    <a:pt x="17947" y="17913"/>
                  </a:cubicBezTo>
                  <a:cubicBezTo>
                    <a:pt x="19781" y="16078"/>
                    <a:pt x="20916" y="13577"/>
                    <a:pt x="20916" y="10808"/>
                  </a:cubicBezTo>
                  <a:cubicBezTo>
                    <a:pt x="20916" y="8006"/>
                    <a:pt x="19781" y="5504"/>
                    <a:pt x="17947" y="367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2294800" y="2404675"/>
              <a:ext cx="391975" cy="391950"/>
            </a:xfrm>
            <a:custGeom>
              <a:avLst/>
              <a:gdLst/>
              <a:ahLst/>
              <a:cxnLst/>
              <a:rect l="l" t="t" r="r" b="b"/>
              <a:pathLst>
                <a:path w="15679" h="15678" extrusionOk="0">
                  <a:moveTo>
                    <a:pt x="7839" y="15678"/>
                  </a:moveTo>
                  <a:cubicBezTo>
                    <a:pt x="12142" y="15678"/>
                    <a:pt x="15678" y="12175"/>
                    <a:pt x="15678" y="7839"/>
                  </a:cubicBezTo>
                  <a:cubicBezTo>
                    <a:pt x="15678" y="3536"/>
                    <a:pt x="12176" y="0"/>
                    <a:pt x="7839" y="0"/>
                  </a:cubicBezTo>
                  <a:cubicBezTo>
                    <a:pt x="3536" y="0"/>
                    <a:pt x="0" y="3503"/>
                    <a:pt x="0" y="7839"/>
                  </a:cubicBezTo>
                  <a:cubicBezTo>
                    <a:pt x="0" y="12109"/>
                    <a:pt x="3536" y="15678"/>
                    <a:pt x="7839" y="156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2546650" y="2296250"/>
              <a:ext cx="97600" cy="97600"/>
            </a:xfrm>
            <a:custGeom>
              <a:avLst/>
              <a:gdLst/>
              <a:ahLst/>
              <a:cxnLst/>
              <a:rect l="l" t="t" r="r" b="b"/>
              <a:pathLst>
                <a:path w="3904" h="3904" extrusionOk="0">
                  <a:moveTo>
                    <a:pt x="1935" y="3903"/>
                  </a:moveTo>
                  <a:cubicBezTo>
                    <a:pt x="3036" y="3903"/>
                    <a:pt x="3903" y="3036"/>
                    <a:pt x="3903" y="1935"/>
                  </a:cubicBezTo>
                  <a:cubicBezTo>
                    <a:pt x="3903" y="868"/>
                    <a:pt x="3036" y="1"/>
                    <a:pt x="1935" y="1"/>
                  </a:cubicBezTo>
                  <a:cubicBezTo>
                    <a:pt x="868" y="1"/>
                    <a:pt x="1" y="868"/>
                    <a:pt x="1" y="1935"/>
                  </a:cubicBezTo>
                  <a:cubicBezTo>
                    <a:pt x="1" y="3036"/>
                    <a:pt x="868" y="3903"/>
                    <a:pt x="1935" y="3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2527475" y="2315425"/>
              <a:ext cx="58400" cy="58400"/>
            </a:xfrm>
            <a:custGeom>
              <a:avLst/>
              <a:gdLst/>
              <a:ahLst/>
              <a:cxnLst/>
              <a:rect l="l" t="t" r="r" b="b"/>
              <a:pathLst>
                <a:path w="2336" h="2336" extrusionOk="0">
                  <a:moveTo>
                    <a:pt x="1168" y="2336"/>
                  </a:moveTo>
                  <a:cubicBezTo>
                    <a:pt x="1802" y="2336"/>
                    <a:pt x="2336" y="1835"/>
                    <a:pt x="2336" y="1168"/>
                  </a:cubicBezTo>
                  <a:cubicBezTo>
                    <a:pt x="2336" y="568"/>
                    <a:pt x="1835" y="1"/>
                    <a:pt x="1168" y="1"/>
                  </a:cubicBezTo>
                  <a:cubicBezTo>
                    <a:pt x="501" y="1"/>
                    <a:pt x="1" y="501"/>
                    <a:pt x="1" y="1168"/>
                  </a:cubicBezTo>
                  <a:cubicBezTo>
                    <a:pt x="1" y="1802"/>
                    <a:pt x="501" y="2336"/>
                    <a:pt x="1168" y="23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1671025" y="2294575"/>
              <a:ext cx="173475" cy="114275"/>
            </a:xfrm>
            <a:custGeom>
              <a:avLst/>
              <a:gdLst/>
              <a:ahLst/>
              <a:cxnLst/>
              <a:rect l="l" t="t" r="r" b="b"/>
              <a:pathLst>
                <a:path w="6939" h="4571" extrusionOk="0">
                  <a:moveTo>
                    <a:pt x="768" y="1"/>
                  </a:moveTo>
                  <a:lnTo>
                    <a:pt x="6172" y="1"/>
                  </a:lnTo>
                  <a:cubicBezTo>
                    <a:pt x="6605" y="1"/>
                    <a:pt x="6939" y="401"/>
                    <a:pt x="6939" y="801"/>
                  </a:cubicBezTo>
                  <a:lnTo>
                    <a:pt x="6939" y="3770"/>
                  </a:lnTo>
                  <a:cubicBezTo>
                    <a:pt x="6939" y="4237"/>
                    <a:pt x="6572" y="4571"/>
                    <a:pt x="6172" y="4571"/>
                  </a:cubicBezTo>
                  <a:lnTo>
                    <a:pt x="768" y="4571"/>
                  </a:lnTo>
                  <a:cubicBezTo>
                    <a:pt x="334" y="4571"/>
                    <a:pt x="1" y="4171"/>
                    <a:pt x="1" y="3770"/>
                  </a:cubicBezTo>
                  <a:lnTo>
                    <a:pt x="1" y="801"/>
                  </a:lnTo>
                  <a:cubicBezTo>
                    <a:pt x="1" y="401"/>
                    <a:pt x="368" y="1"/>
                    <a:pt x="768" y="1"/>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1644325" y="2317925"/>
              <a:ext cx="120100" cy="70075"/>
            </a:xfrm>
            <a:custGeom>
              <a:avLst/>
              <a:gdLst/>
              <a:ahLst/>
              <a:cxnLst/>
              <a:rect l="l" t="t" r="r" b="b"/>
              <a:pathLst>
                <a:path w="4804" h="2803" extrusionOk="0">
                  <a:moveTo>
                    <a:pt x="500" y="1"/>
                  </a:moveTo>
                  <a:lnTo>
                    <a:pt x="4303" y="1"/>
                  </a:lnTo>
                  <a:cubicBezTo>
                    <a:pt x="4570" y="1"/>
                    <a:pt x="4803" y="201"/>
                    <a:pt x="4803" y="501"/>
                  </a:cubicBezTo>
                  <a:lnTo>
                    <a:pt x="4803" y="2303"/>
                  </a:lnTo>
                  <a:cubicBezTo>
                    <a:pt x="4803" y="2536"/>
                    <a:pt x="4603" y="2803"/>
                    <a:pt x="4303" y="2803"/>
                  </a:cubicBezTo>
                  <a:lnTo>
                    <a:pt x="500" y="2803"/>
                  </a:lnTo>
                  <a:cubicBezTo>
                    <a:pt x="234" y="2803"/>
                    <a:pt x="0" y="2569"/>
                    <a:pt x="0" y="2303"/>
                  </a:cubicBezTo>
                  <a:lnTo>
                    <a:pt x="0" y="501"/>
                  </a:lnTo>
                  <a:cubicBezTo>
                    <a:pt x="33" y="201"/>
                    <a:pt x="267" y="1"/>
                    <a:pt x="5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2018775" y="1934325"/>
              <a:ext cx="174325" cy="113450"/>
            </a:xfrm>
            <a:custGeom>
              <a:avLst/>
              <a:gdLst/>
              <a:ahLst/>
              <a:cxnLst/>
              <a:rect l="l" t="t" r="r" b="b"/>
              <a:pathLst>
                <a:path w="6973" h="4538" extrusionOk="0">
                  <a:moveTo>
                    <a:pt x="801" y="1"/>
                  </a:moveTo>
                  <a:lnTo>
                    <a:pt x="6172" y="1"/>
                  </a:lnTo>
                  <a:cubicBezTo>
                    <a:pt x="6639" y="1"/>
                    <a:pt x="6972" y="368"/>
                    <a:pt x="6972" y="801"/>
                  </a:cubicBezTo>
                  <a:lnTo>
                    <a:pt x="6972" y="3737"/>
                  </a:lnTo>
                  <a:cubicBezTo>
                    <a:pt x="6972" y="4204"/>
                    <a:pt x="6605" y="4537"/>
                    <a:pt x="6172" y="4537"/>
                  </a:cubicBezTo>
                  <a:lnTo>
                    <a:pt x="801" y="4537"/>
                  </a:lnTo>
                  <a:cubicBezTo>
                    <a:pt x="334" y="4537"/>
                    <a:pt x="34" y="4170"/>
                    <a:pt x="34" y="3737"/>
                  </a:cubicBezTo>
                  <a:lnTo>
                    <a:pt x="34" y="801"/>
                  </a:lnTo>
                  <a:cubicBezTo>
                    <a:pt x="1" y="334"/>
                    <a:pt x="334" y="1"/>
                    <a:pt x="8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2385700" y="2236200"/>
              <a:ext cx="574600" cy="15050"/>
            </a:xfrm>
            <a:custGeom>
              <a:avLst/>
              <a:gdLst/>
              <a:ahLst/>
              <a:cxnLst/>
              <a:rect l="l" t="t" r="r" b="b"/>
              <a:pathLst>
                <a:path w="22984" h="602" extrusionOk="0">
                  <a:moveTo>
                    <a:pt x="301" y="1"/>
                  </a:moveTo>
                  <a:lnTo>
                    <a:pt x="22683" y="1"/>
                  </a:lnTo>
                  <a:cubicBezTo>
                    <a:pt x="22850" y="1"/>
                    <a:pt x="22984" y="134"/>
                    <a:pt x="22984" y="301"/>
                  </a:cubicBezTo>
                  <a:lnTo>
                    <a:pt x="22984" y="301"/>
                  </a:lnTo>
                  <a:cubicBezTo>
                    <a:pt x="22984" y="468"/>
                    <a:pt x="22850" y="601"/>
                    <a:pt x="22683" y="601"/>
                  </a:cubicBezTo>
                  <a:lnTo>
                    <a:pt x="301" y="601"/>
                  </a:lnTo>
                  <a:cubicBezTo>
                    <a:pt x="134" y="601"/>
                    <a:pt x="1" y="468"/>
                    <a:pt x="1" y="301"/>
                  </a:cubicBezTo>
                  <a:lnTo>
                    <a:pt x="1" y="301"/>
                  </a:lnTo>
                  <a:cubicBezTo>
                    <a:pt x="1" y="134"/>
                    <a:pt x="134" y="1"/>
                    <a:pt x="301" y="1"/>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2374025" y="2123625"/>
              <a:ext cx="52575" cy="80925"/>
            </a:xfrm>
            <a:custGeom>
              <a:avLst/>
              <a:gdLst/>
              <a:ahLst/>
              <a:cxnLst/>
              <a:rect l="l" t="t" r="r" b="b"/>
              <a:pathLst>
                <a:path w="2103" h="3237" extrusionOk="0">
                  <a:moveTo>
                    <a:pt x="1035" y="601"/>
                  </a:moveTo>
                  <a:lnTo>
                    <a:pt x="1368" y="1802"/>
                  </a:lnTo>
                  <a:lnTo>
                    <a:pt x="668" y="1802"/>
                  </a:lnTo>
                  <a:lnTo>
                    <a:pt x="1001" y="601"/>
                  </a:lnTo>
                  <a:close/>
                  <a:moveTo>
                    <a:pt x="968" y="1"/>
                  </a:moveTo>
                  <a:cubicBezTo>
                    <a:pt x="901" y="1"/>
                    <a:pt x="801" y="1"/>
                    <a:pt x="768" y="34"/>
                  </a:cubicBezTo>
                  <a:cubicBezTo>
                    <a:pt x="734" y="34"/>
                    <a:pt x="668" y="101"/>
                    <a:pt x="634" y="134"/>
                  </a:cubicBezTo>
                  <a:cubicBezTo>
                    <a:pt x="601" y="167"/>
                    <a:pt x="568" y="201"/>
                    <a:pt x="568" y="268"/>
                  </a:cubicBezTo>
                  <a:cubicBezTo>
                    <a:pt x="568" y="301"/>
                    <a:pt x="501" y="401"/>
                    <a:pt x="501" y="434"/>
                  </a:cubicBezTo>
                  <a:cubicBezTo>
                    <a:pt x="434" y="668"/>
                    <a:pt x="334" y="935"/>
                    <a:pt x="267" y="1235"/>
                  </a:cubicBezTo>
                  <a:cubicBezTo>
                    <a:pt x="167" y="1468"/>
                    <a:pt x="101" y="1769"/>
                    <a:pt x="1" y="2002"/>
                  </a:cubicBezTo>
                  <a:lnTo>
                    <a:pt x="1" y="2169"/>
                  </a:lnTo>
                  <a:lnTo>
                    <a:pt x="1" y="2336"/>
                  </a:lnTo>
                  <a:lnTo>
                    <a:pt x="1" y="2502"/>
                  </a:lnTo>
                  <a:lnTo>
                    <a:pt x="1" y="2669"/>
                  </a:lnTo>
                  <a:lnTo>
                    <a:pt x="1" y="2769"/>
                  </a:lnTo>
                  <a:lnTo>
                    <a:pt x="1" y="2936"/>
                  </a:lnTo>
                  <a:cubicBezTo>
                    <a:pt x="1" y="3003"/>
                    <a:pt x="67" y="3070"/>
                    <a:pt x="67" y="3103"/>
                  </a:cubicBezTo>
                  <a:cubicBezTo>
                    <a:pt x="67" y="3136"/>
                    <a:pt x="101" y="3136"/>
                    <a:pt x="134" y="3170"/>
                  </a:cubicBezTo>
                  <a:cubicBezTo>
                    <a:pt x="167" y="3236"/>
                    <a:pt x="234" y="3236"/>
                    <a:pt x="301" y="3236"/>
                  </a:cubicBezTo>
                  <a:cubicBezTo>
                    <a:pt x="401" y="3236"/>
                    <a:pt x="434" y="3236"/>
                    <a:pt x="468" y="3170"/>
                  </a:cubicBezTo>
                  <a:cubicBezTo>
                    <a:pt x="501" y="3170"/>
                    <a:pt x="534" y="3136"/>
                    <a:pt x="534" y="3103"/>
                  </a:cubicBezTo>
                  <a:cubicBezTo>
                    <a:pt x="601" y="3003"/>
                    <a:pt x="601" y="2969"/>
                    <a:pt x="601" y="2936"/>
                  </a:cubicBezTo>
                  <a:lnTo>
                    <a:pt x="601" y="2769"/>
                  </a:lnTo>
                  <a:lnTo>
                    <a:pt x="601" y="2436"/>
                  </a:lnTo>
                  <a:lnTo>
                    <a:pt x="1502" y="2436"/>
                  </a:lnTo>
                  <a:lnTo>
                    <a:pt x="1502" y="2769"/>
                  </a:lnTo>
                  <a:lnTo>
                    <a:pt x="1502" y="2936"/>
                  </a:lnTo>
                  <a:cubicBezTo>
                    <a:pt x="1502" y="3003"/>
                    <a:pt x="1568" y="3070"/>
                    <a:pt x="1568" y="3103"/>
                  </a:cubicBezTo>
                  <a:cubicBezTo>
                    <a:pt x="1568" y="3136"/>
                    <a:pt x="1602" y="3136"/>
                    <a:pt x="1635" y="3170"/>
                  </a:cubicBezTo>
                  <a:cubicBezTo>
                    <a:pt x="1668" y="3236"/>
                    <a:pt x="1735" y="3236"/>
                    <a:pt x="1802" y="3236"/>
                  </a:cubicBezTo>
                  <a:cubicBezTo>
                    <a:pt x="1869" y="3236"/>
                    <a:pt x="1935" y="3236"/>
                    <a:pt x="1969" y="3170"/>
                  </a:cubicBezTo>
                  <a:cubicBezTo>
                    <a:pt x="2002" y="3170"/>
                    <a:pt x="2035" y="3136"/>
                    <a:pt x="2035" y="3103"/>
                  </a:cubicBezTo>
                  <a:cubicBezTo>
                    <a:pt x="2102" y="3003"/>
                    <a:pt x="2102" y="2969"/>
                    <a:pt x="2102" y="2936"/>
                  </a:cubicBezTo>
                  <a:lnTo>
                    <a:pt x="2102" y="2769"/>
                  </a:lnTo>
                  <a:lnTo>
                    <a:pt x="2102" y="2669"/>
                  </a:lnTo>
                  <a:lnTo>
                    <a:pt x="2102" y="2336"/>
                  </a:lnTo>
                  <a:lnTo>
                    <a:pt x="2102" y="2002"/>
                  </a:lnTo>
                  <a:lnTo>
                    <a:pt x="1635" y="434"/>
                  </a:lnTo>
                  <a:cubicBezTo>
                    <a:pt x="1635" y="401"/>
                    <a:pt x="1602" y="301"/>
                    <a:pt x="1602" y="268"/>
                  </a:cubicBezTo>
                  <a:cubicBezTo>
                    <a:pt x="1602" y="201"/>
                    <a:pt x="1568" y="167"/>
                    <a:pt x="1502" y="134"/>
                  </a:cubicBezTo>
                  <a:cubicBezTo>
                    <a:pt x="1468" y="101"/>
                    <a:pt x="1435" y="101"/>
                    <a:pt x="1402" y="34"/>
                  </a:cubicBezTo>
                  <a:cubicBezTo>
                    <a:pt x="1335" y="1"/>
                    <a:pt x="1268" y="1"/>
                    <a:pt x="1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2308150" y="2122800"/>
              <a:ext cx="49225" cy="81750"/>
            </a:xfrm>
            <a:custGeom>
              <a:avLst/>
              <a:gdLst/>
              <a:ahLst/>
              <a:cxnLst/>
              <a:rect l="l" t="t" r="r" b="b"/>
              <a:pathLst>
                <a:path w="1969" h="3270" extrusionOk="0">
                  <a:moveTo>
                    <a:pt x="968" y="601"/>
                  </a:moveTo>
                  <a:cubicBezTo>
                    <a:pt x="1001" y="601"/>
                    <a:pt x="1068" y="601"/>
                    <a:pt x="1135" y="634"/>
                  </a:cubicBezTo>
                  <a:cubicBezTo>
                    <a:pt x="1168" y="634"/>
                    <a:pt x="1168" y="667"/>
                    <a:pt x="1202" y="667"/>
                  </a:cubicBezTo>
                  <a:cubicBezTo>
                    <a:pt x="1202" y="701"/>
                    <a:pt x="1235" y="701"/>
                    <a:pt x="1235" y="768"/>
                  </a:cubicBezTo>
                  <a:cubicBezTo>
                    <a:pt x="1235" y="768"/>
                    <a:pt x="1302" y="801"/>
                    <a:pt x="1302" y="834"/>
                  </a:cubicBezTo>
                  <a:lnTo>
                    <a:pt x="1302" y="968"/>
                  </a:lnTo>
                  <a:lnTo>
                    <a:pt x="1302" y="2302"/>
                  </a:lnTo>
                  <a:lnTo>
                    <a:pt x="1302" y="2435"/>
                  </a:lnTo>
                  <a:cubicBezTo>
                    <a:pt x="1302" y="2469"/>
                    <a:pt x="1235" y="2469"/>
                    <a:pt x="1235" y="2502"/>
                  </a:cubicBezTo>
                  <a:cubicBezTo>
                    <a:pt x="1235" y="2535"/>
                    <a:pt x="1235" y="2602"/>
                    <a:pt x="1202" y="2602"/>
                  </a:cubicBezTo>
                  <a:cubicBezTo>
                    <a:pt x="1168" y="2602"/>
                    <a:pt x="1168" y="2636"/>
                    <a:pt x="1135" y="2636"/>
                  </a:cubicBezTo>
                  <a:cubicBezTo>
                    <a:pt x="1068" y="2669"/>
                    <a:pt x="1035" y="2669"/>
                    <a:pt x="968" y="2669"/>
                  </a:cubicBezTo>
                  <a:lnTo>
                    <a:pt x="668" y="2669"/>
                  </a:lnTo>
                  <a:lnTo>
                    <a:pt x="668" y="601"/>
                  </a:lnTo>
                  <a:close/>
                  <a:moveTo>
                    <a:pt x="334" y="0"/>
                  </a:moveTo>
                  <a:cubicBezTo>
                    <a:pt x="234" y="0"/>
                    <a:pt x="168" y="0"/>
                    <a:pt x="134" y="34"/>
                  </a:cubicBezTo>
                  <a:cubicBezTo>
                    <a:pt x="67" y="100"/>
                    <a:pt x="67" y="134"/>
                    <a:pt x="34" y="167"/>
                  </a:cubicBezTo>
                  <a:cubicBezTo>
                    <a:pt x="1" y="200"/>
                    <a:pt x="1" y="267"/>
                    <a:pt x="1" y="334"/>
                  </a:cubicBezTo>
                  <a:lnTo>
                    <a:pt x="1" y="534"/>
                  </a:lnTo>
                  <a:lnTo>
                    <a:pt x="1" y="2702"/>
                  </a:lnTo>
                  <a:lnTo>
                    <a:pt x="1" y="2936"/>
                  </a:lnTo>
                  <a:cubicBezTo>
                    <a:pt x="1" y="2969"/>
                    <a:pt x="1" y="3036"/>
                    <a:pt x="34" y="3103"/>
                  </a:cubicBezTo>
                  <a:cubicBezTo>
                    <a:pt x="34" y="3136"/>
                    <a:pt x="67" y="3169"/>
                    <a:pt x="134" y="3203"/>
                  </a:cubicBezTo>
                  <a:cubicBezTo>
                    <a:pt x="168" y="3269"/>
                    <a:pt x="234" y="3269"/>
                    <a:pt x="334" y="3269"/>
                  </a:cubicBezTo>
                  <a:lnTo>
                    <a:pt x="1068" y="3269"/>
                  </a:lnTo>
                  <a:cubicBezTo>
                    <a:pt x="1235" y="3269"/>
                    <a:pt x="1402" y="3203"/>
                    <a:pt x="1535" y="3136"/>
                  </a:cubicBezTo>
                  <a:cubicBezTo>
                    <a:pt x="1569" y="3103"/>
                    <a:pt x="1669" y="3036"/>
                    <a:pt x="1702" y="3002"/>
                  </a:cubicBezTo>
                  <a:cubicBezTo>
                    <a:pt x="1735" y="2969"/>
                    <a:pt x="1802" y="2936"/>
                    <a:pt x="1835" y="2836"/>
                  </a:cubicBezTo>
                  <a:cubicBezTo>
                    <a:pt x="1869" y="2769"/>
                    <a:pt x="1869" y="2669"/>
                    <a:pt x="1902" y="2602"/>
                  </a:cubicBezTo>
                  <a:cubicBezTo>
                    <a:pt x="1969" y="2469"/>
                    <a:pt x="1969" y="2369"/>
                    <a:pt x="1969" y="2269"/>
                  </a:cubicBezTo>
                  <a:lnTo>
                    <a:pt x="1969" y="834"/>
                  </a:lnTo>
                  <a:cubicBezTo>
                    <a:pt x="1969" y="667"/>
                    <a:pt x="1902" y="534"/>
                    <a:pt x="1869" y="467"/>
                  </a:cubicBezTo>
                  <a:cubicBezTo>
                    <a:pt x="1835" y="367"/>
                    <a:pt x="1735" y="301"/>
                    <a:pt x="1669" y="200"/>
                  </a:cubicBezTo>
                  <a:cubicBezTo>
                    <a:pt x="1535" y="134"/>
                    <a:pt x="1468" y="100"/>
                    <a:pt x="1335" y="34"/>
                  </a:cubicBezTo>
                  <a:cubicBezTo>
                    <a:pt x="1202" y="0"/>
                    <a:pt x="1068" y="0"/>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2253100" y="2122800"/>
              <a:ext cx="56725" cy="79250"/>
            </a:xfrm>
            <a:custGeom>
              <a:avLst/>
              <a:gdLst/>
              <a:ahLst/>
              <a:cxnLst/>
              <a:rect l="l" t="t" r="r" b="b"/>
              <a:pathLst>
                <a:path w="2269" h="3170" extrusionOk="0">
                  <a:moveTo>
                    <a:pt x="367" y="0"/>
                  </a:moveTo>
                  <a:cubicBezTo>
                    <a:pt x="334" y="0"/>
                    <a:pt x="301" y="34"/>
                    <a:pt x="267" y="34"/>
                  </a:cubicBezTo>
                  <a:cubicBezTo>
                    <a:pt x="200" y="34"/>
                    <a:pt x="167" y="100"/>
                    <a:pt x="134" y="100"/>
                  </a:cubicBezTo>
                  <a:cubicBezTo>
                    <a:pt x="100" y="100"/>
                    <a:pt x="34" y="134"/>
                    <a:pt x="34" y="167"/>
                  </a:cubicBezTo>
                  <a:cubicBezTo>
                    <a:pt x="0" y="200"/>
                    <a:pt x="0" y="267"/>
                    <a:pt x="0" y="301"/>
                  </a:cubicBezTo>
                  <a:lnTo>
                    <a:pt x="0" y="367"/>
                  </a:lnTo>
                  <a:lnTo>
                    <a:pt x="0" y="434"/>
                  </a:lnTo>
                  <a:lnTo>
                    <a:pt x="667" y="2936"/>
                  </a:lnTo>
                  <a:cubicBezTo>
                    <a:pt x="667" y="2969"/>
                    <a:pt x="701" y="3002"/>
                    <a:pt x="768" y="3036"/>
                  </a:cubicBezTo>
                  <a:cubicBezTo>
                    <a:pt x="801" y="3103"/>
                    <a:pt x="834" y="3103"/>
                    <a:pt x="868" y="3136"/>
                  </a:cubicBezTo>
                  <a:cubicBezTo>
                    <a:pt x="968" y="3169"/>
                    <a:pt x="1001" y="3169"/>
                    <a:pt x="1101" y="3169"/>
                  </a:cubicBezTo>
                  <a:lnTo>
                    <a:pt x="1168" y="3169"/>
                  </a:lnTo>
                  <a:cubicBezTo>
                    <a:pt x="1268" y="3169"/>
                    <a:pt x="1335" y="3169"/>
                    <a:pt x="1368" y="3136"/>
                  </a:cubicBezTo>
                  <a:cubicBezTo>
                    <a:pt x="1435" y="3136"/>
                    <a:pt x="1468" y="3103"/>
                    <a:pt x="1501" y="3036"/>
                  </a:cubicBezTo>
                  <a:cubicBezTo>
                    <a:pt x="1535" y="3002"/>
                    <a:pt x="1535" y="2969"/>
                    <a:pt x="1601" y="2936"/>
                  </a:cubicBezTo>
                  <a:cubicBezTo>
                    <a:pt x="1702" y="2502"/>
                    <a:pt x="1802" y="2102"/>
                    <a:pt x="1935" y="1668"/>
                  </a:cubicBezTo>
                  <a:cubicBezTo>
                    <a:pt x="2068" y="1268"/>
                    <a:pt x="2169" y="834"/>
                    <a:pt x="2269" y="434"/>
                  </a:cubicBezTo>
                  <a:lnTo>
                    <a:pt x="2269" y="367"/>
                  </a:lnTo>
                  <a:lnTo>
                    <a:pt x="2269" y="334"/>
                  </a:lnTo>
                  <a:lnTo>
                    <a:pt x="2269" y="301"/>
                  </a:lnTo>
                  <a:cubicBezTo>
                    <a:pt x="2269" y="234"/>
                    <a:pt x="2202" y="200"/>
                    <a:pt x="2202" y="167"/>
                  </a:cubicBezTo>
                  <a:lnTo>
                    <a:pt x="2135" y="100"/>
                  </a:lnTo>
                  <a:cubicBezTo>
                    <a:pt x="2102" y="100"/>
                    <a:pt x="2068" y="100"/>
                    <a:pt x="2002" y="34"/>
                  </a:cubicBezTo>
                  <a:cubicBezTo>
                    <a:pt x="1968" y="0"/>
                    <a:pt x="1935" y="0"/>
                    <a:pt x="1868" y="0"/>
                  </a:cubicBezTo>
                  <a:cubicBezTo>
                    <a:pt x="1802" y="0"/>
                    <a:pt x="1968" y="0"/>
                    <a:pt x="1868" y="34"/>
                  </a:cubicBezTo>
                  <a:cubicBezTo>
                    <a:pt x="1802" y="100"/>
                    <a:pt x="1802" y="134"/>
                    <a:pt x="1768" y="167"/>
                  </a:cubicBezTo>
                  <a:cubicBezTo>
                    <a:pt x="1702" y="200"/>
                    <a:pt x="1668" y="301"/>
                    <a:pt x="1668" y="334"/>
                  </a:cubicBezTo>
                  <a:cubicBezTo>
                    <a:pt x="1668" y="434"/>
                    <a:pt x="1635" y="501"/>
                    <a:pt x="1635" y="601"/>
                  </a:cubicBezTo>
                  <a:cubicBezTo>
                    <a:pt x="1635" y="667"/>
                    <a:pt x="1635" y="801"/>
                    <a:pt x="1601" y="868"/>
                  </a:cubicBezTo>
                  <a:cubicBezTo>
                    <a:pt x="1535" y="968"/>
                    <a:pt x="1535" y="1101"/>
                    <a:pt x="1501" y="1168"/>
                  </a:cubicBezTo>
                  <a:cubicBezTo>
                    <a:pt x="1468" y="1268"/>
                    <a:pt x="1435" y="1368"/>
                    <a:pt x="1435" y="1468"/>
                  </a:cubicBezTo>
                  <a:cubicBezTo>
                    <a:pt x="1335" y="1702"/>
                    <a:pt x="1301" y="1902"/>
                    <a:pt x="1268" y="2169"/>
                  </a:cubicBezTo>
                  <a:lnTo>
                    <a:pt x="1168" y="2169"/>
                  </a:lnTo>
                  <a:cubicBezTo>
                    <a:pt x="1134" y="1902"/>
                    <a:pt x="1101" y="1668"/>
                    <a:pt x="1034" y="1468"/>
                  </a:cubicBezTo>
                  <a:cubicBezTo>
                    <a:pt x="1001" y="1368"/>
                    <a:pt x="1001" y="1268"/>
                    <a:pt x="968" y="1168"/>
                  </a:cubicBezTo>
                  <a:cubicBezTo>
                    <a:pt x="934" y="1101"/>
                    <a:pt x="934" y="968"/>
                    <a:pt x="868" y="868"/>
                  </a:cubicBezTo>
                  <a:cubicBezTo>
                    <a:pt x="834" y="801"/>
                    <a:pt x="834" y="667"/>
                    <a:pt x="801" y="601"/>
                  </a:cubicBezTo>
                  <a:cubicBezTo>
                    <a:pt x="801" y="501"/>
                    <a:pt x="768" y="434"/>
                    <a:pt x="768" y="334"/>
                  </a:cubicBezTo>
                  <a:cubicBezTo>
                    <a:pt x="701" y="267"/>
                    <a:pt x="701" y="200"/>
                    <a:pt x="667" y="167"/>
                  </a:cubicBezTo>
                  <a:lnTo>
                    <a:pt x="534" y="34"/>
                  </a:lnTo>
                  <a:cubicBezTo>
                    <a:pt x="501" y="0"/>
                    <a:pt x="467" y="0"/>
                    <a:pt x="3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2188050" y="2117800"/>
              <a:ext cx="42550" cy="80900"/>
            </a:xfrm>
            <a:custGeom>
              <a:avLst/>
              <a:gdLst/>
              <a:ahLst/>
              <a:cxnLst/>
              <a:rect l="l" t="t" r="r" b="b"/>
              <a:pathLst>
                <a:path w="1702" h="3236" extrusionOk="0">
                  <a:moveTo>
                    <a:pt x="334" y="0"/>
                  </a:moveTo>
                  <a:cubicBezTo>
                    <a:pt x="234" y="0"/>
                    <a:pt x="167" y="0"/>
                    <a:pt x="100" y="34"/>
                  </a:cubicBezTo>
                  <a:cubicBezTo>
                    <a:pt x="67" y="67"/>
                    <a:pt x="67" y="100"/>
                    <a:pt x="34" y="167"/>
                  </a:cubicBezTo>
                  <a:cubicBezTo>
                    <a:pt x="0" y="200"/>
                    <a:pt x="0" y="267"/>
                    <a:pt x="0" y="334"/>
                  </a:cubicBezTo>
                  <a:lnTo>
                    <a:pt x="0" y="534"/>
                  </a:lnTo>
                  <a:lnTo>
                    <a:pt x="0" y="2702"/>
                  </a:lnTo>
                  <a:lnTo>
                    <a:pt x="0" y="2902"/>
                  </a:lnTo>
                  <a:cubicBezTo>
                    <a:pt x="0" y="2936"/>
                    <a:pt x="0" y="3036"/>
                    <a:pt x="34" y="3069"/>
                  </a:cubicBezTo>
                  <a:cubicBezTo>
                    <a:pt x="34" y="3102"/>
                    <a:pt x="67" y="3169"/>
                    <a:pt x="100" y="3202"/>
                  </a:cubicBezTo>
                  <a:cubicBezTo>
                    <a:pt x="167" y="3236"/>
                    <a:pt x="234" y="3236"/>
                    <a:pt x="334" y="3236"/>
                  </a:cubicBezTo>
                  <a:lnTo>
                    <a:pt x="1368" y="3236"/>
                  </a:lnTo>
                  <a:cubicBezTo>
                    <a:pt x="1401" y="3236"/>
                    <a:pt x="1501" y="3236"/>
                    <a:pt x="1535" y="3202"/>
                  </a:cubicBezTo>
                  <a:cubicBezTo>
                    <a:pt x="1568" y="3202"/>
                    <a:pt x="1601" y="3169"/>
                    <a:pt x="1668" y="3102"/>
                  </a:cubicBezTo>
                  <a:cubicBezTo>
                    <a:pt x="1701" y="3069"/>
                    <a:pt x="1701" y="3036"/>
                    <a:pt x="1701" y="2936"/>
                  </a:cubicBezTo>
                  <a:cubicBezTo>
                    <a:pt x="1701" y="2869"/>
                    <a:pt x="1701" y="2836"/>
                    <a:pt x="1668" y="2769"/>
                  </a:cubicBezTo>
                  <a:cubicBezTo>
                    <a:pt x="1601" y="2735"/>
                    <a:pt x="1568" y="2735"/>
                    <a:pt x="1535" y="2702"/>
                  </a:cubicBezTo>
                  <a:cubicBezTo>
                    <a:pt x="1501" y="2669"/>
                    <a:pt x="1401" y="2669"/>
                    <a:pt x="1368" y="2669"/>
                  </a:cubicBezTo>
                  <a:lnTo>
                    <a:pt x="667" y="2669"/>
                  </a:lnTo>
                  <a:lnTo>
                    <a:pt x="667" y="2002"/>
                  </a:lnTo>
                  <a:lnTo>
                    <a:pt x="1101" y="2002"/>
                  </a:lnTo>
                  <a:cubicBezTo>
                    <a:pt x="1201" y="2002"/>
                    <a:pt x="1234" y="1935"/>
                    <a:pt x="1268" y="1935"/>
                  </a:cubicBezTo>
                  <a:cubicBezTo>
                    <a:pt x="1334" y="1935"/>
                    <a:pt x="1368" y="1902"/>
                    <a:pt x="1401" y="1868"/>
                  </a:cubicBezTo>
                  <a:cubicBezTo>
                    <a:pt x="1435" y="1835"/>
                    <a:pt x="1435" y="1768"/>
                    <a:pt x="1435" y="1701"/>
                  </a:cubicBezTo>
                  <a:cubicBezTo>
                    <a:pt x="1435" y="1601"/>
                    <a:pt x="1435" y="1568"/>
                    <a:pt x="1401" y="1535"/>
                  </a:cubicBezTo>
                  <a:cubicBezTo>
                    <a:pt x="1368" y="1501"/>
                    <a:pt x="1334" y="1468"/>
                    <a:pt x="1268" y="1468"/>
                  </a:cubicBezTo>
                  <a:cubicBezTo>
                    <a:pt x="1234" y="1401"/>
                    <a:pt x="1168" y="1401"/>
                    <a:pt x="1101" y="1401"/>
                  </a:cubicBezTo>
                  <a:lnTo>
                    <a:pt x="667" y="1401"/>
                  </a:lnTo>
                  <a:lnTo>
                    <a:pt x="667" y="801"/>
                  </a:lnTo>
                  <a:lnTo>
                    <a:pt x="1368" y="801"/>
                  </a:lnTo>
                  <a:cubicBezTo>
                    <a:pt x="1401" y="801"/>
                    <a:pt x="1501" y="801"/>
                    <a:pt x="1535" y="734"/>
                  </a:cubicBezTo>
                  <a:cubicBezTo>
                    <a:pt x="1568" y="734"/>
                    <a:pt x="1601" y="701"/>
                    <a:pt x="1668" y="667"/>
                  </a:cubicBezTo>
                  <a:cubicBezTo>
                    <a:pt x="1701" y="634"/>
                    <a:pt x="1701" y="567"/>
                    <a:pt x="1701" y="501"/>
                  </a:cubicBezTo>
                  <a:cubicBezTo>
                    <a:pt x="1701" y="400"/>
                    <a:pt x="1701" y="367"/>
                    <a:pt x="1668" y="334"/>
                  </a:cubicBezTo>
                  <a:cubicBezTo>
                    <a:pt x="1601" y="300"/>
                    <a:pt x="1568" y="300"/>
                    <a:pt x="1535" y="234"/>
                  </a:cubicBezTo>
                  <a:cubicBezTo>
                    <a:pt x="1501" y="200"/>
                    <a:pt x="1401" y="200"/>
                    <a:pt x="1368" y="200"/>
                  </a:cubicBezTo>
                  <a:lnTo>
                    <a:pt x="1201" y="200"/>
                  </a:lnTo>
                  <a:lnTo>
                    <a:pt x="12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2132175" y="2122800"/>
              <a:ext cx="59225" cy="81750"/>
            </a:xfrm>
            <a:custGeom>
              <a:avLst/>
              <a:gdLst/>
              <a:ahLst/>
              <a:cxnLst/>
              <a:rect l="l" t="t" r="r" b="b"/>
              <a:pathLst>
                <a:path w="2369" h="3270" extrusionOk="0">
                  <a:moveTo>
                    <a:pt x="334" y="0"/>
                  </a:moveTo>
                  <a:cubicBezTo>
                    <a:pt x="267" y="0"/>
                    <a:pt x="167" y="0"/>
                    <a:pt x="134" y="34"/>
                  </a:cubicBezTo>
                  <a:cubicBezTo>
                    <a:pt x="100" y="100"/>
                    <a:pt x="100" y="134"/>
                    <a:pt x="67" y="167"/>
                  </a:cubicBezTo>
                  <a:cubicBezTo>
                    <a:pt x="0" y="200"/>
                    <a:pt x="0" y="267"/>
                    <a:pt x="0" y="334"/>
                  </a:cubicBezTo>
                  <a:lnTo>
                    <a:pt x="0" y="534"/>
                  </a:lnTo>
                  <a:lnTo>
                    <a:pt x="0" y="2869"/>
                  </a:lnTo>
                  <a:lnTo>
                    <a:pt x="0" y="3002"/>
                  </a:lnTo>
                  <a:cubicBezTo>
                    <a:pt x="0" y="3036"/>
                    <a:pt x="67" y="3103"/>
                    <a:pt x="67" y="3136"/>
                  </a:cubicBezTo>
                  <a:cubicBezTo>
                    <a:pt x="67" y="3169"/>
                    <a:pt x="100" y="3203"/>
                    <a:pt x="134" y="3203"/>
                  </a:cubicBezTo>
                  <a:cubicBezTo>
                    <a:pt x="167" y="3269"/>
                    <a:pt x="200" y="3269"/>
                    <a:pt x="300" y="3269"/>
                  </a:cubicBezTo>
                  <a:cubicBezTo>
                    <a:pt x="367" y="3269"/>
                    <a:pt x="434" y="3203"/>
                    <a:pt x="467" y="3203"/>
                  </a:cubicBezTo>
                  <a:lnTo>
                    <a:pt x="534" y="3136"/>
                  </a:lnTo>
                  <a:cubicBezTo>
                    <a:pt x="601" y="3103"/>
                    <a:pt x="601" y="3036"/>
                    <a:pt x="601" y="3002"/>
                  </a:cubicBezTo>
                  <a:lnTo>
                    <a:pt x="601" y="2869"/>
                  </a:lnTo>
                  <a:lnTo>
                    <a:pt x="601" y="1001"/>
                  </a:lnTo>
                  <a:lnTo>
                    <a:pt x="634" y="1001"/>
                  </a:lnTo>
                  <a:lnTo>
                    <a:pt x="1334" y="2869"/>
                  </a:lnTo>
                  <a:cubicBezTo>
                    <a:pt x="1334" y="2936"/>
                    <a:pt x="1401" y="2969"/>
                    <a:pt x="1401" y="3002"/>
                  </a:cubicBezTo>
                  <a:cubicBezTo>
                    <a:pt x="1434" y="3036"/>
                    <a:pt x="1434" y="3103"/>
                    <a:pt x="1468" y="3136"/>
                  </a:cubicBezTo>
                  <a:cubicBezTo>
                    <a:pt x="1501" y="3169"/>
                    <a:pt x="1535" y="3169"/>
                    <a:pt x="1601" y="3203"/>
                  </a:cubicBezTo>
                  <a:cubicBezTo>
                    <a:pt x="1635" y="3269"/>
                    <a:pt x="1668" y="3269"/>
                    <a:pt x="1768" y="3269"/>
                  </a:cubicBezTo>
                  <a:lnTo>
                    <a:pt x="2035" y="3269"/>
                  </a:lnTo>
                  <a:cubicBezTo>
                    <a:pt x="2135" y="3269"/>
                    <a:pt x="2235" y="3269"/>
                    <a:pt x="2268" y="3203"/>
                  </a:cubicBezTo>
                  <a:cubicBezTo>
                    <a:pt x="2302" y="3169"/>
                    <a:pt x="2335" y="3136"/>
                    <a:pt x="2335" y="3103"/>
                  </a:cubicBezTo>
                  <a:cubicBezTo>
                    <a:pt x="2368" y="3036"/>
                    <a:pt x="2368" y="2969"/>
                    <a:pt x="2368" y="2936"/>
                  </a:cubicBezTo>
                  <a:lnTo>
                    <a:pt x="2368" y="2702"/>
                  </a:lnTo>
                  <a:lnTo>
                    <a:pt x="2368" y="367"/>
                  </a:lnTo>
                  <a:lnTo>
                    <a:pt x="2368" y="234"/>
                  </a:lnTo>
                  <a:cubicBezTo>
                    <a:pt x="2368" y="200"/>
                    <a:pt x="2368" y="167"/>
                    <a:pt x="2335" y="134"/>
                  </a:cubicBezTo>
                  <a:cubicBezTo>
                    <a:pt x="2335" y="67"/>
                    <a:pt x="2302" y="67"/>
                    <a:pt x="2268" y="34"/>
                  </a:cubicBezTo>
                  <a:cubicBezTo>
                    <a:pt x="2235" y="0"/>
                    <a:pt x="2168" y="0"/>
                    <a:pt x="2102" y="0"/>
                  </a:cubicBezTo>
                  <a:cubicBezTo>
                    <a:pt x="2002" y="0"/>
                    <a:pt x="1968" y="0"/>
                    <a:pt x="1935" y="34"/>
                  </a:cubicBezTo>
                  <a:lnTo>
                    <a:pt x="1835" y="134"/>
                  </a:lnTo>
                  <a:cubicBezTo>
                    <a:pt x="1801" y="167"/>
                    <a:pt x="1801" y="200"/>
                    <a:pt x="1801" y="234"/>
                  </a:cubicBezTo>
                  <a:lnTo>
                    <a:pt x="1801" y="367"/>
                  </a:lnTo>
                  <a:lnTo>
                    <a:pt x="1801" y="2269"/>
                  </a:lnTo>
                  <a:lnTo>
                    <a:pt x="1768" y="2269"/>
                  </a:lnTo>
                  <a:lnTo>
                    <a:pt x="1001" y="234"/>
                  </a:lnTo>
                  <a:cubicBezTo>
                    <a:pt x="967" y="200"/>
                    <a:pt x="967" y="167"/>
                    <a:pt x="934" y="134"/>
                  </a:cubicBezTo>
                  <a:cubicBezTo>
                    <a:pt x="867" y="67"/>
                    <a:pt x="834" y="67"/>
                    <a:pt x="801" y="34"/>
                  </a:cubicBezTo>
                  <a:cubicBezTo>
                    <a:pt x="767" y="0"/>
                    <a:pt x="701"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2062125" y="2122800"/>
              <a:ext cx="54225" cy="79250"/>
            </a:xfrm>
            <a:custGeom>
              <a:avLst/>
              <a:gdLst/>
              <a:ahLst/>
              <a:cxnLst/>
              <a:rect l="l" t="t" r="r" b="b"/>
              <a:pathLst>
                <a:path w="2169" h="3170" extrusionOk="0">
                  <a:moveTo>
                    <a:pt x="334" y="0"/>
                  </a:moveTo>
                  <a:cubicBezTo>
                    <a:pt x="300" y="0"/>
                    <a:pt x="200" y="34"/>
                    <a:pt x="167" y="34"/>
                  </a:cubicBezTo>
                  <a:cubicBezTo>
                    <a:pt x="134" y="34"/>
                    <a:pt x="67" y="100"/>
                    <a:pt x="33" y="134"/>
                  </a:cubicBezTo>
                  <a:cubicBezTo>
                    <a:pt x="0" y="167"/>
                    <a:pt x="0" y="200"/>
                    <a:pt x="0" y="301"/>
                  </a:cubicBezTo>
                  <a:cubicBezTo>
                    <a:pt x="0" y="367"/>
                    <a:pt x="0" y="434"/>
                    <a:pt x="33" y="467"/>
                  </a:cubicBezTo>
                  <a:cubicBezTo>
                    <a:pt x="67" y="501"/>
                    <a:pt x="134" y="501"/>
                    <a:pt x="167" y="534"/>
                  </a:cubicBezTo>
                  <a:cubicBezTo>
                    <a:pt x="200" y="601"/>
                    <a:pt x="300" y="601"/>
                    <a:pt x="334" y="601"/>
                  </a:cubicBezTo>
                  <a:lnTo>
                    <a:pt x="734" y="601"/>
                  </a:lnTo>
                  <a:lnTo>
                    <a:pt x="734" y="2636"/>
                  </a:lnTo>
                  <a:lnTo>
                    <a:pt x="734" y="2836"/>
                  </a:lnTo>
                  <a:cubicBezTo>
                    <a:pt x="734" y="2936"/>
                    <a:pt x="734" y="2969"/>
                    <a:pt x="801" y="3002"/>
                  </a:cubicBezTo>
                  <a:cubicBezTo>
                    <a:pt x="801" y="3036"/>
                    <a:pt x="834" y="3103"/>
                    <a:pt x="867" y="3136"/>
                  </a:cubicBezTo>
                  <a:cubicBezTo>
                    <a:pt x="901" y="3169"/>
                    <a:pt x="1001" y="3169"/>
                    <a:pt x="1068" y="3169"/>
                  </a:cubicBezTo>
                  <a:cubicBezTo>
                    <a:pt x="1168" y="3169"/>
                    <a:pt x="1234" y="3169"/>
                    <a:pt x="1301" y="3136"/>
                  </a:cubicBezTo>
                  <a:cubicBezTo>
                    <a:pt x="1334" y="3103"/>
                    <a:pt x="1334" y="3036"/>
                    <a:pt x="1368" y="3002"/>
                  </a:cubicBezTo>
                  <a:cubicBezTo>
                    <a:pt x="1401" y="2969"/>
                    <a:pt x="1401" y="2869"/>
                    <a:pt x="1401" y="2836"/>
                  </a:cubicBezTo>
                  <a:lnTo>
                    <a:pt x="1401" y="2636"/>
                  </a:lnTo>
                  <a:lnTo>
                    <a:pt x="1401" y="601"/>
                  </a:lnTo>
                  <a:lnTo>
                    <a:pt x="1835" y="601"/>
                  </a:lnTo>
                  <a:cubicBezTo>
                    <a:pt x="1868" y="601"/>
                    <a:pt x="1968" y="601"/>
                    <a:pt x="2002" y="534"/>
                  </a:cubicBezTo>
                  <a:cubicBezTo>
                    <a:pt x="2035" y="534"/>
                    <a:pt x="2068" y="501"/>
                    <a:pt x="2135" y="467"/>
                  </a:cubicBezTo>
                  <a:cubicBezTo>
                    <a:pt x="2168" y="434"/>
                    <a:pt x="2168" y="367"/>
                    <a:pt x="2168" y="301"/>
                  </a:cubicBezTo>
                  <a:cubicBezTo>
                    <a:pt x="2168" y="200"/>
                    <a:pt x="2168" y="167"/>
                    <a:pt x="2135" y="134"/>
                  </a:cubicBezTo>
                  <a:cubicBezTo>
                    <a:pt x="2068" y="100"/>
                    <a:pt x="2035" y="100"/>
                    <a:pt x="2002" y="34"/>
                  </a:cubicBezTo>
                  <a:cubicBezTo>
                    <a:pt x="1968" y="0"/>
                    <a:pt x="1868" y="0"/>
                    <a:pt x="18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999600" y="2122800"/>
              <a:ext cx="52575" cy="80075"/>
            </a:xfrm>
            <a:custGeom>
              <a:avLst/>
              <a:gdLst/>
              <a:ahLst/>
              <a:cxnLst/>
              <a:rect l="l" t="t" r="r" b="b"/>
              <a:pathLst>
                <a:path w="2103" h="3203" extrusionOk="0">
                  <a:moveTo>
                    <a:pt x="368" y="0"/>
                  </a:moveTo>
                  <a:cubicBezTo>
                    <a:pt x="301" y="0"/>
                    <a:pt x="201" y="0"/>
                    <a:pt x="168" y="34"/>
                  </a:cubicBezTo>
                  <a:lnTo>
                    <a:pt x="34" y="167"/>
                  </a:lnTo>
                  <a:cubicBezTo>
                    <a:pt x="34" y="200"/>
                    <a:pt x="1" y="301"/>
                    <a:pt x="1" y="334"/>
                  </a:cubicBezTo>
                  <a:lnTo>
                    <a:pt x="1" y="534"/>
                  </a:lnTo>
                  <a:lnTo>
                    <a:pt x="1" y="2269"/>
                  </a:lnTo>
                  <a:cubicBezTo>
                    <a:pt x="1" y="2435"/>
                    <a:pt x="34" y="2535"/>
                    <a:pt x="101" y="2669"/>
                  </a:cubicBezTo>
                  <a:cubicBezTo>
                    <a:pt x="134" y="2802"/>
                    <a:pt x="201" y="2869"/>
                    <a:pt x="301" y="2969"/>
                  </a:cubicBezTo>
                  <a:cubicBezTo>
                    <a:pt x="368" y="3036"/>
                    <a:pt x="501" y="3103"/>
                    <a:pt x="635" y="3136"/>
                  </a:cubicBezTo>
                  <a:cubicBezTo>
                    <a:pt x="768" y="3169"/>
                    <a:pt x="868" y="3203"/>
                    <a:pt x="1035" y="3203"/>
                  </a:cubicBezTo>
                  <a:cubicBezTo>
                    <a:pt x="1168" y="3203"/>
                    <a:pt x="1335" y="3203"/>
                    <a:pt x="1469" y="3169"/>
                  </a:cubicBezTo>
                  <a:cubicBezTo>
                    <a:pt x="1602" y="3136"/>
                    <a:pt x="1702" y="3069"/>
                    <a:pt x="1802" y="3002"/>
                  </a:cubicBezTo>
                  <a:cubicBezTo>
                    <a:pt x="1869" y="2936"/>
                    <a:pt x="1969" y="2836"/>
                    <a:pt x="2002" y="2702"/>
                  </a:cubicBezTo>
                  <a:cubicBezTo>
                    <a:pt x="2036" y="2569"/>
                    <a:pt x="2102" y="2469"/>
                    <a:pt x="2102" y="2302"/>
                  </a:cubicBezTo>
                  <a:lnTo>
                    <a:pt x="2102" y="534"/>
                  </a:lnTo>
                  <a:lnTo>
                    <a:pt x="2102" y="334"/>
                  </a:lnTo>
                  <a:cubicBezTo>
                    <a:pt x="2102" y="301"/>
                    <a:pt x="2102" y="200"/>
                    <a:pt x="2036" y="167"/>
                  </a:cubicBezTo>
                  <a:lnTo>
                    <a:pt x="1936" y="34"/>
                  </a:lnTo>
                  <a:cubicBezTo>
                    <a:pt x="1869" y="0"/>
                    <a:pt x="1802" y="0"/>
                    <a:pt x="1702" y="0"/>
                  </a:cubicBezTo>
                  <a:cubicBezTo>
                    <a:pt x="1635" y="0"/>
                    <a:pt x="1535" y="0"/>
                    <a:pt x="1502" y="34"/>
                  </a:cubicBezTo>
                  <a:lnTo>
                    <a:pt x="1369" y="167"/>
                  </a:lnTo>
                  <a:cubicBezTo>
                    <a:pt x="1369" y="200"/>
                    <a:pt x="1335" y="301"/>
                    <a:pt x="1335" y="334"/>
                  </a:cubicBezTo>
                  <a:lnTo>
                    <a:pt x="1335" y="534"/>
                  </a:lnTo>
                  <a:lnTo>
                    <a:pt x="1335" y="2335"/>
                  </a:lnTo>
                  <a:cubicBezTo>
                    <a:pt x="1335" y="2369"/>
                    <a:pt x="1335" y="2469"/>
                    <a:pt x="1302" y="2502"/>
                  </a:cubicBezTo>
                  <a:cubicBezTo>
                    <a:pt x="1302" y="2535"/>
                    <a:pt x="1268" y="2535"/>
                    <a:pt x="1268" y="2602"/>
                  </a:cubicBezTo>
                  <a:cubicBezTo>
                    <a:pt x="1268" y="2602"/>
                    <a:pt x="1268" y="2636"/>
                    <a:pt x="1202" y="2636"/>
                  </a:cubicBezTo>
                  <a:cubicBezTo>
                    <a:pt x="1168" y="2636"/>
                    <a:pt x="1168" y="2669"/>
                    <a:pt x="1135" y="2669"/>
                  </a:cubicBezTo>
                  <a:lnTo>
                    <a:pt x="968" y="2669"/>
                  </a:lnTo>
                  <a:cubicBezTo>
                    <a:pt x="935" y="2669"/>
                    <a:pt x="868" y="2636"/>
                    <a:pt x="868" y="2636"/>
                  </a:cubicBezTo>
                  <a:cubicBezTo>
                    <a:pt x="868" y="2636"/>
                    <a:pt x="835" y="2636"/>
                    <a:pt x="835" y="2602"/>
                  </a:cubicBezTo>
                  <a:cubicBezTo>
                    <a:pt x="835" y="2535"/>
                    <a:pt x="801" y="2535"/>
                    <a:pt x="801" y="2502"/>
                  </a:cubicBezTo>
                  <a:cubicBezTo>
                    <a:pt x="768" y="2469"/>
                    <a:pt x="768" y="2435"/>
                    <a:pt x="768" y="2335"/>
                  </a:cubicBezTo>
                  <a:lnTo>
                    <a:pt x="768" y="534"/>
                  </a:lnTo>
                  <a:lnTo>
                    <a:pt x="768" y="334"/>
                  </a:lnTo>
                  <a:cubicBezTo>
                    <a:pt x="768" y="301"/>
                    <a:pt x="768" y="200"/>
                    <a:pt x="701" y="167"/>
                  </a:cubicBezTo>
                  <a:lnTo>
                    <a:pt x="601" y="34"/>
                  </a:lnTo>
                  <a:cubicBezTo>
                    <a:pt x="535" y="0"/>
                    <a:pt x="468" y="0"/>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929550" y="2122800"/>
              <a:ext cx="55075" cy="81750"/>
            </a:xfrm>
            <a:custGeom>
              <a:avLst/>
              <a:gdLst/>
              <a:ahLst/>
              <a:cxnLst/>
              <a:rect l="l" t="t" r="r" b="b"/>
              <a:pathLst>
                <a:path w="2203" h="3270" extrusionOk="0">
                  <a:moveTo>
                    <a:pt x="1002" y="601"/>
                  </a:moveTo>
                  <a:cubicBezTo>
                    <a:pt x="1068" y="601"/>
                    <a:pt x="1168" y="601"/>
                    <a:pt x="1202" y="634"/>
                  </a:cubicBezTo>
                  <a:cubicBezTo>
                    <a:pt x="1235" y="634"/>
                    <a:pt x="1235" y="634"/>
                    <a:pt x="1268" y="667"/>
                  </a:cubicBezTo>
                  <a:cubicBezTo>
                    <a:pt x="1335" y="701"/>
                    <a:pt x="1369" y="701"/>
                    <a:pt x="1369" y="768"/>
                  </a:cubicBezTo>
                  <a:cubicBezTo>
                    <a:pt x="1369" y="768"/>
                    <a:pt x="1402" y="801"/>
                    <a:pt x="1402" y="834"/>
                  </a:cubicBezTo>
                  <a:lnTo>
                    <a:pt x="1402" y="968"/>
                  </a:lnTo>
                  <a:lnTo>
                    <a:pt x="1402" y="1134"/>
                  </a:lnTo>
                  <a:cubicBezTo>
                    <a:pt x="1402" y="1168"/>
                    <a:pt x="1369" y="1201"/>
                    <a:pt x="1369" y="1268"/>
                  </a:cubicBezTo>
                  <a:lnTo>
                    <a:pt x="1268" y="1335"/>
                  </a:lnTo>
                  <a:cubicBezTo>
                    <a:pt x="1235" y="1335"/>
                    <a:pt x="1235" y="1368"/>
                    <a:pt x="1202" y="1368"/>
                  </a:cubicBezTo>
                  <a:cubicBezTo>
                    <a:pt x="1135" y="1368"/>
                    <a:pt x="1068" y="1435"/>
                    <a:pt x="1002" y="1435"/>
                  </a:cubicBezTo>
                  <a:lnTo>
                    <a:pt x="668" y="1435"/>
                  </a:lnTo>
                  <a:lnTo>
                    <a:pt x="668" y="601"/>
                  </a:lnTo>
                  <a:close/>
                  <a:moveTo>
                    <a:pt x="334" y="0"/>
                  </a:moveTo>
                  <a:cubicBezTo>
                    <a:pt x="234" y="0"/>
                    <a:pt x="168" y="0"/>
                    <a:pt x="101" y="34"/>
                  </a:cubicBezTo>
                  <a:cubicBezTo>
                    <a:pt x="68" y="100"/>
                    <a:pt x="68" y="134"/>
                    <a:pt x="34" y="167"/>
                  </a:cubicBezTo>
                  <a:cubicBezTo>
                    <a:pt x="1" y="200"/>
                    <a:pt x="1" y="301"/>
                    <a:pt x="1" y="334"/>
                  </a:cubicBezTo>
                  <a:lnTo>
                    <a:pt x="1" y="534"/>
                  </a:lnTo>
                  <a:lnTo>
                    <a:pt x="101" y="534"/>
                  </a:lnTo>
                  <a:lnTo>
                    <a:pt x="101" y="2636"/>
                  </a:lnTo>
                  <a:lnTo>
                    <a:pt x="101" y="2836"/>
                  </a:lnTo>
                  <a:cubicBezTo>
                    <a:pt x="101" y="2869"/>
                    <a:pt x="101" y="2969"/>
                    <a:pt x="168" y="3002"/>
                  </a:cubicBezTo>
                  <a:cubicBezTo>
                    <a:pt x="168" y="3036"/>
                    <a:pt x="201" y="3103"/>
                    <a:pt x="234" y="3136"/>
                  </a:cubicBezTo>
                  <a:cubicBezTo>
                    <a:pt x="268" y="3169"/>
                    <a:pt x="368" y="3169"/>
                    <a:pt x="435" y="3169"/>
                  </a:cubicBezTo>
                  <a:cubicBezTo>
                    <a:pt x="535" y="3169"/>
                    <a:pt x="601" y="3169"/>
                    <a:pt x="668" y="3136"/>
                  </a:cubicBezTo>
                  <a:cubicBezTo>
                    <a:pt x="701" y="3103"/>
                    <a:pt x="701" y="3036"/>
                    <a:pt x="735" y="3002"/>
                  </a:cubicBezTo>
                  <a:cubicBezTo>
                    <a:pt x="768" y="2969"/>
                    <a:pt x="768" y="2936"/>
                    <a:pt x="768" y="2836"/>
                  </a:cubicBezTo>
                  <a:lnTo>
                    <a:pt x="768" y="2636"/>
                  </a:lnTo>
                  <a:lnTo>
                    <a:pt x="768" y="1868"/>
                  </a:lnTo>
                  <a:lnTo>
                    <a:pt x="1035" y="1868"/>
                  </a:lnTo>
                  <a:cubicBezTo>
                    <a:pt x="1068" y="1868"/>
                    <a:pt x="1168" y="1868"/>
                    <a:pt x="1202" y="1935"/>
                  </a:cubicBezTo>
                  <a:cubicBezTo>
                    <a:pt x="1268" y="1935"/>
                    <a:pt x="1335" y="1968"/>
                    <a:pt x="1335" y="2002"/>
                  </a:cubicBezTo>
                  <a:cubicBezTo>
                    <a:pt x="1335" y="2035"/>
                    <a:pt x="1369" y="2135"/>
                    <a:pt x="1369" y="2169"/>
                  </a:cubicBezTo>
                  <a:lnTo>
                    <a:pt x="1369" y="2335"/>
                  </a:lnTo>
                  <a:lnTo>
                    <a:pt x="1369" y="2836"/>
                  </a:lnTo>
                  <a:cubicBezTo>
                    <a:pt x="1369" y="2936"/>
                    <a:pt x="1369" y="2969"/>
                    <a:pt x="1402" y="3002"/>
                  </a:cubicBezTo>
                  <a:cubicBezTo>
                    <a:pt x="1402" y="3036"/>
                    <a:pt x="1435" y="3103"/>
                    <a:pt x="1502" y="3136"/>
                  </a:cubicBezTo>
                  <a:cubicBezTo>
                    <a:pt x="1535" y="3169"/>
                    <a:pt x="1569" y="3203"/>
                    <a:pt x="1602" y="3203"/>
                  </a:cubicBezTo>
                  <a:cubicBezTo>
                    <a:pt x="1702" y="3269"/>
                    <a:pt x="1735" y="3269"/>
                    <a:pt x="1769" y="3269"/>
                  </a:cubicBezTo>
                  <a:lnTo>
                    <a:pt x="1902" y="3269"/>
                  </a:lnTo>
                  <a:cubicBezTo>
                    <a:pt x="1936" y="3269"/>
                    <a:pt x="2002" y="3269"/>
                    <a:pt x="2036" y="3203"/>
                  </a:cubicBezTo>
                  <a:cubicBezTo>
                    <a:pt x="2069" y="3203"/>
                    <a:pt x="2069" y="3169"/>
                    <a:pt x="2102" y="3136"/>
                  </a:cubicBezTo>
                  <a:cubicBezTo>
                    <a:pt x="2169" y="3103"/>
                    <a:pt x="2169" y="3036"/>
                    <a:pt x="2169" y="3002"/>
                  </a:cubicBezTo>
                  <a:cubicBezTo>
                    <a:pt x="2169" y="2969"/>
                    <a:pt x="2202" y="2936"/>
                    <a:pt x="2169" y="2936"/>
                  </a:cubicBezTo>
                  <a:cubicBezTo>
                    <a:pt x="2102" y="2936"/>
                    <a:pt x="2102" y="2869"/>
                    <a:pt x="2069" y="2836"/>
                  </a:cubicBezTo>
                  <a:cubicBezTo>
                    <a:pt x="2036" y="2836"/>
                    <a:pt x="2036" y="2802"/>
                    <a:pt x="2036" y="2802"/>
                  </a:cubicBezTo>
                  <a:lnTo>
                    <a:pt x="2036" y="2769"/>
                  </a:lnTo>
                  <a:lnTo>
                    <a:pt x="2036" y="2435"/>
                  </a:lnTo>
                  <a:cubicBezTo>
                    <a:pt x="2036" y="2335"/>
                    <a:pt x="2036" y="2269"/>
                    <a:pt x="2002" y="2169"/>
                  </a:cubicBezTo>
                  <a:cubicBezTo>
                    <a:pt x="1936" y="2102"/>
                    <a:pt x="1936" y="2002"/>
                    <a:pt x="1869" y="1968"/>
                  </a:cubicBezTo>
                  <a:cubicBezTo>
                    <a:pt x="1769" y="1935"/>
                    <a:pt x="1735" y="1868"/>
                    <a:pt x="1702" y="1835"/>
                  </a:cubicBezTo>
                  <a:cubicBezTo>
                    <a:pt x="1669" y="1802"/>
                    <a:pt x="1569" y="1802"/>
                    <a:pt x="1535" y="1768"/>
                  </a:cubicBezTo>
                  <a:cubicBezTo>
                    <a:pt x="1602" y="1768"/>
                    <a:pt x="1702" y="1702"/>
                    <a:pt x="1735" y="1668"/>
                  </a:cubicBezTo>
                  <a:cubicBezTo>
                    <a:pt x="1836" y="1635"/>
                    <a:pt x="1869" y="1601"/>
                    <a:pt x="1902" y="1535"/>
                  </a:cubicBezTo>
                  <a:cubicBezTo>
                    <a:pt x="1936" y="1468"/>
                    <a:pt x="2002" y="1468"/>
                    <a:pt x="2002" y="1368"/>
                  </a:cubicBezTo>
                  <a:cubicBezTo>
                    <a:pt x="2002" y="1301"/>
                    <a:pt x="2036" y="1268"/>
                    <a:pt x="2036" y="1201"/>
                  </a:cubicBezTo>
                  <a:cubicBezTo>
                    <a:pt x="2069" y="1168"/>
                    <a:pt x="2069" y="1134"/>
                    <a:pt x="2069" y="1101"/>
                  </a:cubicBezTo>
                  <a:lnTo>
                    <a:pt x="2069" y="1001"/>
                  </a:lnTo>
                  <a:cubicBezTo>
                    <a:pt x="2069" y="868"/>
                    <a:pt x="2069" y="768"/>
                    <a:pt x="2036" y="667"/>
                  </a:cubicBezTo>
                  <a:cubicBezTo>
                    <a:pt x="2002" y="534"/>
                    <a:pt x="1936" y="501"/>
                    <a:pt x="1902" y="434"/>
                  </a:cubicBezTo>
                  <a:cubicBezTo>
                    <a:pt x="1869" y="334"/>
                    <a:pt x="1769" y="301"/>
                    <a:pt x="1735" y="267"/>
                  </a:cubicBezTo>
                  <a:cubicBezTo>
                    <a:pt x="1702" y="200"/>
                    <a:pt x="1635" y="167"/>
                    <a:pt x="1569" y="134"/>
                  </a:cubicBezTo>
                  <a:cubicBezTo>
                    <a:pt x="1435" y="34"/>
                    <a:pt x="1235" y="0"/>
                    <a:pt x="1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864500" y="2117800"/>
              <a:ext cx="43400" cy="80900"/>
            </a:xfrm>
            <a:custGeom>
              <a:avLst/>
              <a:gdLst/>
              <a:ahLst/>
              <a:cxnLst/>
              <a:rect l="l" t="t" r="r" b="b"/>
              <a:pathLst>
                <a:path w="1736" h="3236" extrusionOk="0">
                  <a:moveTo>
                    <a:pt x="334" y="0"/>
                  </a:moveTo>
                  <a:cubicBezTo>
                    <a:pt x="268" y="0"/>
                    <a:pt x="168" y="0"/>
                    <a:pt x="134" y="34"/>
                  </a:cubicBezTo>
                  <a:cubicBezTo>
                    <a:pt x="101" y="67"/>
                    <a:pt x="101" y="100"/>
                    <a:pt x="67" y="167"/>
                  </a:cubicBezTo>
                  <a:cubicBezTo>
                    <a:pt x="1" y="200"/>
                    <a:pt x="1" y="267"/>
                    <a:pt x="1" y="334"/>
                  </a:cubicBezTo>
                  <a:lnTo>
                    <a:pt x="1" y="534"/>
                  </a:lnTo>
                  <a:lnTo>
                    <a:pt x="1" y="2702"/>
                  </a:lnTo>
                  <a:lnTo>
                    <a:pt x="1" y="2902"/>
                  </a:lnTo>
                  <a:cubicBezTo>
                    <a:pt x="1" y="2936"/>
                    <a:pt x="1" y="3036"/>
                    <a:pt x="67" y="3069"/>
                  </a:cubicBezTo>
                  <a:cubicBezTo>
                    <a:pt x="67" y="3102"/>
                    <a:pt x="101" y="3169"/>
                    <a:pt x="134" y="3202"/>
                  </a:cubicBezTo>
                  <a:cubicBezTo>
                    <a:pt x="168" y="3236"/>
                    <a:pt x="268" y="3236"/>
                    <a:pt x="334" y="3236"/>
                  </a:cubicBezTo>
                  <a:lnTo>
                    <a:pt x="1402" y="3236"/>
                  </a:lnTo>
                  <a:cubicBezTo>
                    <a:pt x="1435" y="3236"/>
                    <a:pt x="1502" y="3236"/>
                    <a:pt x="1569" y="3202"/>
                  </a:cubicBezTo>
                  <a:cubicBezTo>
                    <a:pt x="1602" y="3202"/>
                    <a:pt x="1635" y="3169"/>
                    <a:pt x="1669" y="3102"/>
                  </a:cubicBezTo>
                  <a:cubicBezTo>
                    <a:pt x="1735" y="3069"/>
                    <a:pt x="1735" y="3036"/>
                    <a:pt x="1735" y="2936"/>
                  </a:cubicBezTo>
                  <a:cubicBezTo>
                    <a:pt x="1735" y="2869"/>
                    <a:pt x="1735" y="2836"/>
                    <a:pt x="1669" y="2769"/>
                  </a:cubicBezTo>
                  <a:cubicBezTo>
                    <a:pt x="1635" y="2735"/>
                    <a:pt x="1602" y="2735"/>
                    <a:pt x="1569" y="2702"/>
                  </a:cubicBezTo>
                  <a:cubicBezTo>
                    <a:pt x="1502" y="2669"/>
                    <a:pt x="1435" y="2669"/>
                    <a:pt x="1402" y="2669"/>
                  </a:cubicBezTo>
                  <a:lnTo>
                    <a:pt x="668" y="2669"/>
                  </a:lnTo>
                  <a:lnTo>
                    <a:pt x="668" y="2002"/>
                  </a:lnTo>
                  <a:lnTo>
                    <a:pt x="1135" y="2002"/>
                  </a:lnTo>
                  <a:cubicBezTo>
                    <a:pt x="1235" y="2002"/>
                    <a:pt x="1268" y="1935"/>
                    <a:pt x="1302" y="1935"/>
                  </a:cubicBezTo>
                  <a:cubicBezTo>
                    <a:pt x="1335" y="1935"/>
                    <a:pt x="1402" y="1902"/>
                    <a:pt x="1435" y="1868"/>
                  </a:cubicBezTo>
                  <a:cubicBezTo>
                    <a:pt x="1468" y="1835"/>
                    <a:pt x="1468" y="1768"/>
                    <a:pt x="1468" y="1701"/>
                  </a:cubicBezTo>
                  <a:cubicBezTo>
                    <a:pt x="1468" y="1601"/>
                    <a:pt x="1468" y="1568"/>
                    <a:pt x="1435" y="1535"/>
                  </a:cubicBezTo>
                  <a:cubicBezTo>
                    <a:pt x="1402" y="1501"/>
                    <a:pt x="1335" y="1468"/>
                    <a:pt x="1302" y="1468"/>
                  </a:cubicBezTo>
                  <a:cubicBezTo>
                    <a:pt x="1268" y="1401"/>
                    <a:pt x="1168" y="1401"/>
                    <a:pt x="1135" y="1401"/>
                  </a:cubicBezTo>
                  <a:lnTo>
                    <a:pt x="668" y="1401"/>
                  </a:lnTo>
                  <a:lnTo>
                    <a:pt x="668" y="801"/>
                  </a:lnTo>
                  <a:lnTo>
                    <a:pt x="1402" y="801"/>
                  </a:lnTo>
                  <a:cubicBezTo>
                    <a:pt x="1435" y="801"/>
                    <a:pt x="1502" y="801"/>
                    <a:pt x="1569" y="734"/>
                  </a:cubicBezTo>
                  <a:cubicBezTo>
                    <a:pt x="1602" y="734"/>
                    <a:pt x="1635" y="701"/>
                    <a:pt x="1669" y="667"/>
                  </a:cubicBezTo>
                  <a:cubicBezTo>
                    <a:pt x="1735" y="634"/>
                    <a:pt x="1735" y="567"/>
                    <a:pt x="1735" y="501"/>
                  </a:cubicBezTo>
                  <a:cubicBezTo>
                    <a:pt x="1735" y="400"/>
                    <a:pt x="1735" y="367"/>
                    <a:pt x="1669" y="334"/>
                  </a:cubicBezTo>
                  <a:cubicBezTo>
                    <a:pt x="1635" y="300"/>
                    <a:pt x="1602" y="300"/>
                    <a:pt x="1569" y="234"/>
                  </a:cubicBezTo>
                  <a:cubicBezTo>
                    <a:pt x="1502" y="200"/>
                    <a:pt x="1435" y="200"/>
                    <a:pt x="1402" y="200"/>
                  </a:cubicBezTo>
                  <a:lnTo>
                    <a:pt x="1235" y="200"/>
                  </a:lnTo>
                  <a:lnTo>
                    <a:pt x="1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2236425" y="2452200"/>
              <a:ext cx="216850" cy="216850"/>
            </a:xfrm>
            <a:custGeom>
              <a:avLst/>
              <a:gdLst/>
              <a:ahLst/>
              <a:cxnLst/>
              <a:rect l="l" t="t" r="r" b="b"/>
              <a:pathLst>
                <a:path w="8674" h="8674" extrusionOk="0">
                  <a:moveTo>
                    <a:pt x="4337" y="8673"/>
                  </a:moveTo>
                  <a:cubicBezTo>
                    <a:pt x="6705" y="8673"/>
                    <a:pt x="8673" y="6705"/>
                    <a:pt x="8673" y="4337"/>
                  </a:cubicBezTo>
                  <a:cubicBezTo>
                    <a:pt x="8673" y="1968"/>
                    <a:pt x="6705" y="0"/>
                    <a:pt x="4337" y="0"/>
                  </a:cubicBezTo>
                  <a:cubicBezTo>
                    <a:pt x="1969" y="0"/>
                    <a:pt x="0" y="1968"/>
                    <a:pt x="0" y="4337"/>
                  </a:cubicBezTo>
                  <a:cubicBezTo>
                    <a:pt x="0" y="6705"/>
                    <a:pt x="1969" y="8673"/>
                    <a:pt x="4337" y="8673"/>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40"/>
          <p:cNvGrpSpPr/>
          <p:nvPr/>
        </p:nvGrpSpPr>
        <p:grpSpPr>
          <a:xfrm>
            <a:off x="7291425" y="1017675"/>
            <a:ext cx="1115825" cy="857300"/>
            <a:chOff x="-3948475" y="1898475"/>
            <a:chExt cx="1115825" cy="857300"/>
          </a:xfrm>
        </p:grpSpPr>
        <p:sp>
          <p:nvSpPr>
            <p:cNvPr id="1745" name="Google Shape;1745;p40"/>
            <p:cNvSpPr/>
            <p:nvPr/>
          </p:nvSpPr>
          <p:spPr>
            <a:xfrm>
              <a:off x="-3948475" y="1898475"/>
              <a:ext cx="1115825" cy="857300"/>
            </a:xfrm>
            <a:custGeom>
              <a:avLst/>
              <a:gdLst/>
              <a:ahLst/>
              <a:cxnLst/>
              <a:rect l="l" t="t" r="r" b="b"/>
              <a:pathLst>
                <a:path w="44633" h="34292" extrusionOk="0">
                  <a:moveTo>
                    <a:pt x="37060" y="0"/>
                  </a:moveTo>
                  <a:cubicBezTo>
                    <a:pt x="35993" y="34"/>
                    <a:pt x="34992" y="300"/>
                    <a:pt x="34158" y="701"/>
                  </a:cubicBezTo>
                  <a:lnTo>
                    <a:pt x="33658" y="467"/>
                  </a:lnTo>
                  <a:cubicBezTo>
                    <a:pt x="33057" y="200"/>
                    <a:pt x="32390" y="100"/>
                    <a:pt x="31623" y="100"/>
                  </a:cubicBezTo>
                  <a:cubicBezTo>
                    <a:pt x="30856" y="100"/>
                    <a:pt x="30122" y="267"/>
                    <a:pt x="29488" y="534"/>
                  </a:cubicBezTo>
                  <a:cubicBezTo>
                    <a:pt x="28888" y="267"/>
                    <a:pt x="28154" y="100"/>
                    <a:pt x="27386" y="100"/>
                  </a:cubicBezTo>
                  <a:lnTo>
                    <a:pt x="26486" y="100"/>
                  </a:lnTo>
                  <a:cubicBezTo>
                    <a:pt x="25752" y="100"/>
                    <a:pt x="25051" y="200"/>
                    <a:pt x="24418" y="501"/>
                  </a:cubicBezTo>
                  <a:cubicBezTo>
                    <a:pt x="23784" y="200"/>
                    <a:pt x="23083" y="100"/>
                    <a:pt x="22316" y="100"/>
                  </a:cubicBezTo>
                  <a:cubicBezTo>
                    <a:pt x="21749" y="100"/>
                    <a:pt x="21215" y="167"/>
                    <a:pt x="20648" y="334"/>
                  </a:cubicBezTo>
                  <a:cubicBezTo>
                    <a:pt x="20148" y="167"/>
                    <a:pt x="19614" y="100"/>
                    <a:pt x="19081" y="100"/>
                  </a:cubicBezTo>
                  <a:cubicBezTo>
                    <a:pt x="18280" y="100"/>
                    <a:pt x="17479" y="267"/>
                    <a:pt x="16812" y="634"/>
                  </a:cubicBezTo>
                  <a:cubicBezTo>
                    <a:pt x="16145" y="267"/>
                    <a:pt x="15411" y="100"/>
                    <a:pt x="14577" y="100"/>
                  </a:cubicBezTo>
                  <a:cubicBezTo>
                    <a:pt x="14044" y="100"/>
                    <a:pt x="13477" y="167"/>
                    <a:pt x="12976" y="334"/>
                  </a:cubicBezTo>
                  <a:cubicBezTo>
                    <a:pt x="12476" y="167"/>
                    <a:pt x="11909" y="100"/>
                    <a:pt x="11308" y="100"/>
                  </a:cubicBezTo>
                  <a:cubicBezTo>
                    <a:pt x="10374" y="100"/>
                    <a:pt x="9474" y="334"/>
                    <a:pt x="8740" y="767"/>
                  </a:cubicBezTo>
                  <a:cubicBezTo>
                    <a:pt x="8540" y="867"/>
                    <a:pt x="8306" y="1034"/>
                    <a:pt x="8106" y="1201"/>
                  </a:cubicBezTo>
                  <a:cubicBezTo>
                    <a:pt x="7939" y="1034"/>
                    <a:pt x="7739" y="934"/>
                    <a:pt x="7539" y="801"/>
                  </a:cubicBezTo>
                  <a:cubicBezTo>
                    <a:pt x="6772" y="334"/>
                    <a:pt x="5904" y="100"/>
                    <a:pt x="4904" y="100"/>
                  </a:cubicBezTo>
                  <a:cubicBezTo>
                    <a:pt x="3903" y="100"/>
                    <a:pt x="2969" y="334"/>
                    <a:pt x="2235" y="867"/>
                  </a:cubicBezTo>
                  <a:cubicBezTo>
                    <a:pt x="1535" y="1334"/>
                    <a:pt x="968" y="2002"/>
                    <a:pt x="601" y="2769"/>
                  </a:cubicBezTo>
                  <a:cubicBezTo>
                    <a:pt x="367" y="3303"/>
                    <a:pt x="200" y="3936"/>
                    <a:pt x="100" y="4570"/>
                  </a:cubicBezTo>
                  <a:cubicBezTo>
                    <a:pt x="67" y="4837"/>
                    <a:pt x="67" y="5171"/>
                    <a:pt x="67" y="5471"/>
                  </a:cubicBezTo>
                  <a:lnTo>
                    <a:pt x="67" y="12209"/>
                  </a:lnTo>
                  <a:cubicBezTo>
                    <a:pt x="67" y="13010"/>
                    <a:pt x="234" y="13710"/>
                    <a:pt x="534" y="14344"/>
                  </a:cubicBezTo>
                  <a:cubicBezTo>
                    <a:pt x="234" y="14978"/>
                    <a:pt x="67" y="15645"/>
                    <a:pt x="34" y="16345"/>
                  </a:cubicBezTo>
                  <a:cubicBezTo>
                    <a:pt x="0" y="16779"/>
                    <a:pt x="0" y="17213"/>
                    <a:pt x="0" y="17646"/>
                  </a:cubicBezTo>
                  <a:lnTo>
                    <a:pt x="0" y="28821"/>
                  </a:lnTo>
                  <a:cubicBezTo>
                    <a:pt x="0" y="29788"/>
                    <a:pt x="200" y="30655"/>
                    <a:pt x="567" y="31389"/>
                  </a:cubicBezTo>
                  <a:cubicBezTo>
                    <a:pt x="1034" y="32323"/>
                    <a:pt x="1768" y="33057"/>
                    <a:pt x="2702" y="33558"/>
                  </a:cubicBezTo>
                  <a:cubicBezTo>
                    <a:pt x="3336" y="33891"/>
                    <a:pt x="4070" y="34125"/>
                    <a:pt x="4870" y="34191"/>
                  </a:cubicBezTo>
                  <a:cubicBezTo>
                    <a:pt x="5271" y="34225"/>
                    <a:pt x="5738" y="34291"/>
                    <a:pt x="6271" y="34291"/>
                  </a:cubicBezTo>
                  <a:lnTo>
                    <a:pt x="9374" y="34291"/>
                  </a:lnTo>
                  <a:cubicBezTo>
                    <a:pt x="9774" y="34291"/>
                    <a:pt x="10208" y="34225"/>
                    <a:pt x="10641" y="34191"/>
                  </a:cubicBezTo>
                  <a:cubicBezTo>
                    <a:pt x="11375" y="34125"/>
                    <a:pt x="12076" y="33958"/>
                    <a:pt x="12709" y="33658"/>
                  </a:cubicBezTo>
                  <a:cubicBezTo>
                    <a:pt x="12809" y="33624"/>
                    <a:pt x="12943" y="33524"/>
                    <a:pt x="13076" y="33457"/>
                  </a:cubicBezTo>
                  <a:cubicBezTo>
                    <a:pt x="13110" y="33491"/>
                    <a:pt x="13143" y="33491"/>
                    <a:pt x="13210" y="33524"/>
                  </a:cubicBezTo>
                  <a:cubicBezTo>
                    <a:pt x="14044" y="34025"/>
                    <a:pt x="15044" y="34291"/>
                    <a:pt x="16145" y="34291"/>
                  </a:cubicBezTo>
                  <a:cubicBezTo>
                    <a:pt x="17279" y="34291"/>
                    <a:pt x="18247" y="34025"/>
                    <a:pt x="19081" y="33524"/>
                  </a:cubicBezTo>
                  <a:cubicBezTo>
                    <a:pt x="19247" y="33457"/>
                    <a:pt x="19381" y="33324"/>
                    <a:pt x="19548" y="33224"/>
                  </a:cubicBezTo>
                  <a:cubicBezTo>
                    <a:pt x="19881" y="33324"/>
                    <a:pt x="20248" y="33357"/>
                    <a:pt x="20615" y="33357"/>
                  </a:cubicBezTo>
                  <a:cubicBezTo>
                    <a:pt x="20982" y="33357"/>
                    <a:pt x="21416" y="33324"/>
                    <a:pt x="21749" y="33191"/>
                  </a:cubicBezTo>
                  <a:lnTo>
                    <a:pt x="22383" y="33558"/>
                  </a:lnTo>
                  <a:cubicBezTo>
                    <a:pt x="23217" y="34025"/>
                    <a:pt x="24117" y="34225"/>
                    <a:pt x="25118" y="34225"/>
                  </a:cubicBezTo>
                  <a:lnTo>
                    <a:pt x="25452" y="34225"/>
                  </a:lnTo>
                  <a:cubicBezTo>
                    <a:pt x="26519" y="34225"/>
                    <a:pt x="27420" y="33991"/>
                    <a:pt x="28254" y="33558"/>
                  </a:cubicBezTo>
                  <a:cubicBezTo>
                    <a:pt x="28587" y="33391"/>
                    <a:pt x="28888" y="33191"/>
                    <a:pt x="29121" y="32990"/>
                  </a:cubicBezTo>
                  <a:cubicBezTo>
                    <a:pt x="29388" y="33024"/>
                    <a:pt x="29688" y="33057"/>
                    <a:pt x="29922" y="33057"/>
                  </a:cubicBezTo>
                  <a:cubicBezTo>
                    <a:pt x="30088" y="33057"/>
                    <a:pt x="30222" y="33057"/>
                    <a:pt x="30389" y="33024"/>
                  </a:cubicBezTo>
                  <a:lnTo>
                    <a:pt x="30889" y="33391"/>
                  </a:lnTo>
                  <a:cubicBezTo>
                    <a:pt x="31756" y="33991"/>
                    <a:pt x="32757" y="34225"/>
                    <a:pt x="33924" y="34225"/>
                  </a:cubicBezTo>
                  <a:lnTo>
                    <a:pt x="38228" y="34225"/>
                  </a:lnTo>
                  <a:cubicBezTo>
                    <a:pt x="38594" y="34225"/>
                    <a:pt x="39028" y="34225"/>
                    <a:pt x="39395" y="34191"/>
                  </a:cubicBezTo>
                  <a:cubicBezTo>
                    <a:pt x="40096" y="34158"/>
                    <a:pt x="40796" y="33991"/>
                    <a:pt x="41430" y="33691"/>
                  </a:cubicBezTo>
                  <a:cubicBezTo>
                    <a:pt x="42297" y="33324"/>
                    <a:pt x="43064" y="32724"/>
                    <a:pt x="43631" y="31990"/>
                  </a:cubicBezTo>
                  <a:cubicBezTo>
                    <a:pt x="44299" y="31122"/>
                    <a:pt x="44632" y="30022"/>
                    <a:pt x="44632" y="28821"/>
                  </a:cubicBezTo>
                  <a:cubicBezTo>
                    <a:pt x="44632" y="27620"/>
                    <a:pt x="44299" y="26519"/>
                    <a:pt x="43631" y="25685"/>
                  </a:cubicBezTo>
                  <a:cubicBezTo>
                    <a:pt x="43231" y="25418"/>
                    <a:pt x="42964" y="25118"/>
                    <a:pt x="42731" y="24918"/>
                  </a:cubicBezTo>
                  <a:cubicBezTo>
                    <a:pt x="42998" y="24251"/>
                    <a:pt x="43131" y="23484"/>
                    <a:pt x="43131" y="22683"/>
                  </a:cubicBezTo>
                  <a:cubicBezTo>
                    <a:pt x="43131" y="21949"/>
                    <a:pt x="42998" y="21249"/>
                    <a:pt x="42764" y="20615"/>
                  </a:cubicBezTo>
                  <a:cubicBezTo>
                    <a:pt x="43031" y="20348"/>
                    <a:pt x="43264" y="20115"/>
                    <a:pt x="43465" y="19814"/>
                  </a:cubicBezTo>
                  <a:cubicBezTo>
                    <a:pt x="44132" y="18947"/>
                    <a:pt x="44465" y="17846"/>
                    <a:pt x="44465" y="16645"/>
                  </a:cubicBezTo>
                  <a:cubicBezTo>
                    <a:pt x="44465" y="15812"/>
                    <a:pt x="44299" y="15011"/>
                    <a:pt x="43998" y="14344"/>
                  </a:cubicBezTo>
                  <a:cubicBezTo>
                    <a:pt x="44132" y="14010"/>
                    <a:pt x="44265" y="13677"/>
                    <a:pt x="44299" y="13343"/>
                  </a:cubicBezTo>
                  <a:cubicBezTo>
                    <a:pt x="44332" y="13110"/>
                    <a:pt x="44332" y="12843"/>
                    <a:pt x="44332" y="12543"/>
                  </a:cubicBezTo>
                  <a:lnTo>
                    <a:pt x="44332" y="9774"/>
                  </a:lnTo>
                  <a:cubicBezTo>
                    <a:pt x="44332" y="9207"/>
                    <a:pt x="44265" y="8773"/>
                    <a:pt x="44132" y="8306"/>
                  </a:cubicBezTo>
                  <a:lnTo>
                    <a:pt x="44265" y="7672"/>
                  </a:lnTo>
                  <a:cubicBezTo>
                    <a:pt x="44299" y="7439"/>
                    <a:pt x="44299" y="7239"/>
                    <a:pt x="44299" y="6972"/>
                  </a:cubicBezTo>
                  <a:cubicBezTo>
                    <a:pt x="44299" y="6638"/>
                    <a:pt x="44299" y="6338"/>
                    <a:pt x="44265" y="5971"/>
                  </a:cubicBezTo>
                  <a:cubicBezTo>
                    <a:pt x="44232" y="5471"/>
                    <a:pt x="44098" y="5004"/>
                    <a:pt x="43932" y="4503"/>
                  </a:cubicBezTo>
                  <a:cubicBezTo>
                    <a:pt x="43765" y="3970"/>
                    <a:pt x="43498" y="3469"/>
                    <a:pt x="43164" y="2969"/>
                  </a:cubicBezTo>
                  <a:cubicBezTo>
                    <a:pt x="42764" y="2335"/>
                    <a:pt x="42264" y="1802"/>
                    <a:pt x="41630" y="1334"/>
                  </a:cubicBezTo>
                  <a:cubicBezTo>
                    <a:pt x="41063" y="934"/>
                    <a:pt x="40396" y="601"/>
                    <a:pt x="39662" y="334"/>
                  </a:cubicBezTo>
                  <a:cubicBezTo>
                    <a:pt x="38928" y="100"/>
                    <a:pt x="38161" y="0"/>
                    <a:pt x="37260"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3911800" y="1944325"/>
              <a:ext cx="1032450" cy="770575"/>
            </a:xfrm>
            <a:custGeom>
              <a:avLst/>
              <a:gdLst/>
              <a:ahLst/>
              <a:cxnLst/>
              <a:rect l="l" t="t" r="r" b="b"/>
              <a:pathLst>
                <a:path w="41298" h="30823" extrusionOk="0">
                  <a:moveTo>
                    <a:pt x="40530" y="12577"/>
                  </a:moveTo>
                  <a:cubicBezTo>
                    <a:pt x="40597" y="12610"/>
                    <a:pt x="40597" y="12643"/>
                    <a:pt x="40630" y="12677"/>
                  </a:cubicBezTo>
                  <a:cubicBezTo>
                    <a:pt x="41097" y="13310"/>
                    <a:pt x="41297" y="14078"/>
                    <a:pt x="41297" y="14845"/>
                  </a:cubicBezTo>
                  <a:cubicBezTo>
                    <a:pt x="41297" y="15645"/>
                    <a:pt x="41130" y="16413"/>
                    <a:pt x="40630" y="17013"/>
                  </a:cubicBezTo>
                  <a:cubicBezTo>
                    <a:pt x="40263" y="17580"/>
                    <a:pt x="39763" y="17947"/>
                    <a:pt x="39129" y="18181"/>
                  </a:cubicBezTo>
                  <a:cubicBezTo>
                    <a:pt x="39029" y="18247"/>
                    <a:pt x="38995" y="18247"/>
                    <a:pt x="38929" y="18281"/>
                  </a:cubicBezTo>
                  <a:cubicBezTo>
                    <a:pt x="39096" y="18447"/>
                    <a:pt x="39196" y="18581"/>
                    <a:pt x="39329" y="18781"/>
                  </a:cubicBezTo>
                  <a:cubicBezTo>
                    <a:pt x="39796" y="19415"/>
                    <a:pt x="39963" y="20149"/>
                    <a:pt x="39963" y="20916"/>
                  </a:cubicBezTo>
                  <a:cubicBezTo>
                    <a:pt x="39963" y="21650"/>
                    <a:pt x="39796" y="22384"/>
                    <a:pt x="39329" y="23017"/>
                  </a:cubicBezTo>
                  <a:cubicBezTo>
                    <a:pt x="39162" y="23217"/>
                    <a:pt x="38995" y="23451"/>
                    <a:pt x="38795" y="23618"/>
                  </a:cubicBezTo>
                  <a:cubicBezTo>
                    <a:pt x="38862" y="23651"/>
                    <a:pt x="38995" y="23684"/>
                    <a:pt x="39096" y="23751"/>
                  </a:cubicBezTo>
                  <a:cubicBezTo>
                    <a:pt x="39696" y="23985"/>
                    <a:pt x="40196" y="24418"/>
                    <a:pt x="40597" y="24919"/>
                  </a:cubicBezTo>
                  <a:cubicBezTo>
                    <a:pt x="41030" y="25519"/>
                    <a:pt x="41264" y="26286"/>
                    <a:pt x="41264" y="27087"/>
                  </a:cubicBezTo>
                  <a:cubicBezTo>
                    <a:pt x="41264" y="27854"/>
                    <a:pt x="41030" y="28621"/>
                    <a:pt x="40597" y="29255"/>
                  </a:cubicBezTo>
                  <a:cubicBezTo>
                    <a:pt x="40196" y="29789"/>
                    <a:pt x="39696" y="30156"/>
                    <a:pt x="39096" y="30423"/>
                  </a:cubicBezTo>
                  <a:cubicBezTo>
                    <a:pt x="38629" y="30623"/>
                    <a:pt x="38095" y="30756"/>
                    <a:pt x="37594" y="30790"/>
                  </a:cubicBezTo>
                  <a:cubicBezTo>
                    <a:pt x="37261" y="30823"/>
                    <a:pt x="36861" y="30823"/>
                    <a:pt x="36527" y="30823"/>
                  </a:cubicBezTo>
                  <a:lnTo>
                    <a:pt x="32257" y="30823"/>
                  </a:lnTo>
                  <a:cubicBezTo>
                    <a:pt x="31490" y="30823"/>
                    <a:pt x="30756" y="30656"/>
                    <a:pt x="30122" y="30256"/>
                  </a:cubicBezTo>
                  <a:cubicBezTo>
                    <a:pt x="29789" y="30022"/>
                    <a:pt x="29489" y="29755"/>
                    <a:pt x="29255" y="29422"/>
                  </a:cubicBezTo>
                  <a:cubicBezTo>
                    <a:pt x="28955" y="29522"/>
                    <a:pt x="28621" y="29622"/>
                    <a:pt x="28288" y="29622"/>
                  </a:cubicBezTo>
                  <a:cubicBezTo>
                    <a:pt x="27821" y="29622"/>
                    <a:pt x="27454" y="29489"/>
                    <a:pt x="27087" y="29288"/>
                  </a:cubicBezTo>
                  <a:cubicBezTo>
                    <a:pt x="27020" y="29322"/>
                    <a:pt x="26987" y="29422"/>
                    <a:pt x="26920" y="29455"/>
                  </a:cubicBezTo>
                  <a:cubicBezTo>
                    <a:pt x="26587" y="29789"/>
                    <a:pt x="26186" y="30089"/>
                    <a:pt x="25786" y="30323"/>
                  </a:cubicBezTo>
                  <a:cubicBezTo>
                    <a:pt x="25152" y="30656"/>
                    <a:pt x="24485" y="30790"/>
                    <a:pt x="23818" y="30790"/>
                  </a:cubicBezTo>
                  <a:lnTo>
                    <a:pt x="23484" y="30790"/>
                  </a:lnTo>
                  <a:cubicBezTo>
                    <a:pt x="22817" y="30790"/>
                    <a:pt x="22150" y="30656"/>
                    <a:pt x="21516" y="30323"/>
                  </a:cubicBezTo>
                  <a:cubicBezTo>
                    <a:pt x="21116" y="30089"/>
                    <a:pt x="20682" y="29789"/>
                    <a:pt x="20349" y="29455"/>
                  </a:cubicBezTo>
                  <a:lnTo>
                    <a:pt x="20349" y="29455"/>
                  </a:lnTo>
                  <a:cubicBezTo>
                    <a:pt x="19982" y="29722"/>
                    <a:pt x="19482" y="29889"/>
                    <a:pt x="18948" y="29889"/>
                  </a:cubicBezTo>
                  <a:cubicBezTo>
                    <a:pt x="18447" y="29889"/>
                    <a:pt x="17947" y="29722"/>
                    <a:pt x="17580" y="29455"/>
                  </a:cubicBezTo>
                  <a:cubicBezTo>
                    <a:pt x="17313" y="29789"/>
                    <a:pt x="16980" y="30089"/>
                    <a:pt x="16613" y="30289"/>
                  </a:cubicBezTo>
                  <a:cubicBezTo>
                    <a:pt x="15979" y="30656"/>
                    <a:pt x="15245" y="30790"/>
                    <a:pt x="14511" y="30790"/>
                  </a:cubicBezTo>
                  <a:cubicBezTo>
                    <a:pt x="13777" y="30790"/>
                    <a:pt x="13077" y="30656"/>
                    <a:pt x="12443" y="30289"/>
                  </a:cubicBezTo>
                  <a:cubicBezTo>
                    <a:pt x="12076" y="30089"/>
                    <a:pt x="11776" y="29822"/>
                    <a:pt x="11476" y="29489"/>
                  </a:cubicBezTo>
                  <a:cubicBezTo>
                    <a:pt x="11176" y="29822"/>
                    <a:pt x="10775" y="30122"/>
                    <a:pt x="10342" y="30323"/>
                  </a:cubicBezTo>
                  <a:cubicBezTo>
                    <a:pt x="9908" y="30523"/>
                    <a:pt x="9408" y="30689"/>
                    <a:pt x="8841" y="30723"/>
                  </a:cubicBezTo>
                  <a:cubicBezTo>
                    <a:pt x="8474" y="30790"/>
                    <a:pt x="8107" y="30790"/>
                    <a:pt x="7740" y="30790"/>
                  </a:cubicBezTo>
                  <a:lnTo>
                    <a:pt x="4638" y="30790"/>
                  </a:lnTo>
                  <a:cubicBezTo>
                    <a:pt x="4237" y="30790"/>
                    <a:pt x="3804" y="30790"/>
                    <a:pt x="3403" y="30723"/>
                  </a:cubicBezTo>
                  <a:cubicBezTo>
                    <a:pt x="2836" y="30689"/>
                    <a:pt x="2303" y="30523"/>
                    <a:pt x="1802" y="30289"/>
                  </a:cubicBezTo>
                  <a:cubicBezTo>
                    <a:pt x="1168" y="29956"/>
                    <a:pt x="735" y="29455"/>
                    <a:pt x="401" y="28821"/>
                  </a:cubicBezTo>
                  <a:cubicBezTo>
                    <a:pt x="101" y="28221"/>
                    <a:pt x="1" y="27621"/>
                    <a:pt x="1" y="26987"/>
                  </a:cubicBezTo>
                  <a:lnTo>
                    <a:pt x="1" y="15812"/>
                  </a:lnTo>
                  <a:cubicBezTo>
                    <a:pt x="1" y="15445"/>
                    <a:pt x="1" y="15045"/>
                    <a:pt x="68" y="14678"/>
                  </a:cubicBezTo>
                  <a:cubicBezTo>
                    <a:pt x="101" y="14144"/>
                    <a:pt x="234" y="13644"/>
                    <a:pt x="468" y="13144"/>
                  </a:cubicBezTo>
                  <a:cubicBezTo>
                    <a:pt x="601" y="12943"/>
                    <a:pt x="735" y="12677"/>
                    <a:pt x="835" y="12510"/>
                  </a:cubicBezTo>
                  <a:cubicBezTo>
                    <a:pt x="668" y="12343"/>
                    <a:pt x="568" y="12143"/>
                    <a:pt x="435" y="11943"/>
                  </a:cubicBezTo>
                  <a:cubicBezTo>
                    <a:pt x="168" y="11476"/>
                    <a:pt x="101" y="10942"/>
                    <a:pt x="101" y="10442"/>
                  </a:cubicBezTo>
                  <a:lnTo>
                    <a:pt x="101" y="3670"/>
                  </a:lnTo>
                  <a:cubicBezTo>
                    <a:pt x="101" y="3437"/>
                    <a:pt x="101" y="3170"/>
                    <a:pt x="134" y="2936"/>
                  </a:cubicBezTo>
                  <a:cubicBezTo>
                    <a:pt x="168" y="2503"/>
                    <a:pt x="301" y="2102"/>
                    <a:pt x="468" y="1735"/>
                  </a:cubicBezTo>
                  <a:cubicBezTo>
                    <a:pt x="735" y="1235"/>
                    <a:pt x="1068" y="801"/>
                    <a:pt x="1502" y="501"/>
                  </a:cubicBezTo>
                  <a:cubicBezTo>
                    <a:pt x="2069" y="168"/>
                    <a:pt x="2636" y="1"/>
                    <a:pt x="3270" y="1"/>
                  </a:cubicBezTo>
                  <a:cubicBezTo>
                    <a:pt x="3904" y="1"/>
                    <a:pt x="4471" y="134"/>
                    <a:pt x="5005" y="468"/>
                  </a:cubicBezTo>
                  <a:cubicBezTo>
                    <a:pt x="5505" y="768"/>
                    <a:pt x="5905" y="1235"/>
                    <a:pt x="6139" y="1769"/>
                  </a:cubicBezTo>
                  <a:cubicBezTo>
                    <a:pt x="6305" y="2102"/>
                    <a:pt x="6406" y="2503"/>
                    <a:pt x="6439" y="2870"/>
                  </a:cubicBezTo>
                  <a:cubicBezTo>
                    <a:pt x="6472" y="2469"/>
                    <a:pt x="6606" y="2036"/>
                    <a:pt x="6806" y="1669"/>
                  </a:cubicBezTo>
                  <a:cubicBezTo>
                    <a:pt x="7073" y="1168"/>
                    <a:pt x="7473" y="768"/>
                    <a:pt x="7940" y="468"/>
                  </a:cubicBezTo>
                  <a:cubicBezTo>
                    <a:pt x="8474" y="134"/>
                    <a:pt x="9074" y="1"/>
                    <a:pt x="9641" y="1"/>
                  </a:cubicBezTo>
                  <a:cubicBezTo>
                    <a:pt x="10242" y="1"/>
                    <a:pt x="10809" y="134"/>
                    <a:pt x="11309" y="435"/>
                  </a:cubicBezTo>
                  <a:cubicBezTo>
                    <a:pt x="11476" y="334"/>
                    <a:pt x="11609" y="268"/>
                    <a:pt x="11776" y="201"/>
                  </a:cubicBezTo>
                  <a:cubicBezTo>
                    <a:pt x="12143" y="101"/>
                    <a:pt x="12510" y="1"/>
                    <a:pt x="12910" y="1"/>
                  </a:cubicBezTo>
                  <a:cubicBezTo>
                    <a:pt x="13511" y="1"/>
                    <a:pt x="14144" y="168"/>
                    <a:pt x="14678" y="535"/>
                  </a:cubicBezTo>
                  <a:cubicBezTo>
                    <a:pt x="14845" y="668"/>
                    <a:pt x="15012" y="801"/>
                    <a:pt x="15145" y="968"/>
                  </a:cubicBezTo>
                  <a:cubicBezTo>
                    <a:pt x="15279" y="835"/>
                    <a:pt x="15445" y="668"/>
                    <a:pt x="15612" y="601"/>
                  </a:cubicBezTo>
                  <a:cubicBezTo>
                    <a:pt x="16146" y="201"/>
                    <a:pt x="16746" y="34"/>
                    <a:pt x="17413" y="34"/>
                  </a:cubicBezTo>
                  <a:cubicBezTo>
                    <a:pt x="17780" y="34"/>
                    <a:pt x="18147" y="134"/>
                    <a:pt x="18481" y="268"/>
                  </a:cubicBezTo>
                  <a:lnTo>
                    <a:pt x="18548" y="268"/>
                  </a:lnTo>
                  <a:cubicBezTo>
                    <a:pt x="18648" y="301"/>
                    <a:pt x="18814" y="368"/>
                    <a:pt x="18948" y="468"/>
                  </a:cubicBezTo>
                  <a:cubicBezTo>
                    <a:pt x="19448" y="168"/>
                    <a:pt x="20049" y="34"/>
                    <a:pt x="20616" y="34"/>
                  </a:cubicBezTo>
                  <a:cubicBezTo>
                    <a:pt x="21249" y="34"/>
                    <a:pt x="21817" y="168"/>
                    <a:pt x="22317" y="501"/>
                  </a:cubicBezTo>
                  <a:lnTo>
                    <a:pt x="22717" y="768"/>
                  </a:lnTo>
                  <a:cubicBezTo>
                    <a:pt x="22784" y="668"/>
                    <a:pt x="22917" y="601"/>
                    <a:pt x="23051" y="501"/>
                  </a:cubicBezTo>
                  <a:cubicBezTo>
                    <a:pt x="23584" y="168"/>
                    <a:pt x="24152" y="34"/>
                    <a:pt x="24785" y="34"/>
                  </a:cubicBezTo>
                  <a:lnTo>
                    <a:pt x="25653" y="34"/>
                  </a:lnTo>
                  <a:cubicBezTo>
                    <a:pt x="26253" y="34"/>
                    <a:pt x="26820" y="168"/>
                    <a:pt x="27320" y="501"/>
                  </a:cubicBezTo>
                  <a:cubicBezTo>
                    <a:pt x="27487" y="601"/>
                    <a:pt x="27621" y="701"/>
                    <a:pt x="27787" y="835"/>
                  </a:cubicBezTo>
                  <a:cubicBezTo>
                    <a:pt x="27988" y="635"/>
                    <a:pt x="28254" y="501"/>
                    <a:pt x="28488" y="368"/>
                  </a:cubicBezTo>
                  <a:cubicBezTo>
                    <a:pt x="28955" y="168"/>
                    <a:pt x="29422" y="101"/>
                    <a:pt x="29922" y="101"/>
                  </a:cubicBezTo>
                  <a:cubicBezTo>
                    <a:pt x="30389" y="101"/>
                    <a:pt x="30890" y="168"/>
                    <a:pt x="31290" y="334"/>
                  </a:cubicBezTo>
                  <a:cubicBezTo>
                    <a:pt x="31657" y="501"/>
                    <a:pt x="32057" y="768"/>
                    <a:pt x="32324" y="1035"/>
                  </a:cubicBezTo>
                  <a:cubicBezTo>
                    <a:pt x="32591" y="868"/>
                    <a:pt x="32824" y="701"/>
                    <a:pt x="33125" y="601"/>
                  </a:cubicBezTo>
                  <a:cubicBezTo>
                    <a:pt x="33892" y="268"/>
                    <a:pt x="34659" y="34"/>
                    <a:pt x="35460" y="1"/>
                  </a:cubicBezTo>
                  <a:lnTo>
                    <a:pt x="35593" y="1"/>
                  </a:lnTo>
                  <a:cubicBezTo>
                    <a:pt x="36227" y="1"/>
                    <a:pt x="36894" y="101"/>
                    <a:pt x="37494" y="268"/>
                  </a:cubicBezTo>
                  <a:cubicBezTo>
                    <a:pt x="38061" y="435"/>
                    <a:pt x="38562" y="668"/>
                    <a:pt x="38995" y="1002"/>
                  </a:cubicBezTo>
                  <a:cubicBezTo>
                    <a:pt x="39462" y="1335"/>
                    <a:pt x="39829" y="1702"/>
                    <a:pt x="40130" y="2169"/>
                  </a:cubicBezTo>
                  <a:cubicBezTo>
                    <a:pt x="40396" y="2569"/>
                    <a:pt x="40563" y="2936"/>
                    <a:pt x="40730" y="3337"/>
                  </a:cubicBezTo>
                  <a:cubicBezTo>
                    <a:pt x="40830" y="3737"/>
                    <a:pt x="40930" y="4104"/>
                    <a:pt x="40964" y="4471"/>
                  </a:cubicBezTo>
                  <a:cubicBezTo>
                    <a:pt x="40997" y="4704"/>
                    <a:pt x="40997" y="5004"/>
                    <a:pt x="40997" y="5271"/>
                  </a:cubicBezTo>
                  <a:cubicBezTo>
                    <a:pt x="40997" y="5438"/>
                    <a:pt x="40997" y="5605"/>
                    <a:pt x="40964" y="5772"/>
                  </a:cubicBezTo>
                  <a:cubicBezTo>
                    <a:pt x="40930" y="6039"/>
                    <a:pt x="40830" y="6339"/>
                    <a:pt x="40730" y="6606"/>
                  </a:cubicBezTo>
                  <a:cubicBezTo>
                    <a:pt x="40964" y="7039"/>
                    <a:pt x="41064" y="7573"/>
                    <a:pt x="41064" y="8040"/>
                  </a:cubicBezTo>
                  <a:lnTo>
                    <a:pt x="41064" y="10842"/>
                  </a:lnTo>
                  <a:cubicBezTo>
                    <a:pt x="41064" y="11009"/>
                    <a:pt x="41064" y="11176"/>
                    <a:pt x="40997" y="11376"/>
                  </a:cubicBezTo>
                  <a:cubicBezTo>
                    <a:pt x="40964" y="11809"/>
                    <a:pt x="40797" y="12176"/>
                    <a:pt x="40563" y="12510"/>
                  </a:cubicBezTo>
                  <a:cubicBezTo>
                    <a:pt x="40630" y="12443"/>
                    <a:pt x="40597" y="12476"/>
                    <a:pt x="40530" y="125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3851750" y="1997700"/>
              <a:ext cx="120125" cy="230200"/>
            </a:xfrm>
            <a:custGeom>
              <a:avLst/>
              <a:gdLst/>
              <a:ahLst/>
              <a:cxnLst/>
              <a:rect l="l" t="t" r="r" b="b"/>
              <a:pathLst>
                <a:path w="4805" h="9208" extrusionOk="0">
                  <a:moveTo>
                    <a:pt x="1001" y="1"/>
                  </a:moveTo>
                  <a:cubicBezTo>
                    <a:pt x="801" y="1"/>
                    <a:pt x="568" y="34"/>
                    <a:pt x="434" y="134"/>
                  </a:cubicBezTo>
                  <a:cubicBezTo>
                    <a:pt x="334" y="201"/>
                    <a:pt x="234" y="334"/>
                    <a:pt x="167" y="468"/>
                  </a:cubicBezTo>
                  <a:cubicBezTo>
                    <a:pt x="67" y="635"/>
                    <a:pt x="34" y="801"/>
                    <a:pt x="34" y="968"/>
                  </a:cubicBezTo>
                  <a:cubicBezTo>
                    <a:pt x="1" y="1135"/>
                    <a:pt x="1" y="1302"/>
                    <a:pt x="1" y="1502"/>
                  </a:cubicBezTo>
                  <a:lnTo>
                    <a:pt x="1" y="8207"/>
                  </a:lnTo>
                  <a:cubicBezTo>
                    <a:pt x="1" y="8473"/>
                    <a:pt x="1" y="8640"/>
                    <a:pt x="67" y="8774"/>
                  </a:cubicBezTo>
                  <a:cubicBezTo>
                    <a:pt x="167" y="8874"/>
                    <a:pt x="234" y="8974"/>
                    <a:pt x="368" y="9041"/>
                  </a:cubicBezTo>
                  <a:cubicBezTo>
                    <a:pt x="501" y="9141"/>
                    <a:pt x="668" y="9141"/>
                    <a:pt x="835" y="9174"/>
                  </a:cubicBezTo>
                  <a:cubicBezTo>
                    <a:pt x="1001" y="9207"/>
                    <a:pt x="1202" y="9207"/>
                    <a:pt x="1468" y="9207"/>
                  </a:cubicBezTo>
                  <a:lnTo>
                    <a:pt x="3336" y="9207"/>
                  </a:lnTo>
                  <a:cubicBezTo>
                    <a:pt x="3537" y="9207"/>
                    <a:pt x="3703" y="9174"/>
                    <a:pt x="3870" y="9174"/>
                  </a:cubicBezTo>
                  <a:cubicBezTo>
                    <a:pt x="4037" y="9174"/>
                    <a:pt x="4204" y="9141"/>
                    <a:pt x="4337" y="9041"/>
                  </a:cubicBezTo>
                  <a:cubicBezTo>
                    <a:pt x="4471" y="8974"/>
                    <a:pt x="4571" y="8874"/>
                    <a:pt x="4671" y="8774"/>
                  </a:cubicBezTo>
                  <a:cubicBezTo>
                    <a:pt x="4737" y="8640"/>
                    <a:pt x="4804" y="8440"/>
                    <a:pt x="4804" y="8207"/>
                  </a:cubicBezTo>
                  <a:cubicBezTo>
                    <a:pt x="4804" y="8006"/>
                    <a:pt x="4737" y="7840"/>
                    <a:pt x="4671" y="7706"/>
                  </a:cubicBezTo>
                  <a:cubicBezTo>
                    <a:pt x="4571" y="7606"/>
                    <a:pt x="4471" y="7506"/>
                    <a:pt x="4337" y="7439"/>
                  </a:cubicBezTo>
                  <a:cubicBezTo>
                    <a:pt x="4204" y="7339"/>
                    <a:pt x="4037" y="7306"/>
                    <a:pt x="3870" y="7306"/>
                  </a:cubicBezTo>
                  <a:cubicBezTo>
                    <a:pt x="3703" y="7273"/>
                    <a:pt x="3503" y="7273"/>
                    <a:pt x="3336" y="7273"/>
                  </a:cubicBezTo>
                  <a:lnTo>
                    <a:pt x="2035" y="7273"/>
                  </a:lnTo>
                  <a:lnTo>
                    <a:pt x="2035" y="1502"/>
                  </a:lnTo>
                  <a:cubicBezTo>
                    <a:pt x="2035" y="1335"/>
                    <a:pt x="2002" y="1135"/>
                    <a:pt x="2002" y="968"/>
                  </a:cubicBezTo>
                  <a:cubicBezTo>
                    <a:pt x="2002" y="768"/>
                    <a:pt x="1935" y="601"/>
                    <a:pt x="1869" y="468"/>
                  </a:cubicBezTo>
                  <a:cubicBezTo>
                    <a:pt x="1835" y="334"/>
                    <a:pt x="1702" y="201"/>
                    <a:pt x="1568" y="134"/>
                  </a:cubicBezTo>
                  <a:cubicBezTo>
                    <a:pt x="1468" y="34"/>
                    <a:pt x="1235"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3694975" y="1997700"/>
              <a:ext cx="54225" cy="229350"/>
            </a:xfrm>
            <a:custGeom>
              <a:avLst/>
              <a:gdLst/>
              <a:ahLst/>
              <a:cxnLst/>
              <a:rect l="l" t="t" r="r" b="b"/>
              <a:pathLst>
                <a:path w="2169" h="9174" extrusionOk="0">
                  <a:moveTo>
                    <a:pt x="1102" y="1"/>
                  </a:moveTo>
                  <a:cubicBezTo>
                    <a:pt x="835" y="1"/>
                    <a:pt x="635" y="34"/>
                    <a:pt x="501" y="134"/>
                  </a:cubicBezTo>
                  <a:cubicBezTo>
                    <a:pt x="334" y="201"/>
                    <a:pt x="268" y="334"/>
                    <a:pt x="168" y="468"/>
                  </a:cubicBezTo>
                  <a:cubicBezTo>
                    <a:pt x="134" y="635"/>
                    <a:pt x="68" y="801"/>
                    <a:pt x="68" y="968"/>
                  </a:cubicBezTo>
                  <a:cubicBezTo>
                    <a:pt x="1" y="1135"/>
                    <a:pt x="1" y="1302"/>
                    <a:pt x="1" y="1502"/>
                  </a:cubicBezTo>
                  <a:lnTo>
                    <a:pt x="1" y="7673"/>
                  </a:lnTo>
                  <a:cubicBezTo>
                    <a:pt x="1" y="7840"/>
                    <a:pt x="68" y="8040"/>
                    <a:pt x="68" y="8207"/>
                  </a:cubicBezTo>
                  <a:cubicBezTo>
                    <a:pt x="68" y="8440"/>
                    <a:pt x="101" y="8607"/>
                    <a:pt x="168" y="8707"/>
                  </a:cubicBezTo>
                  <a:cubicBezTo>
                    <a:pt x="268" y="8840"/>
                    <a:pt x="401" y="8974"/>
                    <a:pt x="501" y="9041"/>
                  </a:cubicBezTo>
                  <a:cubicBezTo>
                    <a:pt x="635" y="9141"/>
                    <a:pt x="835" y="9174"/>
                    <a:pt x="1102" y="9174"/>
                  </a:cubicBezTo>
                  <a:cubicBezTo>
                    <a:pt x="1335" y="9174"/>
                    <a:pt x="1502" y="9141"/>
                    <a:pt x="1669" y="9041"/>
                  </a:cubicBezTo>
                  <a:cubicBezTo>
                    <a:pt x="1835" y="8974"/>
                    <a:pt x="1936" y="8874"/>
                    <a:pt x="2002" y="8707"/>
                  </a:cubicBezTo>
                  <a:cubicBezTo>
                    <a:pt x="2102" y="8540"/>
                    <a:pt x="2136" y="8373"/>
                    <a:pt x="2136" y="8207"/>
                  </a:cubicBezTo>
                  <a:cubicBezTo>
                    <a:pt x="2169" y="8040"/>
                    <a:pt x="2169" y="7873"/>
                    <a:pt x="2169" y="7673"/>
                  </a:cubicBezTo>
                  <a:lnTo>
                    <a:pt x="2169" y="1502"/>
                  </a:lnTo>
                  <a:cubicBezTo>
                    <a:pt x="2169" y="1335"/>
                    <a:pt x="2136" y="1135"/>
                    <a:pt x="2136" y="968"/>
                  </a:cubicBezTo>
                  <a:cubicBezTo>
                    <a:pt x="2136" y="768"/>
                    <a:pt x="2102" y="601"/>
                    <a:pt x="2002" y="468"/>
                  </a:cubicBezTo>
                  <a:cubicBezTo>
                    <a:pt x="1936" y="334"/>
                    <a:pt x="1802" y="201"/>
                    <a:pt x="1669" y="134"/>
                  </a:cubicBezTo>
                  <a:cubicBezTo>
                    <a:pt x="1569" y="34"/>
                    <a:pt x="1335" y="1"/>
                    <a:pt x="1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3609075" y="1997700"/>
              <a:ext cx="160150" cy="230200"/>
            </a:xfrm>
            <a:custGeom>
              <a:avLst/>
              <a:gdLst/>
              <a:ahLst/>
              <a:cxnLst/>
              <a:rect l="l" t="t" r="r" b="b"/>
              <a:pathLst>
                <a:path w="6406" h="9208" extrusionOk="0">
                  <a:moveTo>
                    <a:pt x="968" y="1"/>
                  </a:moveTo>
                  <a:cubicBezTo>
                    <a:pt x="835" y="1"/>
                    <a:pt x="701" y="34"/>
                    <a:pt x="568" y="101"/>
                  </a:cubicBezTo>
                  <a:cubicBezTo>
                    <a:pt x="501" y="134"/>
                    <a:pt x="368" y="168"/>
                    <a:pt x="301" y="268"/>
                  </a:cubicBezTo>
                  <a:cubicBezTo>
                    <a:pt x="201" y="301"/>
                    <a:pt x="134" y="434"/>
                    <a:pt x="67" y="501"/>
                  </a:cubicBezTo>
                  <a:cubicBezTo>
                    <a:pt x="34" y="601"/>
                    <a:pt x="1" y="701"/>
                    <a:pt x="1" y="835"/>
                  </a:cubicBezTo>
                  <a:cubicBezTo>
                    <a:pt x="1" y="968"/>
                    <a:pt x="1" y="1035"/>
                    <a:pt x="34" y="1135"/>
                  </a:cubicBezTo>
                  <a:cubicBezTo>
                    <a:pt x="34" y="1168"/>
                    <a:pt x="67" y="1202"/>
                    <a:pt x="67" y="1268"/>
                  </a:cubicBezTo>
                  <a:lnTo>
                    <a:pt x="1969" y="8440"/>
                  </a:lnTo>
                  <a:cubicBezTo>
                    <a:pt x="2002" y="8540"/>
                    <a:pt x="2069" y="8674"/>
                    <a:pt x="2202" y="8807"/>
                  </a:cubicBezTo>
                  <a:cubicBezTo>
                    <a:pt x="2336" y="8940"/>
                    <a:pt x="2402" y="9007"/>
                    <a:pt x="2569" y="9107"/>
                  </a:cubicBezTo>
                  <a:cubicBezTo>
                    <a:pt x="2703" y="9174"/>
                    <a:pt x="2903" y="9207"/>
                    <a:pt x="3136" y="9207"/>
                  </a:cubicBezTo>
                  <a:lnTo>
                    <a:pt x="3336" y="9207"/>
                  </a:lnTo>
                  <a:cubicBezTo>
                    <a:pt x="3536" y="9207"/>
                    <a:pt x="3703" y="9174"/>
                    <a:pt x="3870" y="9107"/>
                  </a:cubicBezTo>
                  <a:cubicBezTo>
                    <a:pt x="4037" y="9007"/>
                    <a:pt x="4170" y="8874"/>
                    <a:pt x="4237" y="8807"/>
                  </a:cubicBezTo>
                  <a:cubicBezTo>
                    <a:pt x="4337" y="8707"/>
                    <a:pt x="4404" y="8607"/>
                    <a:pt x="4504" y="8440"/>
                  </a:cubicBezTo>
                  <a:cubicBezTo>
                    <a:pt x="4804" y="7273"/>
                    <a:pt x="5071" y="6038"/>
                    <a:pt x="5404" y="4838"/>
                  </a:cubicBezTo>
                  <a:cubicBezTo>
                    <a:pt x="5705" y="3637"/>
                    <a:pt x="6038" y="2436"/>
                    <a:pt x="6338" y="1268"/>
                  </a:cubicBezTo>
                  <a:cubicBezTo>
                    <a:pt x="6338" y="1202"/>
                    <a:pt x="6372" y="1168"/>
                    <a:pt x="6372" y="1135"/>
                  </a:cubicBezTo>
                  <a:cubicBezTo>
                    <a:pt x="6405" y="1102"/>
                    <a:pt x="6405" y="1035"/>
                    <a:pt x="6405" y="1001"/>
                  </a:cubicBezTo>
                  <a:lnTo>
                    <a:pt x="6405" y="835"/>
                  </a:lnTo>
                  <a:cubicBezTo>
                    <a:pt x="6405" y="701"/>
                    <a:pt x="6372" y="601"/>
                    <a:pt x="6338" y="501"/>
                  </a:cubicBezTo>
                  <a:cubicBezTo>
                    <a:pt x="6305" y="434"/>
                    <a:pt x="6238" y="334"/>
                    <a:pt x="6138" y="268"/>
                  </a:cubicBezTo>
                  <a:cubicBezTo>
                    <a:pt x="6005" y="168"/>
                    <a:pt x="5905" y="134"/>
                    <a:pt x="5805" y="101"/>
                  </a:cubicBezTo>
                  <a:cubicBezTo>
                    <a:pt x="5671" y="34"/>
                    <a:pt x="5538" y="1"/>
                    <a:pt x="5404" y="1"/>
                  </a:cubicBezTo>
                  <a:cubicBezTo>
                    <a:pt x="5204" y="1"/>
                    <a:pt x="5038" y="34"/>
                    <a:pt x="4871" y="134"/>
                  </a:cubicBezTo>
                  <a:cubicBezTo>
                    <a:pt x="4737" y="201"/>
                    <a:pt x="4671" y="301"/>
                    <a:pt x="4571" y="434"/>
                  </a:cubicBezTo>
                  <a:cubicBezTo>
                    <a:pt x="4504" y="534"/>
                    <a:pt x="4404" y="701"/>
                    <a:pt x="4370" y="868"/>
                  </a:cubicBezTo>
                  <a:cubicBezTo>
                    <a:pt x="4337" y="1102"/>
                    <a:pt x="4237" y="1335"/>
                    <a:pt x="4204" y="1602"/>
                  </a:cubicBezTo>
                  <a:cubicBezTo>
                    <a:pt x="4170" y="1869"/>
                    <a:pt x="4137" y="2136"/>
                    <a:pt x="4037" y="2436"/>
                  </a:cubicBezTo>
                  <a:cubicBezTo>
                    <a:pt x="3970" y="2703"/>
                    <a:pt x="3870" y="3003"/>
                    <a:pt x="3837" y="3303"/>
                  </a:cubicBezTo>
                  <a:cubicBezTo>
                    <a:pt x="3803" y="3603"/>
                    <a:pt x="3703" y="3870"/>
                    <a:pt x="3670" y="4170"/>
                  </a:cubicBezTo>
                  <a:cubicBezTo>
                    <a:pt x="3536" y="4838"/>
                    <a:pt x="3403" y="5505"/>
                    <a:pt x="3236" y="6172"/>
                  </a:cubicBezTo>
                  <a:lnTo>
                    <a:pt x="3036" y="6172"/>
                  </a:lnTo>
                  <a:cubicBezTo>
                    <a:pt x="2903" y="5505"/>
                    <a:pt x="2736" y="4838"/>
                    <a:pt x="2636" y="4170"/>
                  </a:cubicBezTo>
                  <a:cubicBezTo>
                    <a:pt x="2569" y="3870"/>
                    <a:pt x="2536" y="3603"/>
                    <a:pt x="2469" y="3303"/>
                  </a:cubicBezTo>
                  <a:cubicBezTo>
                    <a:pt x="2369" y="3003"/>
                    <a:pt x="2302" y="2703"/>
                    <a:pt x="2236" y="2436"/>
                  </a:cubicBezTo>
                  <a:cubicBezTo>
                    <a:pt x="2202" y="2136"/>
                    <a:pt x="2135" y="1835"/>
                    <a:pt x="2069" y="1602"/>
                  </a:cubicBezTo>
                  <a:cubicBezTo>
                    <a:pt x="2035" y="1335"/>
                    <a:pt x="1969" y="1102"/>
                    <a:pt x="1902" y="868"/>
                  </a:cubicBezTo>
                  <a:cubicBezTo>
                    <a:pt x="1869" y="701"/>
                    <a:pt x="1835" y="534"/>
                    <a:pt x="1735" y="434"/>
                  </a:cubicBezTo>
                  <a:cubicBezTo>
                    <a:pt x="1702" y="334"/>
                    <a:pt x="1568" y="201"/>
                    <a:pt x="1468" y="134"/>
                  </a:cubicBezTo>
                  <a:cubicBezTo>
                    <a:pt x="1335" y="34"/>
                    <a:pt x="1168" y="1"/>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3419775" y="1997700"/>
              <a:ext cx="55075" cy="229350"/>
            </a:xfrm>
            <a:custGeom>
              <a:avLst/>
              <a:gdLst/>
              <a:ahLst/>
              <a:cxnLst/>
              <a:rect l="l" t="t" r="r" b="b"/>
              <a:pathLst>
                <a:path w="2203" h="9174" extrusionOk="0">
                  <a:moveTo>
                    <a:pt x="1101" y="1"/>
                  </a:moveTo>
                  <a:cubicBezTo>
                    <a:pt x="868" y="1"/>
                    <a:pt x="634" y="34"/>
                    <a:pt x="534" y="134"/>
                  </a:cubicBezTo>
                  <a:cubicBezTo>
                    <a:pt x="334" y="201"/>
                    <a:pt x="268" y="334"/>
                    <a:pt x="201" y="468"/>
                  </a:cubicBezTo>
                  <a:cubicBezTo>
                    <a:pt x="134" y="635"/>
                    <a:pt x="67" y="801"/>
                    <a:pt x="67" y="968"/>
                  </a:cubicBezTo>
                  <a:cubicBezTo>
                    <a:pt x="1" y="1135"/>
                    <a:pt x="1" y="1302"/>
                    <a:pt x="1" y="1502"/>
                  </a:cubicBezTo>
                  <a:lnTo>
                    <a:pt x="1" y="7673"/>
                  </a:lnTo>
                  <a:cubicBezTo>
                    <a:pt x="1" y="7840"/>
                    <a:pt x="67" y="8040"/>
                    <a:pt x="67" y="8207"/>
                  </a:cubicBezTo>
                  <a:cubicBezTo>
                    <a:pt x="67" y="8440"/>
                    <a:pt x="101" y="8607"/>
                    <a:pt x="201" y="8707"/>
                  </a:cubicBezTo>
                  <a:cubicBezTo>
                    <a:pt x="268" y="8840"/>
                    <a:pt x="401" y="8974"/>
                    <a:pt x="534" y="9041"/>
                  </a:cubicBezTo>
                  <a:cubicBezTo>
                    <a:pt x="634" y="9141"/>
                    <a:pt x="868" y="9174"/>
                    <a:pt x="1101" y="9174"/>
                  </a:cubicBezTo>
                  <a:cubicBezTo>
                    <a:pt x="1335" y="9174"/>
                    <a:pt x="1502" y="9141"/>
                    <a:pt x="1669" y="9041"/>
                  </a:cubicBezTo>
                  <a:cubicBezTo>
                    <a:pt x="1869" y="8974"/>
                    <a:pt x="1935" y="8874"/>
                    <a:pt x="2002" y="8707"/>
                  </a:cubicBezTo>
                  <a:cubicBezTo>
                    <a:pt x="2102" y="8540"/>
                    <a:pt x="2136" y="8373"/>
                    <a:pt x="2136" y="8207"/>
                  </a:cubicBezTo>
                  <a:cubicBezTo>
                    <a:pt x="2202" y="8040"/>
                    <a:pt x="2202" y="7873"/>
                    <a:pt x="2202" y="7673"/>
                  </a:cubicBezTo>
                  <a:lnTo>
                    <a:pt x="2202" y="1502"/>
                  </a:lnTo>
                  <a:cubicBezTo>
                    <a:pt x="2202" y="1335"/>
                    <a:pt x="2136" y="1135"/>
                    <a:pt x="2136" y="968"/>
                  </a:cubicBezTo>
                  <a:cubicBezTo>
                    <a:pt x="2136" y="768"/>
                    <a:pt x="2102" y="601"/>
                    <a:pt x="2002" y="468"/>
                  </a:cubicBezTo>
                  <a:cubicBezTo>
                    <a:pt x="1935" y="334"/>
                    <a:pt x="1802" y="201"/>
                    <a:pt x="1669" y="134"/>
                  </a:cubicBezTo>
                  <a:cubicBezTo>
                    <a:pt x="1568" y="34"/>
                    <a:pt x="1335" y="1"/>
                    <a:pt x="1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3313025" y="1997700"/>
              <a:ext cx="177650" cy="230200"/>
            </a:xfrm>
            <a:custGeom>
              <a:avLst/>
              <a:gdLst/>
              <a:ahLst/>
              <a:cxnLst/>
              <a:rect l="l" t="t" r="r" b="b"/>
              <a:pathLst>
                <a:path w="7106" h="9208" extrusionOk="0">
                  <a:moveTo>
                    <a:pt x="1001" y="1"/>
                  </a:moveTo>
                  <a:cubicBezTo>
                    <a:pt x="734" y="1"/>
                    <a:pt x="534" y="34"/>
                    <a:pt x="401" y="134"/>
                  </a:cubicBezTo>
                  <a:cubicBezTo>
                    <a:pt x="301" y="201"/>
                    <a:pt x="167" y="334"/>
                    <a:pt x="134" y="468"/>
                  </a:cubicBezTo>
                  <a:cubicBezTo>
                    <a:pt x="34" y="635"/>
                    <a:pt x="0" y="801"/>
                    <a:pt x="0" y="968"/>
                  </a:cubicBezTo>
                  <a:lnTo>
                    <a:pt x="0" y="1502"/>
                  </a:lnTo>
                  <a:lnTo>
                    <a:pt x="0" y="8173"/>
                  </a:lnTo>
                  <a:cubicBezTo>
                    <a:pt x="0" y="8340"/>
                    <a:pt x="34" y="8473"/>
                    <a:pt x="34" y="8607"/>
                  </a:cubicBezTo>
                  <a:cubicBezTo>
                    <a:pt x="34" y="8707"/>
                    <a:pt x="100" y="8840"/>
                    <a:pt x="167" y="8940"/>
                  </a:cubicBezTo>
                  <a:cubicBezTo>
                    <a:pt x="201" y="9007"/>
                    <a:pt x="334" y="9107"/>
                    <a:pt x="467" y="9141"/>
                  </a:cubicBezTo>
                  <a:cubicBezTo>
                    <a:pt x="567" y="9174"/>
                    <a:pt x="801" y="9207"/>
                    <a:pt x="1001" y="9207"/>
                  </a:cubicBezTo>
                  <a:cubicBezTo>
                    <a:pt x="1168" y="9207"/>
                    <a:pt x="1335" y="9174"/>
                    <a:pt x="1468" y="9141"/>
                  </a:cubicBezTo>
                  <a:cubicBezTo>
                    <a:pt x="1535" y="9107"/>
                    <a:pt x="1635" y="9007"/>
                    <a:pt x="1702" y="8940"/>
                  </a:cubicBezTo>
                  <a:cubicBezTo>
                    <a:pt x="1802" y="8840"/>
                    <a:pt x="1835" y="8707"/>
                    <a:pt x="1835" y="8607"/>
                  </a:cubicBezTo>
                  <a:cubicBezTo>
                    <a:pt x="1868" y="8473"/>
                    <a:pt x="1868" y="8307"/>
                    <a:pt x="1868" y="8173"/>
                  </a:cubicBezTo>
                  <a:lnTo>
                    <a:pt x="1868" y="2703"/>
                  </a:lnTo>
                  <a:lnTo>
                    <a:pt x="2035" y="2703"/>
                  </a:lnTo>
                  <a:lnTo>
                    <a:pt x="4037" y="8107"/>
                  </a:lnTo>
                  <a:cubicBezTo>
                    <a:pt x="4103" y="8173"/>
                    <a:pt x="4137" y="8307"/>
                    <a:pt x="4170" y="8440"/>
                  </a:cubicBezTo>
                  <a:cubicBezTo>
                    <a:pt x="4203" y="8540"/>
                    <a:pt x="4303" y="8674"/>
                    <a:pt x="4370" y="8807"/>
                  </a:cubicBezTo>
                  <a:cubicBezTo>
                    <a:pt x="4470" y="8940"/>
                    <a:pt x="4604" y="9007"/>
                    <a:pt x="4704" y="9107"/>
                  </a:cubicBezTo>
                  <a:cubicBezTo>
                    <a:pt x="4837" y="9174"/>
                    <a:pt x="5004" y="9207"/>
                    <a:pt x="5204" y="9207"/>
                  </a:cubicBezTo>
                  <a:lnTo>
                    <a:pt x="6105" y="9207"/>
                  </a:lnTo>
                  <a:cubicBezTo>
                    <a:pt x="6338" y="9207"/>
                    <a:pt x="6538" y="9174"/>
                    <a:pt x="6672" y="9107"/>
                  </a:cubicBezTo>
                  <a:cubicBezTo>
                    <a:pt x="6805" y="9007"/>
                    <a:pt x="6872" y="8940"/>
                    <a:pt x="6972" y="8774"/>
                  </a:cubicBezTo>
                  <a:cubicBezTo>
                    <a:pt x="7039" y="8607"/>
                    <a:pt x="7105" y="8440"/>
                    <a:pt x="7105" y="8273"/>
                  </a:cubicBezTo>
                  <a:lnTo>
                    <a:pt x="7105" y="7706"/>
                  </a:lnTo>
                  <a:lnTo>
                    <a:pt x="7105" y="1035"/>
                  </a:lnTo>
                  <a:cubicBezTo>
                    <a:pt x="7105" y="868"/>
                    <a:pt x="7039" y="768"/>
                    <a:pt x="7039" y="635"/>
                  </a:cubicBezTo>
                  <a:cubicBezTo>
                    <a:pt x="7039" y="501"/>
                    <a:pt x="7005" y="368"/>
                    <a:pt x="6939" y="301"/>
                  </a:cubicBezTo>
                  <a:cubicBezTo>
                    <a:pt x="6839" y="201"/>
                    <a:pt x="6772" y="134"/>
                    <a:pt x="6638" y="101"/>
                  </a:cubicBezTo>
                  <a:cubicBezTo>
                    <a:pt x="6505" y="34"/>
                    <a:pt x="6305" y="1"/>
                    <a:pt x="6105" y="1"/>
                  </a:cubicBezTo>
                  <a:cubicBezTo>
                    <a:pt x="5938" y="1"/>
                    <a:pt x="5771" y="34"/>
                    <a:pt x="5638" y="101"/>
                  </a:cubicBezTo>
                  <a:cubicBezTo>
                    <a:pt x="5538" y="134"/>
                    <a:pt x="5471" y="201"/>
                    <a:pt x="5371" y="301"/>
                  </a:cubicBezTo>
                  <a:cubicBezTo>
                    <a:pt x="5304" y="368"/>
                    <a:pt x="5237" y="501"/>
                    <a:pt x="5237" y="635"/>
                  </a:cubicBezTo>
                  <a:cubicBezTo>
                    <a:pt x="5204" y="768"/>
                    <a:pt x="5204" y="935"/>
                    <a:pt x="5204" y="1035"/>
                  </a:cubicBezTo>
                  <a:lnTo>
                    <a:pt x="5204" y="6505"/>
                  </a:lnTo>
                  <a:lnTo>
                    <a:pt x="5037" y="6505"/>
                  </a:lnTo>
                  <a:lnTo>
                    <a:pt x="3003" y="835"/>
                  </a:lnTo>
                  <a:cubicBezTo>
                    <a:pt x="2902" y="668"/>
                    <a:pt x="2836" y="534"/>
                    <a:pt x="2736" y="434"/>
                  </a:cubicBezTo>
                  <a:cubicBezTo>
                    <a:pt x="2669" y="301"/>
                    <a:pt x="2536" y="201"/>
                    <a:pt x="2402" y="134"/>
                  </a:cubicBezTo>
                  <a:cubicBezTo>
                    <a:pt x="2302" y="34"/>
                    <a:pt x="2069" y="1"/>
                    <a:pt x="18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3093700" y="1997700"/>
              <a:ext cx="159300" cy="231875"/>
            </a:xfrm>
            <a:custGeom>
              <a:avLst/>
              <a:gdLst/>
              <a:ahLst/>
              <a:cxnLst/>
              <a:rect l="l" t="t" r="r" b="b"/>
              <a:pathLst>
                <a:path w="6372" h="9275" extrusionOk="0">
                  <a:moveTo>
                    <a:pt x="3069" y="1"/>
                  </a:moveTo>
                  <a:cubicBezTo>
                    <a:pt x="2502" y="34"/>
                    <a:pt x="2002" y="168"/>
                    <a:pt x="1535" y="368"/>
                  </a:cubicBezTo>
                  <a:cubicBezTo>
                    <a:pt x="1335" y="468"/>
                    <a:pt x="1101" y="601"/>
                    <a:pt x="934" y="701"/>
                  </a:cubicBezTo>
                  <a:cubicBezTo>
                    <a:pt x="734" y="835"/>
                    <a:pt x="567" y="1001"/>
                    <a:pt x="434" y="1202"/>
                  </a:cubicBezTo>
                  <a:cubicBezTo>
                    <a:pt x="334" y="1435"/>
                    <a:pt x="200" y="1635"/>
                    <a:pt x="100" y="1902"/>
                  </a:cubicBezTo>
                  <a:cubicBezTo>
                    <a:pt x="34" y="2202"/>
                    <a:pt x="0" y="2503"/>
                    <a:pt x="0" y="2869"/>
                  </a:cubicBezTo>
                  <a:lnTo>
                    <a:pt x="0" y="6539"/>
                  </a:lnTo>
                  <a:cubicBezTo>
                    <a:pt x="0" y="7006"/>
                    <a:pt x="34" y="7373"/>
                    <a:pt x="167" y="7673"/>
                  </a:cubicBezTo>
                  <a:cubicBezTo>
                    <a:pt x="267" y="7973"/>
                    <a:pt x="434" y="8273"/>
                    <a:pt x="601" y="8440"/>
                  </a:cubicBezTo>
                  <a:cubicBezTo>
                    <a:pt x="768" y="8607"/>
                    <a:pt x="1001" y="8774"/>
                    <a:pt x="1235" y="8874"/>
                  </a:cubicBezTo>
                  <a:cubicBezTo>
                    <a:pt x="1435" y="9007"/>
                    <a:pt x="1702" y="9107"/>
                    <a:pt x="1902" y="9141"/>
                  </a:cubicBezTo>
                  <a:cubicBezTo>
                    <a:pt x="2102" y="9207"/>
                    <a:pt x="2335" y="9274"/>
                    <a:pt x="2502" y="9274"/>
                  </a:cubicBezTo>
                  <a:lnTo>
                    <a:pt x="2869" y="9274"/>
                  </a:lnTo>
                  <a:cubicBezTo>
                    <a:pt x="3336" y="9274"/>
                    <a:pt x="3736" y="9174"/>
                    <a:pt x="4070" y="8974"/>
                  </a:cubicBezTo>
                  <a:cubicBezTo>
                    <a:pt x="4370" y="8807"/>
                    <a:pt x="4670" y="8507"/>
                    <a:pt x="4870" y="8207"/>
                  </a:cubicBezTo>
                  <a:lnTo>
                    <a:pt x="4870" y="8607"/>
                  </a:lnTo>
                  <a:cubicBezTo>
                    <a:pt x="4870" y="8674"/>
                    <a:pt x="4904" y="8707"/>
                    <a:pt x="4904" y="8807"/>
                  </a:cubicBezTo>
                  <a:cubicBezTo>
                    <a:pt x="4904" y="8874"/>
                    <a:pt x="4937" y="8940"/>
                    <a:pt x="5004" y="9007"/>
                  </a:cubicBezTo>
                  <a:cubicBezTo>
                    <a:pt x="5037" y="9107"/>
                    <a:pt x="5104" y="9141"/>
                    <a:pt x="5204" y="9174"/>
                  </a:cubicBezTo>
                  <a:cubicBezTo>
                    <a:pt x="5271" y="9207"/>
                    <a:pt x="5404" y="9274"/>
                    <a:pt x="5571" y="9274"/>
                  </a:cubicBezTo>
                  <a:cubicBezTo>
                    <a:pt x="5738" y="9274"/>
                    <a:pt x="5871" y="9207"/>
                    <a:pt x="5938" y="9174"/>
                  </a:cubicBezTo>
                  <a:cubicBezTo>
                    <a:pt x="6038" y="9141"/>
                    <a:pt x="6105" y="9107"/>
                    <a:pt x="6138" y="9007"/>
                  </a:cubicBezTo>
                  <a:cubicBezTo>
                    <a:pt x="6205" y="8974"/>
                    <a:pt x="6238" y="8874"/>
                    <a:pt x="6238" y="8807"/>
                  </a:cubicBezTo>
                  <a:lnTo>
                    <a:pt x="6238" y="8607"/>
                  </a:lnTo>
                  <a:lnTo>
                    <a:pt x="6372" y="8607"/>
                  </a:lnTo>
                  <a:lnTo>
                    <a:pt x="6372" y="5838"/>
                  </a:lnTo>
                  <a:cubicBezTo>
                    <a:pt x="6372" y="5671"/>
                    <a:pt x="6338" y="5505"/>
                    <a:pt x="6271" y="5438"/>
                  </a:cubicBezTo>
                  <a:cubicBezTo>
                    <a:pt x="6205" y="5305"/>
                    <a:pt x="6171" y="5204"/>
                    <a:pt x="6071" y="5171"/>
                  </a:cubicBezTo>
                  <a:cubicBezTo>
                    <a:pt x="6005" y="5138"/>
                    <a:pt x="5938" y="5104"/>
                    <a:pt x="5871" y="5104"/>
                  </a:cubicBezTo>
                  <a:lnTo>
                    <a:pt x="4003" y="5104"/>
                  </a:lnTo>
                  <a:cubicBezTo>
                    <a:pt x="3870" y="5104"/>
                    <a:pt x="3736" y="5138"/>
                    <a:pt x="3670" y="5171"/>
                  </a:cubicBezTo>
                  <a:cubicBezTo>
                    <a:pt x="3570" y="5204"/>
                    <a:pt x="3469" y="5305"/>
                    <a:pt x="3403" y="5371"/>
                  </a:cubicBezTo>
                  <a:cubicBezTo>
                    <a:pt x="3369" y="5471"/>
                    <a:pt x="3336" y="5605"/>
                    <a:pt x="3336" y="5772"/>
                  </a:cubicBezTo>
                  <a:cubicBezTo>
                    <a:pt x="3336" y="5938"/>
                    <a:pt x="3336" y="6038"/>
                    <a:pt x="3403" y="6138"/>
                  </a:cubicBezTo>
                  <a:cubicBezTo>
                    <a:pt x="3503" y="6205"/>
                    <a:pt x="3570" y="6305"/>
                    <a:pt x="3670" y="6339"/>
                  </a:cubicBezTo>
                  <a:cubicBezTo>
                    <a:pt x="3736" y="6372"/>
                    <a:pt x="3870" y="6439"/>
                    <a:pt x="4003" y="6439"/>
                  </a:cubicBezTo>
                  <a:lnTo>
                    <a:pt x="4604" y="6439"/>
                  </a:lnTo>
                  <a:lnTo>
                    <a:pt x="4370" y="6939"/>
                  </a:lnTo>
                  <a:cubicBezTo>
                    <a:pt x="4270" y="7106"/>
                    <a:pt x="4203" y="7273"/>
                    <a:pt x="4070" y="7373"/>
                  </a:cubicBezTo>
                  <a:cubicBezTo>
                    <a:pt x="4003" y="7506"/>
                    <a:pt x="3836" y="7606"/>
                    <a:pt x="3703" y="7673"/>
                  </a:cubicBezTo>
                  <a:cubicBezTo>
                    <a:pt x="3570" y="7773"/>
                    <a:pt x="3403" y="7806"/>
                    <a:pt x="3236" y="7806"/>
                  </a:cubicBezTo>
                  <a:cubicBezTo>
                    <a:pt x="3069" y="7806"/>
                    <a:pt x="2936" y="7773"/>
                    <a:pt x="2836" y="7706"/>
                  </a:cubicBezTo>
                  <a:cubicBezTo>
                    <a:pt x="2702" y="7673"/>
                    <a:pt x="2569" y="7606"/>
                    <a:pt x="2502" y="7506"/>
                  </a:cubicBezTo>
                  <a:cubicBezTo>
                    <a:pt x="2402" y="7439"/>
                    <a:pt x="2335" y="7306"/>
                    <a:pt x="2269" y="7173"/>
                  </a:cubicBezTo>
                  <a:cubicBezTo>
                    <a:pt x="2235" y="7106"/>
                    <a:pt x="2202" y="6939"/>
                    <a:pt x="2202" y="6806"/>
                  </a:cubicBezTo>
                  <a:lnTo>
                    <a:pt x="2202" y="2603"/>
                  </a:lnTo>
                  <a:cubicBezTo>
                    <a:pt x="2235" y="2436"/>
                    <a:pt x="2269" y="2302"/>
                    <a:pt x="2335" y="2169"/>
                  </a:cubicBezTo>
                  <a:cubicBezTo>
                    <a:pt x="2369" y="2036"/>
                    <a:pt x="2435" y="1969"/>
                    <a:pt x="2569" y="1869"/>
                  </a:cubicBezTo>
                  <a:cubicBezTo>
                    <a:pt x="2702" y="1802"/>
                    <a:pt x="2869" y="1769"/>
                    <a:pt x="3069" y="1769"/>
                  </a:cubicBezTo>
                  <a:cubicBezTo>
                    <a:pt x="3269" y="1769"/>
                    <a:pt x="3436" y="1769"/>
                    <a:pt x="3570" y="1835"/>
                  </a:cubicBezTo>
                  <a:cubicBezTo>
                    <a:pt x="3703" y="1869"/>
                    <a:pt x="3770" y="2002"/>
                    <a:pt x="3870" y="2136"/>
                  </a:cubicBezTo>
                  <a:cubicBezTo>
                    <a:pt x="3936" y="2236"/>
                    <a:pt x="3970" y="2402"/>
                    <a:pt x="4037" y="2569"/>
                  </a:cubicBezTo>
                  <a:cubicBezTo>
                    <a:pt x="4070" y="2736"/>
                    <a:pt x="4070" y="2970"/>
                    <a:pt x="4070" y="3203"/>
                  </a:cubicBezTo>
                  <a:cubicBezTo>
                    <a:pt x="4070" y="3336"/>
                    <a:pt x="4103" y="3470"/>
                    <a:pt x="4203" y="3537"/>
                  </a:cubicBezTo>
                  <a:cubicBezTo>
                    <a:pt x="4337" y="3637"/>
                    <a:pt x="4403" y="3703"/>
                    <a:pt x="4537" y="3770"/>
                  </a:cubicBezTo>
                  <a:cubicBezTo>
                    <a:pt x="4670" y="3803"/>
                    <a:pt x="4770" y="3837"/>
                    <a:pt x="4904" y="3837"/>
                  </a:cubicBezTo>
                  <a:lnTo>
                    <a:pt x="5237" y="3837"/>
                  </a:lnTo>
                  <a:cubicBezTo>
                    <a:pt x="5538" y="3837"/>
                    <a:pt x="5738" y="3803"/>
                    <a:pt x="5871" y="3770"/>
                  </a:cubicBezTo>
                  <a:cubicBezTo>
                    <a:pt x="6038" y="3703"/>
                    <a:pt x="6105" y="3637"/>
                    <a:pt x="6205" y="3537"/>
                  </a:cubicBezTo>
                  <a:cubicBezTo>
                    <a:pt x="6271" y="3470"/>
                    <a:pt x="6338" y="3370"/>
                    <a:pt x="6338" y="3303"/>
                  </a:cubicBezTo>
                  <a:lnTo>
                    <a:pt x="6338" y="3036"/>
                  </a:lnTo>
                  <a:cubicBezTo>
                    <a:pt x="6338" y="2869"/>
                    <a:pt x="6338" y="2703"/>
                    <a:pt x="6271" y="2503"/>
                  </a:cubicBezTo>
                  <a:cubicBezTo>
                    <a:pt x="6238" y="2302"/>
                    <a:pt x="6205" y="2036"/>
                    <a:pt x="6105" y="1835"/>
                  </a:cubicBezTo>
                  <a:cubicBezTo>
                    <a:pt x="6038" y="1635"/>
                    <a:pt x="5905" y="1368"/>
                    <a:pt x="5771" y="1168"/>
                  </a:cubicBezTo>
                  <a:cubicBezTo>
                    <a:pt x="5604" y="968"/>
                    <a:pt x="5438" y="768"/>
                    <a:pt x="5204" y="601"/>
                  </a:cubicBezTo>
                  <a:cubicBezTo>
                    <a:pt x="4937" y="434"/>
                    <a:pt x="4670" y="301"/>
                    <a:pt x="4337" y="168"/>
                  </a:cubicBezTo>
                  <a:cubicBezTo>
                    <a:pt x="4003" y="34"/>
                    <a:pt x="3570" y="1"/>
                    <a:pt x="3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3855925" y="2276250"/>
              <a:ext cx="199350" cy="383625"/>
            </a:xfrm>
            <a:custGeom>
              <a:avLst/>
              <a:gdLst/>
              <a:ahLst/>
              <a:cxnLst/>
              <a:rect l="l" t="t" r="r" b="b"/>
              <a:pathLst>
                <a:path w="7974" h="15345" extrusionOk="0">
                  <a:moveTo>
                    <a:pt x="1702" y="0"/>
                  </a:moveTo>
                  <a:cubicBezTo>
                    <a:pt x="1335" y="0"/>
                    <a:pt x="1002" y="67"/>
                    <a:pt x="768" y="200"/>
                  </a:cubicBezTo>
                  <a:cubicBezTo>
                    <a:pt x="568" y="367"/>
                    <a:pt x="401" y="534"/>
                    <a:pt x="268" y="801"/>
                  </a:cubicBezTo>
                  <a:cubicBezTo>
                    <a:pt x="168" y="1001"/>
                    <a:pt x="134" y="1301"/>
                    <a:pt x="68" y="1568"/>
                  </a:cubicBezTo>
                  <a:cubicBezTo>
                    <a:pt x="34" y="1868"/>
                    <a:pt x="34" y="2168"/>
                    <a:pt x="34" y="2502"/>
                  </a:cubicBezTo>
                  <a:lnTo>
                    <a:pt x="1" y="2502"/>
                  </a:lnTo>
                  <a:lnTo>
                    <a:pt x="1" y="13710"/>
                  </a:lnTo>
                  <a:cubicBezTo>
                    <a:pt x="1" y="14077"/>
                    <a:pt x="34" y="14377"/>
                    <a:pt x="168" y="14577"/>
                  </a:cubicBezTo>
                  <a:cubicBezTo>
                    <a:pt x="234" y="14777"/>
                    <a:pt x="401" y="14944"/>
                    <a:pt x="601" y="15077"/>
                  </a:cubicBezTo>
                  <a:cubicBezTo>
                    <a:pt x="835" y="15211"/>
                    <a:pt x="1068" y="15244"/>
                    <a:pt x="1369" y="15278"/>
                  </a:cubicBezTo>
                  <a:cubicBezTo>
                    <a:pt x="1702" y="15344"/>
                    <a:pt x="2036" y="15344"/>
                    <a:pt x="2403" y="15344"/>
                  </a:cubicBezTo>
                  <a:lnTo>
                    <a:pt x="5538" y="15344"/>
                  </a:lnTo>
                  <a:cubicBezTo>
                    <a:pt x="5838" y="15344"/>
                    <a:pt x="6139" y="15344"/>
                    <a:pt x="6405" y="15278"/>
                  </a:cubicBezTo>
                  <a:cubicBezTo>
                    <a:pt x="6706" y="15244"/>
                    <a:pt x="7006" y="15211"/>
                    <a:pt x="7206" y="15077"/>
                  </a:cubicBezTo>
                  <a:cubicBezTo>
                    <a:pt x="7406" y="14944"/>
                    <a:pt x="7640" y="14777"/>
                    <a:pt x="7740" y="14577"/>
                  </a:cubicBezTo>
                  <a:cubicBezTo>
                    <a:pt x="7873" y="14377"/>
                    <a:pt x="7973" y="14077"/>
                    <a:pt x="7973" y="13710"/>
                  </a:cubicBezTo>
                  <a:cubicBezTo>
                    <a:pt x="7973" y="13343"/>
                    <a:pt x="7873" y="13043"/>
                    <a:pt x="7740" y="12843"/>
                  </a:cubicBezTo>
                  <a:cubicBezTo>
                    <a:pt x="7640" y="12576"/>
                    <a:pt x="7473" y="12476"/>
                    <a:pt x="7206" y="12342"/>
                  </a:cubicBezTo>
                  <a:cubicBezTo>
                    <a:pt x="6973" y="12209"/>
                    <a:pt x="6706" y="12175"/>
                    <a:pt x="6405" y="12142"/>
                  </a:cubicBezTo>
                  <a:cubicBezTo>
                    <a:pt x="6105" y="12075"/>
                    <a:pt x="5838" y="12075"/>
                    <a:pt x="5538" y="12075"/>
                  </a:cubicBezTo>
                  <a:lnTo>
                    <a:pt x="3403" y="12075"/>
                  </a:lnTo>
                  <a:lnTo>
                    <a:pt x="3403" y="2502"/>
                  </a:lnTo>
                  <a:cubicBezTo>
                    <a:pt x="3403" y="2202"/>
                    <a:pt x="3403" y="1868"/>
                    <a:pt x="3370" y="1568"/>
                  </a:cubicBezTo>
                  <a:cubicBezTo>
                    <a:pt x="3337" y="1301"/>
                    <a:pt x="3270" y="1034"/>
                    <a:pt x="3170" y="801"/>
                  </a:cubicBezTo>
                  <a:cubicBezTo>
                    <a:pt x="3070" y="534"/>
                    <a:pt x="2903" y="367"/>
                    <a:pt x="2669" y="200"/>
                  </a:cubicBezTo>
                  <a:cubicBezTo>
                    <a:pt x="2436" y="67"/>
                    <a:pt x="21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3593225" y="2276250"/>
              <a:ext cx="91750" cy="382775"/>
            </a:xfrm>
            <a:custGeom>
              <a:avLst/>
              <a:gdLst/>
              <a:ahLst/>
              <a:cxnLst/>
              <a:rect l="l" t="t" r="r" b="b"/>
              <a:pathLst>
                <a:path w="3670" h="15311" extrusionOk="0">
                  <a:moveTo>
                    <a:pt x="1835" y="0"/>
                  </a:moveTo>
                  <a:cubicBezTo>
                    <a:pt x="1401" y="0"/>
                    <a:pt x="1068" y="67"/>
                    <a:pt x="834" y="200"/>
                  </a:cubicBezTo>
                  <a:cubicBezTo>
                    <a:pt x="567" y="367"/>
                    <a:pt x="401" y="567"/>
                    <a:pt x="301" y="801"/>
                  </a:cubicBezTo>
                  <a:cubicBezTo>
                    <a:pt x="167" y="1001"/>
                    <a:pt x="67" y="1301"/>
                    <a:pt x="34" y="1568"/>
                  </a:cubicBezTo>
                  <a:cubicBezTo>
                    <a:pt x="0" y="1868"/>
                    <a:pt x="0" y="2168"/>
                    <a:pt x="0" y="2502"/>
                  </a:cubicBezTo>
                  <a:lnTo>
                    <a:pt x="34" y="2502"/>
                  </a:lnTo>
                  <a:lnTo>
                    <a:pt x="34" y="12809"/>
                  </a:lnTo>
                  <a:cubicBezTo>
                    <a:pt x="34" y="13076"/>
                    <a:pt x="34" y="13410"/>
                    <a:pt x="67" y="13710"/>
                  </a:cubicBezTo>
                  <a:cubicBezTo>
                    <a:pt x="134" y="14010"/>
                    <a:pt x="201" y="14244"/>
                    <a:pt x="334" y="14510"/>
                  </a:cubicBezTo>
                  <a:cubicBezTo>
                    <a:pt x="467" y="14744"/>
                    <a:pt x="634" y="14944"/>
                    <a:pt x="868" y="15077"/>
                  </a:cubicBezTo>
                  <a:cubicBezTo>
                    <a:pt x="1135" y="15211"/>
                    <a:pt x="1468" y="15311"/>
                    <a:pt x="1868" y="15311"/>
                  </a:cubicBezTo>
                  <a:cubicBezTo>
                    <a:pt x="2302" y="15311"/>
                    <a:pt x="2602" y="15211"/>
                    <a:pt x="2869" y="15077"/>
                  </a:cubicBezTo>
                  <a:cubicBezTo>
                    <a:pt x="3136" y="14911"/>
                    <a:pt x="3303" y="14744"/>
                    <a:pt x="3403" y="14510"/>
                  </a:cubicBezTo>
                  <a:cubicBezTo>
                    <a:pt x="3536" y="14310"/>
                    <a:pt x="3570" y="14010"/>
                    <a:pt x="3636" y="13710"/>
                  </a:cubicBezTo>
                  <a:cubicBezTo>
                    <a:pt x="3670" y="13410"/>
                    <a:pt x="3670" y="13143"/>
                    <a:pt x="3670" y="12809"/>
                  </a:cubicBezTo>
                  <a:lnTo>
                    <a:pt x="3670" y="2502"/>
                  </a:lnTo>
                  <a:cubicBezTo>
                    <a:pt x="3670" y="2202"/>
                    <a:pt x="3670" y="1868"/>
                    <a:pt x="3636" y="1568"/>
                  </a:cubicBezTo>
                  <a:cubicBezTo>
                    <a:pt x="3570" y="1301"/>
                    <a:pt x="3503" y="1034"/>
                    <a:pt x="3369" y="801"/>
                  </a:cubicBezTo>
                  <a:cubicBezTo>
                    <a:pt x="3236" y="534"/>
                    <a:pt x="3069" y="367"/>
                    <a:pt x="2836" y="200"/>
                  </a:cubicBezTo>
                  <a:cubicBezTo>
                    <a:pt x="2569" y="67"/>
                    <a:pt x="2235" y="0"/>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3449800" y="2276250"/>
              <a:ext cx="263550" cy="383625"/>
            </a:xfrm>
            <a:custGeom>
              <a:avLst/>
              <a:gdLst/>
              <a:ahLst/>
              <a:cxnLst/>
              <a:rect l="l" t="t" r="r" b="b"/>
              <a:pathLst>
                <a:path w="10542" h="15345" extrusionOk="0">
                  <a:moveTo>
                    <a:pt x="1602" y="0"/>
                  </a:moveTo>
                  <a:cubicBezTo>
                    <a:pt x="1368" y="0"/>
                    <a:pt x="1168" y="33"/>
                    <a:pt x="968" y="133"/>
                  </a:cubicBezTo>
                  <a:cubicBezTo>
                    <a:pt x="801" y="200"/>
                    <a:pt x="601" y="300"/>
                    <a:pt x="468" y="400"/>
                  </a:cubicBezTo>
                  <a:cubicBezTo>
                    <a:pt x="334" y="534"/>
                    <a:pt x="201" y="701"/>
                    <a:pt x="134" y="867"/>
                  </a:cubicBezTo>
                  <a:cubicBezTo>
                    <a:pt x="34" y="1034"/>
                    <a:pt x="1" y="1201"/>
                    <a:pt x="1" y="1401"/>
                  </a:cubicBezTo>
                  <a:cubicBezTo>
                    <a:pt x="1" y="1635"/>
                    <a:pt x="1" y="1801"/>
                    <a:pt x="34" y="1901"/>
                  </a:cubicBezTo>
                  <a:cubicBezTo>
                    <a:pt x="34" y="2001"/>
                    <a:pt x="34" y="2068"/>
                    <a:pt x="101" y="2135"/>
                  </a:cubicBezTo>
                  <a:lnTo>
                    <a:pt x="3203" y="14010"/>
                  </a:lnTo>
                  <a:cubicBezTo>
                    <a:pt x="3303" y="14244"/>
                    <a:pt x="3470" y="14477"/>
                    <a:pt x="3637" y="14677"/>
                  </a:cubicBezTo>
                  <a:cubicBezTo>
                    <a:pt x="3770" y="14844"/>
                    <a:pt x="3970" y="15011"/>
                    <a:pt x="4204" y="15144"/>
                  </a:cubicBezTo>
                  <a:cubicBezTo>
                    <a:pt x="4471" y="15244"/>
                    <a:pt x="4771" y="15344"/>
                    <a:pt x="5138" y="15344"/>
                  </a:cubicBezTo>
                  <a:lnTo>
                    <a:pt x="5471" y="15344"/>
                  </a:lnTo>
                  <a:cubicBezTo>
                    <a:pt x="5838" y="15344"/>
                    <a:pt x="6139" y="15244"/>
                    <a:pt x="6372" y="15144"/>
                  </a:cubicBezTo>
                  <a:cubicBezTo>
                    <a:pt x="6639" y="15011"/>
                    <a:pt x="6806" y="14844"/>
                    <a:pt x="6972" y="14677"/>
                  </a:cubicBezTo>
                  <a:cubicBezTo>
                    <a:pt x="7139" y="14477"/>
                    <a:pt x="7273" y="14244"/>
                    <a:pt x="7373" y="14010"/>
                  </a:cubicBezTo>
                  <a:cubicBezTo>
                    <a:pt x="7873" y="12042"/>
                    <a:pt x="8373" y="10074"/>
                    <a:pt x="8941" y="8039"/>
                  </a:cubicBezTo>
                  <a:cubicBezTo>
                    <a:pt x="9474" y="6004"/>
                    <a:pt x="9975" y="4036"/>
                    <a:pt x="10475" y="2068"/>
                  </a:cubicBezTo>
                  <a:cubicBezTo>
                    <a:pt x="10475" y="2035"/>
                    <a:pt x="10475" y="1968"/>
                    <a:pt x="10508" y="1868"/>
                  </a:cubicBezTo>
                  <a:cubicBezTo>
                    <a:pt x="10508" y="1835"/>
                    <a:pt x="10542" y="1735"/>
                    <a:pt x="10542" y="1668"/>
                  </a:cubicBezTo>
                  <a:lnTo>
                    <a:pt x="10542" y="1401"/>
                  </a:lnTo>
                  <a:cubicBezTo>
                    <a:pt x="10542" y="1234"/>
                    <a:pt x="10508" y="1034"/>
                    <a:pt x="10442" y="867"/>
                  </a:cubicBezTo>
                  <a:cubicBezTo>
                    <a:pt x="10308" y="701"/>
                    <a:pt x="10208" y="534"/>
                    <a:pt x="10041" y="400"/>
                  </a:cubicBezTo>
                  <a:cubicBezTo>
                    <a:pt x="9941" y="300"/>
                    <a:pt x="9774" y="200"/>
                    <a:pt x="9541" y="133"/>
                  </a:cubicBezTo>
                  <a:cubicBezTo>
                    <a:pt x="9341" y="33"/>
                    <a:pt x="9141" y="0"/>
                    <a:pt x="8941" y="0"/>
                  </a:cubicBezTo>
                  <a:cubicBezTo>
                    <a:pt x="8607" y="0"/>
                    <a:pt x="8307" y="67"/>
                    <a:pt x="8040" y="234"/>
                  </a:cubicBezTo>
                  <a:cubicBezTo>
                    <a:pt x="7840" y="367"/>
                    <a:pt x="7673" y="534"/>
                    <a:pt x="7540" y="734"/>
                  </a:cubicBezTo>
                  <a:cubicBezTo>
                    <a:pt x="7373" y="967"/>
                    <a:pt x="7306" y="1201"/>
                    <a:pt x="7206" y="1501"/>
                  </a:cubicBezTo>
                  <a:cubicBezTo>
                    <a:pt x="7139" y="1835"/>
                    <a:pt x="7039" y="2202"/>
                    <a:pt x="6972" y="2669"/>
                  </a:cubicBezTo>
                  <a:cubicBezTo>
                    <a:pt x="6872" y="3136"/>
                    <a:pt x="6772" y="3569"/>
                    <a:pt x="6672" y="4036"/>
                  </a:cubicBezTo>
                  <a:cubicBezTo>
                    <a:pt x="6606" y="4537"/>
                    <a:pt x="6472" y="5004"/>
                    <a:pt x="6372" y="5504"/>
                  </a:cubicBezTo>
                  <a:cubicBezTo>
                    <a:pt x="6305" y="6004"/>
                    <a:pt x="6172" y="6471"/>
                    <a:pt x="6105" y="6905"/>
                  </a:cubicBezTo>
                  <a:cubicBezTo>
                    <a:pt x="5872" y="8006"/>
                    <a:pt x="5638" y="9140"/>
                    <a:pt x="5371" y="10241"/>
                  </a:cubicBezTo>
                  <a:lnTo>
                    <a:pt x="5038" y="10241"/>
                  </a:lnTo>
                  <a:cubicBezTo>
                    <a:pt x="4838" y="9073"/>
                    <a:pt x="4604" y="8006"/>
                    <a:pt x="4371" y="6905"/>
                  </a:cubicBezTo>
                  <a:cubicBezTo>
                    <a:pt x="4304" y="6471"/>
                    <a:pt x="4204" y="6004"/>
                    <a:pt x="4104" y="5504"/>
                  </a:cubicBezTo>
                  <a:cubicBezTo>
                    <a:pt x="4004" y="5004"/>
                    <a:pt x="3870" y="4503"/>
                    <a:pt x="3804" y="4036"/>
                  </a:cubicBezTo>
                  <a:cubicBezTo>
                    <a:pt x="3703" y="3569"/>
                    <a:pt x="3603" y="3136"/>
                    <a:pt x="3503" y="2669"/>
                  </a:cubicBezTo>
                  <a:cubicBezTo>
                    <a:pt x="3370" y="2235"/>
                    <a:pt x="3303" y="1835"/>
                    <a:pt x="3203" y="1501"/>
                  </a:cubicBezTo>
                  <a:cubicBezTo>
                    <a:pt x="3170" y="1201"/>
                    <a:pt x="3036" y="967"/>
                    <a:pt x="2936" y="734"/>
                  </a:cubicBezTo>
                  <a:cubicBezTo>
                    <a:pt x="2803" y="567"/>
                    <a:pt x="2636" y="400"/>
                    <a:pt x="2436" y="234"/>
                  </a:cubicBezTo>
                  <a:cubicBezTo>
                    <a:pt x="2202" y="67"/>
                    <a:pt x="1936" y="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3146250" y="2276250"/>
              <a:ext cx="211850" cy="381950"/>
            </a:xfrm>
            <a:custGeom>
              <a:avLst/>
              <a:gdLst/>
              <a:ahLst/>
              <a:cxnLst/>
              <a:rect l="l" t="t" r="r" b="b"/>
              <a:pathLst>
                <a:path w="8474" h="15278" extrusionOk="0">
                  <a:moveTo>
                    <a:pt x="1669" y="0"/>
                  </a:moveTo>
                  <a:cubicBezTo>
                    <a:pt x="1235" y="0"/>
                    <a:pt x="901" y="67"/>
                    <a:pt x="701" y="200"/>
                  </a:cubicBezTo>
                  <a:cubicBezTo>
                    <a:pt x="468" y="367"/>
                    <a:pt x="301" y="534"/>
                    <a:pt x="201" y="767"/>
                  </a:cubicBezTo>
                  <a:cubicBezTo>
                    <a:pt x="134" y="1001"/>
                    <a:pt x="34" y="1268"/>
                    <a:pt x="34" y="1568"/>
                  </a:cubicBezTo>
                  <a:cubicBezTo>
                    <a:pt x="1" y="1868"/>
                    <a:pt x="1" y="2168"/>
                    <a:pt x="1" y="2502"/>
                  </a:cubicBezTo>
                  <a:lnTo>
                    <a:pt x="1" y="12776"/>
                  </a:lnTo>
                  <a:cubicBezTo>
                    <a:pt x="1" y="13076"/>
                    <a:pt x="34" y="13410"/>
                    <a:pt x="34" y="13710"/>
                  </a:cubicBezTo>
                  <a:cubicBezTo>
                    <a:pt x="34" y="14010"/>
                    <a:pt x="134" y="14244"/>
                    <a:pt x="201" y="14510"/>
                  </a:cubicBezTo>
                  <a:cubicBezTo>
                    <a:pt x="334" y="14744"/>
                    <a:pt x="501" y="14944"/>
                    <a:pt x="701" y="15077"/>
                  </a:cubicBezTo>
                  <a:cubicBezTo>
                    <a:pt x="968" y="15211"/>
                    <a:pt x="1235" y="15278"/>
                    <a:pt x="1669" y="15278"/>
                  </a:cubicBezTo>
                  <a:lnTo>
                    <a:pt x="5972" y="15278"/>
                  </a:lnTo>
                  <a:cubicBezTo>
                    <a:pt x="6272" y="15278"/>
                    <a:pt x="6539" y="15278"/>
                    <a:pt x="6839" y="15244"/>
                  </a:cubicBezTo>
                  <a:cubicBezTo>
                    <a:pt x="7139" y="15244"/>
                    <a:pt x="7373" y="15178"/>
                    <a:pt x="7640" y="15077"/>
                  </a:cubicBezTo>
                  <a:cubicBezTo>
                    <a:pt x="7840" y="15011"/>
                    <a:pt x="8040" y="14844"/>
                    <a:pt x="8207" y="14610"/>
                  </a:cubicBezTo>
                  <a:cubicBezTo>
                    <a:pt x="8373" y="14410"/>
                    <a:pt x="8474" y="14110"/>
                    <a:pt x="8474" y="13743"/>
                  </a:cubicBezTo>
                  <a:cubicBezTo>
                    <a:pt x="8474" y="13376"/>
                    <a:pt x="8373" y="13076"/>
                    <a:pt x="8207" y="12876"/>
                  </a:cubicBezTo>
                  <a:cubicBezTo>
                    <a:pt x="8040" y="12676"/>
                    <a:pt x="7873" y="12509"/>
                    <a:pt x="7640" y="12409"/>
                  </a:cubicBezTo>
                  <a:cubicBezTo>
                    <a:pt x="7406" y="12342"/>
                    <a:pt x="7139" y="12275"/>
                    <a:pt x="6839" y="12242"/>
                  </a:cubicBezTo>
                  <a:cubicBezTo>
                    <a:pt x="6539" y="12209"/>
                    <a:pt x="6239" y="12209"/>
                    <a:pt x="5972" y="12209"/>
                  </a:cubicBezTo>
                  <a:lnTo>
                    <a:pt x="3370" y="12209"/>
                  </a:lnTo>
                  <a:lnTo>
                    <a:pt x="3370" y="9040"/>
                  </a:lnTo>
                  <a:lnTo>
                    <a:pt x="4738" y="9040"/>
                  </a:lnTo>
                  <a:cubicBezTo>
                    <a:pt x="5038" y="9040"/>
                    <a:pt x="5338" y="9006"/>
                    <a:pt x="5638" y="9006"/>
                  </a:cubicBezTo>
                  <a:cubicBezTo>
                    <a:pt x="5938" y="9006"/>
                    <a:pt x="6172" y="8906"/>
                    <a:pt x="6405" y="8840"/>
                  </a:cubicBezTo>
                  <a:cubicBezTo>
                    <a:pt x="6672" y="8706"/>
                    <a:pt x="6839" y="8573"/>
                    <a:pt x="7006" y="8373"/>
                  </a:cubicBezTo>
                  <a:cubicBezTo>
                    <a:pt x="7139" y="8173"/>
                    <a:pt x="7206" y="7906"/>
                    <a:pt x="7206" y="7539"/>
                  </a:cubicBezTo>
                  <a:cubicBezTo>
                    <a:pt x="7206" y="7205"/>
                    <a:pt x="7139" y="6905"/>
                    <a:pt x="7006" y="6705"/>
                  </a:cubicBezTo>
                  <a:cubicBezTo>
                    <a:pt x="6839" y="6505"/>
                    <a:pt x="6672" y="6338"/>
                    <a:pt x="6405" y="6238"/>
                  </a:cubicBezTo>
                  <a:cubicBezTo>
                    <a:pt x="6172" y="6171"/>
                    <a:pt x="5938" y="6071"/>
                    <a:pt x="5638" y="6071"/>
                  </a:cubicBezTo>
                  <a:cubicBezTo>
                    <a:pt x="5338" y="6038"/>
                    <a:pt x="5038" y="6038"/>
                    <a:pt x="4738" y="6038"/>
                  </a:cubicBezTo>
                  <a:lnTo>
                    <a:pt x="3370" y="6038"/>
                  </a:lnTo>
                  <a:lnTo>
                    <a:pt x="3370" y="3069"/>
                  </a:lnTo>
                  <a:lnTo>
                    <a:pt x="5972" y="3069"/>
                  </a:lnTo>
                  <a:cubicBezTo>
                    <a:pt x="6272" y="3069"/>
                    <a:pt x="6539" y="3069"/>
                    <a:pt x="6839" y="3036"/>
                  </a:cubicBezTo>
                  <a:cubicBezTo>
                    <a:pt x="7139" y="3036"/>
                    <a:pt x="7373" y="2935"/>
                    <a:pt x="7640" y="2869"/>
                  </a:cubicBezTo>
                  <a:cubicBezTo>
                    <a:pt x="7873" y="2802"/>
                    <a:pt x="8040" y="2635"/>
                    <a:pt x="8207" y="2402"/>
                  </a:cubicBezTo>
                  <a:cubicBezTo>
                    <a:pt x="8373" y="2202"/>
                    <a:pt x="8474" y="1901"/>
                    <a:pt x="8474" y="1534"/>
                  </a:cubicBezTo>
                  <a:cubicBezTo>
                    <a:pt x="8474" y="1168"/>
                    <a:pt x="8373" y="867"/>
                    <a:pt x="8207" y="667"/>
                  </a:cubicBezTo>
                  <a:cubicBezTo>
                    <a:pt x="8040" y="467"/>
                    <a:pt x="7873" y="300"/>
                    <a:pt x="7640" y="200"/>
                  </a:cubicBezTo>
                  <a:cubicBezTo>
                    <a:pt x="7406" y="133"/>
                    <a:pt x="7139" y="67"/>
                    <a:pt x="6839" y="33"/>
                  </a:cubicBezTo>
                  <a:cubicBezTo>
                    <a:pt x="6539" y="0"/>
                    <a:pt x="6239" y="0"/>
                    <a:pt x="5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40"/>
          <p:cNvSpPr/>
          <p:nvPr/>
        </p:nvSpPr>
        <p:spPr>
          <a:xfrm>
            <a:off x="4965045" y="2044614"/>
            <a:ext cx="3442200" cy="26532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rot="-241879">
            <a:off x="6205949" y="1899472"/>
            <a:ext cx="947344" cy="252642"/>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750675" y="1245150"/>
            <a:ext cx="3442200" cy="26532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rot="-241879">
            <a:off x="1998096" y="1080484"/>
            <a:ext cx="947344" cy="252642"/>
          </a:xfrm>
          <a:prstGeom prst="rect">
            <a:avLst/>
          </a:prstGeom>
          <a:solidFill>
            <a:srgbClr val="E7B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CONTRIBUTIONS</a:t>
            </a:r>
            <a:endParaRPr dirty="0">
              <a:solidFill>
                <a:schemeClr val="accent3"/>
              </a:solidFill>
            </a:endParaRPr>
          </a:p>
        </p:txBody>
      </p:sp>
      <p:sp>
        <p:nvSpPr>
          <p:cNvPr id="1700" name="Google Shape;1700;p40"/>
          <p:cNvSpPr txBox="1">
            <a:spLocks noGrp="1"/>
          </p:cNvSpPr>
          <p:nvPr>
            <p:ph type="body" idx="1"/>
          </p:nvPr>
        </p:nvSpPr>
        <p:spPr>
          <a:xfrm>
            <a:off x="877689" y="1886250"/>
            <a:ext cx="3193500" cy="1544700"/>
          </a:xfrm>
          <a:prstGeom prst="rect">
            <a:avLst/>
          </a:prstGeom>
        </p:spPr>
        <p:txBody>
          <a:bodyPr spcFirstLastPara="1" wrap="square" lIns="274300" tIns="91425" rIns="274300" bIns="91425" anchor="ctr" anchorCtr="0">
            <a:noAutofit/>
          </a:bodyPr>
          <a:lstStyle/>
          <a:p>
            <a:pPr marL="285750" indent="-285750" algn="l"/>
            <a:r>
              <a:rPr lang="en-US" dirty="0" smtClean="0"/>
              <a:t>Customer page</a:t>
            </a:r>
          </a:p>
          <a:p>
            <a:pPr marL="285750" indent="-285750" algn="l"/>
            <a:r>
              <a:rPr lang="en-US" dirty="0" smtClean="0"/>
              <a:t>Mangalore page</a:t>
            </a:r>
          </a:p>
          <a:p>
            <a:pPr marL="285750" indent="-285750" algn="l"/>
            <a:r>
              <a:rPr lang="en-US" dirty="0" smtClean="0"/>
              <a:t>PowerPoint Presentation</a:t>
            </a:r>
          </a:p>
          <a:p>
            <a:pPr marL="285750" indent="-285750" algn="l"/>
            <a:r>
              <a:rPr lang="en-US" dirty="0" smtClean="0"/>
              <a:t>Report</a:t>
            </a:r>
            <a:endParaRPr dirty="0"/>
          </a:p>
        </p:txBody>
      </p:sp>
      <p:sp>
        <p:nvSpPr>
          <p:cNvPr id="1701" name="Google Shape;1701;p40"/>
          <p:cNvSpPr txBox="1">
            <a:spLocks noGrp="1"/>
          </p:cNvSpPr>
          <p:nvPr>
            <p:ph type="body" idx="2"/>
          </p:nvPr>
        </p:nvSpPr>
        <p:spPr>
          <a:xfrm>
            <a:off x="5089395" y="2737189"/>
            <a:ext cx="3193500" cy="1544700"/>
          </a:xfrm>
          <a:prstGeom prst="rect">
            <a:avLst/>
          </a:prstGeom>
        </p:spPr>
        <p:txBody>
          <a:bodyPr spcFirstLastPara="1" wrap="square" lIns="274300" tIns="91425" rIns="274300" bIns="91425" anchor="ctr" anchorCtr="0">
            <a:noAutofit/>
          </a:bodyPr>
          <a:lstStyle/>
          <a:p>
            <a:pPr marL="685800" lvl="1" indent="-228600" algn="l">
              <a:buSzPct val="100000"/>
              <a:buFont typeface="Arial" pitchFamily="34" charset="0"/>
              <a:buChar char="•"/>
            </a:pPr>
            <a:r>
              <a:rPr lang="en-US" dirty="0" smtClean="0"/>
              <a:t>Customer page</a:t>
            </a:r>
          </a:p>
          <a:p>
            <a:pPr marL="685800" lvl="1" indent="-228600" algn="l">
              <a:buSzPct val="100000"/>
              <a:buFont typeface="Arial" pitchFamily="34" charset="0"/>
              <a:buChar char="•"/>
            </a:pPr>
            <a:r>
              <a:rPr lang="en-US" dirty="0" smtClean="0"/>
              <a:t>Coorg page</a:t>
            </a:r>
          </a:p>
          <a:p>
            <a:pPr marL="685800" lvl="1" indent="-228600" algn="l">
              <a:buSzPct val="100000"/>
              <a:buFont typeface="Arial" pitchFamily="34" charset="0"/>
              <a:buChar char="•"/>
            </a:pPr>
            <a:r>
              <a:rPr lang="en-US" dirty="0" smtClean="0"/>
              <a:t>PowerPoint Presentation</a:t>
            </a:r>
          </a:p>
          <a:p>
            <a:pPr marL="685800" lvl="1" indent="-228600" algn="l">
              <a:buSzPct val="100000"/>
              <a:buFont typeface="Arial" pitchFamily="34" charset="0"/>
              <a:buChar char="•"/>
            </a:pPr>
            <a:r>
              <a:rPr lang="en-US" dirty="0" smtClean="0"/>
              <a:t>Report</a:t>
            </a:r>
          </a:p>
          <a:p>
            <a:pPr marL="685800" lvl="1" indent="-228600" algn="l">
              <a:buSzPct val="100000"/>
              <a:buFont typeface="Arial" pitchFamily="34" charset="0"/>
              <a:buChar char="•"/>
            </a:pPr>
            <a:endParaRPr dirty="0"/>
          </a:p>
        </p:txBody>
      </p:sp>
      <p:sp>
        <p:nvSpPr>
          <p:cNvPr id="1702" name="Google Shape;1702;p40"/>
          <p:cNvSpPr txBox="1">
            <a:spLocks noGrp="1"/>
          </p:cNvSpPr>
          <p:nvPr>
            <p:ph type="subTitle" idx="3"/>
          </p:nvPr>
        </p:nvSpPr>
        <p:spPr>
          <a:xfrm>
            <a:off x="877689" y="1475375"/>
            <a:ext cx="31935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dirty="0" smtClean="0"/>
              <a:t>NARMATHA</a:t>
            </a:r>
            <a:endParaRPr dirty="0"/>
          </a:p>
        </p:txBody>
      </p:sp>
      <p:sp>
        <p:nvSpPr>
          <p:cNvPr id="1703" name="Google Shape;1703;p40"/>
          <p:cNvSpPr txBox="1">
            <a:spLocks noGrp="1"/>
          </p:cNvSpPr>
          <p:nvPr>
            <p:ph type="subTitle" idx="4"/>
          </p:nvPr>
        </p:nvSpPr>
        <p:spPr>
          <a:xfrm>
            <a:off x="5089395" y="2325589"/>
            <a:ext cx="31935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dirty="0" smtClean="0"/>
              <a:t>NIVEDHITHA</a:t>
            </a:r>
            <a:endParaRPr dirty="0"/>
          </a:p>
        </p:txBody>
      </p:sp>
      <p:sp>
        <p:nvSpPr>
          <p:cNvPr id="1704" name="Google Shape;1704;p40"/>
          <p:cNvSpPr/>
          <p:nvPr/>
        </p:nvSpPr>
        <p:spPr>
          <a:xfrm>
            <a:off x="0" y="-25825"/>
            <a:ext cx="2581425" cy="1729575"/>
          </a:xfrm>
          <a:custGeom>
            <a:avLst/>
            <a:gdLst/>
            <a:ahLst/>
            <a:cxnLst/>
            <a:rect l="l" t="t" r="r" b="b"/>
            <a:pathLst>
              <a:path w="103257" h="69183" extrusionOk="0">
                <a:moveTo>
                  <a:pt x="103257" y="0"/>
                </a:moveTo>
                <a:cubicBezTo>
                  <a:pt x="98280" y="11619"/>
                  <a:pt x="80154" y="16747"/>
                  <a:pt x="67892" y="13682"/>
                </a:cubicBezTo>
                <a:cubicBezTo>
                  <a:pt x="62213" y="12262"/>
                  <a:pt x="56262" y="10343"/>
                  <a:pt x="51887" y="6454"/>
                </a:cubicBezTo>
                <a:cubicBezTo>
                  <a:pt x="50905" y="5581"/>
                  <a:pt x="48813" y="3939"/>
                  <a:pt x="49822" y="3098"/>
                </a:cubicBezTo>
                <a:cubicBezTo>
                  <a:pt x="55019" y="-1236"/>
                  <a:pt x="68030" y="13544"/>
                  <a:pt x="63245" y="18329"/>
                </a:cubicBezTo>
                <a:cubicBezTo>
                  <a:pt x="51085" y="30489"/>
                  <a:pt x="24053" y="17408"/>
                  <a:pt x="13165" y="30719"/>
                </a:cubicBezTo>
                <a:cubicBezTo>
                  <a:pt x="10838" y="33564"/>
                  <a:pt x="8887" y="37391"/>
                  <a:pt x="9293" y="41045"/>
                </a:cubicBezTo>
                <a:cubicBezTo>
                  <a:pt x="9883" y="46356"/>
                  <a:pt x="14378" y="51277"/>
                  <a:pt x="13423" y="56534"/>
                </a:cubicBezTo>
                <a:cubicBezTo>
                  <a:pt x="12595" y="61093"/>
                  <a:pt x="10275" y="66211"/>
                  <a:pt x="6195" y="68408"/>
                </a:cubicBezTo>
                <a:cubicBezTo>
                  <a:pt x="4363" y="69395"/>
                  <a:pt x="1974" y="68525"/>
                  <a:pt x="0" y="69183"/>
                </a:cubicBezTo>
              </a:path>
            </a:pathLst>
          </a:custGeom>
          <a:noFill/>
          <a:ln w="19050" cap="flat" cmpd="sng">
            <a:solidFill>
              <a:schemeClr val="accent6"/>
            </a:solidFill>
            <a:prstDash val="dot"/>
            <a:round/>
            <a:headEnd type="none" w="med" len="med"/>
            <a:tailEnd type="none" w="med" len="med"/>
          </a:ln>
        </p:spPr>
      </p:sp>
      <p:grpSp>
        <p:nvGrpSpPr>
          <p:cNvPr id="1705" name="Google Shape;1705;p40"/>
          <p:cNvGrpSpPr/>
          <p:nvPr/>
        </p:nvGrpSpPr>
        <p:grpSpPr>
          <a:xfrm>
            <a:off x="2990000" y="3473925"/>
            <a:ext cx="1351825" cy="1116650"/>
            <a:chOff x="-2637550" y="1847600"/>
            <a:chExt cx="1351825" cy="1116650"/>
          </a:xfrm>
        </p:grpSpPr>
        <p:sp>
          <p:nvSpPr>
            <p:cNvPr id="1706" name="Google Shape;1706;p40"/>
            <p:cNvSpPr/>
            <p:nvPr/>
          </p:nvSpPr>
          <p:spPr>
            <a:xfrm>
              <a:off x="-2637550" y="1847600"/>
              <a:ext cx="1351825" cy="1116650"/>
            </a:xfrm>
            <a:custGeom>
              <a:avLst/>
              <a:gdLst/>
              <a:ahLst/>
              <a:cxnLst/>
              <a:rect l="l" t="t" r="r" b="b"/>
              <a:pathLst>
                <a:path w="54073" h="44666" extrusionOk="0">
                  <a:moveTo>
                    <a:pt x="50503" y="10975"/>
                  </a:moveTo>
                  <a:lnTo>
                    <a:pt x="45100" y="10975"/>
                  </a:lnTo>
                  <a:cubicBezTo>
                    <a:pt x="44966" y="10341"/>
                    <a:pt x="44599" y="9807"/>
                    <a:pt x="44132" y="9441"/>
                  </a:cubicBezTo>
                  <a:lnTo>
                    <a:pt x="44132" y="9374"/>
                  </a:lnTo>
                  <a:cubicBezTo>
                    <a:pt x="44132" y="7773"/>
                    <a:pt x="42798" y="6438"/>
                    <a:pt x="41163" y="6438"/>
                  </a:cubicBezTo>
                  <a:lnTo>
                    <a:pt x="38295" y="6438"/>
                  </a:lnTo>
                  <a:lnTo>
                    <a:pt x="38295" y="3103"/>
                  </a:lnTo>
                  <a:cubicBezTo>
                    <a:pt x="38295" y="1368"/>
                    <a:pt x="36894" y="0"/>
                    <a:pt x="35192" y="0"/>
                  </a:cubicBezTo>
                  <a:lnTo>
                    <a:pt x="18814" y="0"/>
                  </a:lnTo>
                  <a:cubicBezTo>
                    <a:pt x="18014" y="0"/>
                    <a:pt x="17280" y="301"/>
                    <a:pt x="16679" y="834"/>
                  </a:cubicBezTo>
                  <a:lnTo>
                    <a:pt x="8840" y="8306"/>
                  </a:lnTo>
                  <a:cubicBezTo>
                    <a:pt x="8473" y="8106"/>
                    <a:pt x="8040" y="7973"/>
                    <a:pt x="7573" y="7973"/>
                  </a:cubicBezTo>
                  <a:lnTo>
                    <a:pt x="5471" y="7973"/>
                  </a:lnTo>
                  <a:cubicBezTo>
                    <a:pt x="4137" y="7973"/>
                    <a:pt x="3003" y="9007"/>
                    <a:pt x="2869" y="10341"/>
                  </a:cubicBezTo>
                  <a:cubicBezTo>
                    <a:pt x="2636" y="10608"/>
                    <a:pt x="2402" y="10842"/>
                    <a:pt x="2302" y="11175"/>
                  </a:cubicBezTo>
                  <a:cubicBezTo>
                    <a:pt x="968" y="11709"/>
                    <a:pt x="1" y="13010"/>
                    <a:pt x="1" y="14511"/>
                  </a:cubicBezTo>
                  <a:lnTo>
                    <a:pt x="1" y="34692"/>
                  </a:lnTo>
                  <a:cubicBezTo>
                    <a:pt x="1" y="36660"/>
                    <a:pt x="1635" y="38294"/>
                    <a:pt x="3570" y="38294"/>
                  </a:cubicBezTo>
                  <a:lnTo>
                    <a:pt x="8173" y="38294"/>
                  </a:lnTo>
                  <a:cubicBezTo>
                    <a:pt x="8674" y="38762"/>
                    <a:pt x="9374" y="39128"/>
                    <a:pt x="10141" y="39162"/>
                  </a:cubicBezTo>
                  <a:cubicBezTo>
                    <a:pt x="12877" y="42598"/>
                    <a:pt x="17080" y="44666"/>
                    <a:pt x="21549" y="44666"/>
                  </a:cubicBezTo>
                  <a:lnTo>
                    <a:pt x="22217" y="44666"/>
                  </a:lnTo>
                  <a:lnTo>
                    <a:pt x="24518" y="44666"/>
                  </a:lnTo>
                  <a:cubicBezTo>
                    <a:pt x="28988" y="44666"/>
                    <a:pt x="33224" y="42564"/>
                    <a:pt x="35993" y="39062"/>
                  </a:cubicBezTo>
                  <a:cubicBezTo>
                    <a:pt x="36493" y="38962"/>
                    <a:pt x="36960" y="38661"/>
                    <a:pt x="37327" y="38294"/>
                  </a:cubicBezTo>
                  <a:lnTo>
                    <a:pt x="50437" y="38294"/>
                  </a:lnTo>
                  <a:cubicBezTo>
                    <a:pt x="52405" y="38294"/>
                    <a:pt x="54039" y="36660"/>
                    <a:pt x="54039" y="34692"/>
                  </a:cubicBezTo>
                  <a:lnTo>
                    <a:pt x="54039" y="14511"/>
                  </a:lnTo>
                  <a:cubicBezTo>
                    <a:pt x="54073" y="12609"/>
                    <a:pt x="52438" y="10975"/>
                    <a:pt x="50503" y="10975"/>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2471600" y="2163650"/>
              <a:ext cx="1144175" cy="600450"/>
            </a:xfrm>
            <a:custGeom>
              <a:avLst/>
              <a:gdLst/>
              <a:ahLst/>
              <a:cxnLst/>
              <a:rect l="l" t="t" r="r" b="b"/>
              <a:pathLst>
                <a:path w="45767" h="24018" extrusionOk="0">
                  <a:moveTo>
                    <a:pt x="43865" y="24018"/>
                  </a:moveTo>
                  <a:lnTo>
                    <a:pt x="1902" y="24018"/>
                  </a:lnTo>
                  <a:cubicBezTo>
                    <a:pt x="868" y="24018"/>
                    <a:pt x="1" y="23151"/>
                    <a:pt x="1" y="22083"/>
                  </a:cubicBezTo>
                  <a:lnTo>
                    <a:pt x="1" y="1902"/>
                  </a:lnTo>
                  <a:cubicBezTo>
                    <a:pt x="1" y="868"/>
                    <a:pt x="868" y="1"/>
                    <a:pt x="1902" y="1"/>
                  </a:cubicBezTo>
                  <a:lnTo>
                    <a:pt x="43865" y="1"/>
                  </a:lnTo>
                  <a:cubicBezTo>
                    <a:pt x="44899" y="1"/>
                    <a:pt x="45767" y="868"/>
                    <a:pt x="45767" y="1902"/>
                  </a:cubicBezTo>
                  <a:lnTo>
                    <a:pt x="45767" y="22083"/>
                  </a:lnTo>
                  <a:cubicBezTo>
                    <a:pt x="45767" y="23151"/>
                    <a:pt x="44899" y="24018"/>
                    <a:pt x="43865" y="240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2472425" y="2226200"/>
              <a:ext cx="1144175" cy="475375"/>
            </a:xfrm>
            <a:custGeom>
              <a:avLst/>
              <a:gdLst/>
              <a:ahLst/>
              <a:cxnLst/>
              <a:rect l="l" t="t" r="r" b="b"/>
              <a:pathLst>
                <a:path w="45767" h="19015" extrusionOk="0">
                  <a:moveTo>
                    <a:pt x="0" y="1"/>
                  </a:moveTo>
                  <a:lnTo>
                    <a:pt x="45766" y="1"/>
                  </a:lnTo>
                  <a:lnTo>
                    <a:pt x="45766" y="19014"/>
                  </a:lnTo>
                  <a:lnTo>
                    <a:pt x="0" y="19014"/>
                  </a:lnTo>
                  <a:close/>
                </a:path>
              </a:pathLst>
            </a:custGeom>
            <a:solidFill>
              <a:srgbClr val="C59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2472425" y="2268725"/>
              <a:ext cx="1144175" cy="390300"/>
            </a:xfrm>
            <a:custGeom>
              <a:avLst/>
              <a:gdLst/>
              <a:ahLst/>
              <a:cxnLst/>
              <a:rect l="l" t="t" r="r" b="b"/>
              <a:pathLst>
                <a:path w="45767" h="15612" extrusionOk="0">
                  <a:moveTo>
                    <a:pt x="0" y="1"/>
                  </a:moveTo>
                  <a:lnTo>
                    <a:pt x="45766" y="1"/>
                  </a:lnTo>
                  <a:lnTo>
                    <a:pt x="45766" y="15612"/>
                  </a:lnTo>
                  <a:lnTo>
                    <a:pt x="0" y="156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1677700" y="2050250"/>
              <a:ext cx="100100" cy="168475"/>
            </a:xfrm>
            <a:custGeom>
              <a:avLst/>
              <a:gdLst/>
              <a:ahLst/>
              <a:cxnLst/>
              <a:rect l="l" t="t" r="r" b="b"/>
              <a:pathLst>
                <a:path w="4004" h="6739" extrusionOk="0">
                  <a:moveTo>
                    <a:pt x="1302" y="0"/>
                  </a:moveTo>
                  <a:lnTo>
                    <a:pt x="2703" y="0"/>
                  </a:lnTo>
                  <a:cubicBezTo>
                    <a:pt x="3437" y="0"/>
                    <a:pt x="4004" y="567"/>
                    <a:pt x="4004" y="1268"/>
                  </a:cubicBezTo>
                  <a:lnTo>
                    <a:pt x="4004" y="5437"/>
                  </a:lnTo>
                  <a:cubicBezTo>
                    <a:pt x="4004" y="6171"/>
                    <a:pt x="3437" y="6738"/>
                    <a:pt x="2703" y="6738"/>
                  </a:cubicBezTo>
                  <a:lnTo>
                    <a:pt x="1302" y="6738"/>
                  </a:lnTo>
                  <a:cubicBezTo>
                    <a:pt x="601" y="6738"/>
                    <a:pt x="1" y="6171"/>
                    <a:pt x="1" y="5437"/>
                  </a:cubicBezTo>
                  <a:lnTo>
                    <a:pt x="1" y="1268"/>
                  </a:lnTo>
                  <a:cubicBezTo>
                    <a:pt x="34" y="534"/>
                    <a:pt x="6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1703550" y="2110275"/>
              <a:ext cx="153475" cy="106775"/>
            </a:xfrm>
            <a:custGeom>
              <a:avLst/>
              <a:gdLst/>
              <a:ahLst/>
              <a:cxnLst/>
              <a:rect l="l" t="t" r="r" b="b"/>
              <a:pathLst>
                <a:path w="6139" h="4271" extrusionOk="0">
                  <a:moveTo>
                    <a:pt x="1068" y="1"/>
                  </a:moveTo>
                  <a:lnTo>
                    <a:pt x="5038" y="1"/>
                  </a:lnTo>
                  <a:cubicBezTo>
                    <a:pt x="5638" y="1"/>
                    <a:pt x="6138" y="501"/>
                    <a:pt x="6138" y="1102"/>
                  </a:cubicBezTo>
                  <a:lnTo>
                    <a:pt x="6138" y="3170"/>
                  </a:lnTo>
                  <a:cubicBezTo>
                    <a:pt x="6138" y="3770"/>
                    <a:pt x="5638" y="4271"/>
                    <a:pt x="5038" y="4271"/>
                  </a:cubicBezTo>
                  <a:lnTo>
                    <a:pt x="1068" y="4271"/>
                  </a:lnTo>
                  <a:cubicBezTo>
                    <a:pt x="501" y="4271"/>
                    <a:pt x="1" y="3770"/>
                    <a:pt x="1" y="3170"/>
                  </a:cubicBezTo>
                  <a:lnTo>
                    <a:pt x="1" y="1102"/>
                  </a:lnTo>
                  <a:cubicBezTo>
                    <a:pt x="1" y="501"/>
                    <a:pt x="501"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2354000" y="1889300"/>
              <a:ext cx="631300" cy="896500"/>
            </a:xfrm>
            <a:custGeom>
              <a:avLst/>
              <a:gdLst/>
              <a:ahLst/>
              <a:cxnLst/>
              <a:rect l="l" t="t" r="r" b="b"/>
              <a:pathLst>
                <a:path w="25252" h="35860" extrusionOk="0">
                  <a:moveTo>
                    <a:pt x="467" y="8440"/>
                  </a:moveTo>
                  <a:lnTo>
                    <a:pt x="8873" y="367"/>
                  </a:lnTo>
                  <a:cubicBezTo>
                    <a:pt x="9173" y="134"/>
                    <a:pt x="9474" y="0"/>
                    <a:pt x="9874" y="0"/>
                  </a:cubicBezTo>
                  <a:lnTo>
                    <a:pt x="23850" y="0"/>
                  </a:lnTo>
                  <a:cubicBezTo>
                    <a:pt x="24651" y="0"/>
                    <a:pt x="25251" y="634"/>
                    <a:pt x="25251" y="1401"/>
                  </a:cubicBezTo>
                  <a:lnTo>
                    <a:pt x="25251" y="34458"/>
                  </a:lnTo>
                  <a:cubicBezTo>
                    <a:pt x="25251" y="35225"/>
                    <a:pt x="24651" y="35859"/>
                    <a:pt x="23850" y="35859"/>
                  </a:cubicBezTo>
                  <a:lnTo>
                    <a:pt x="1468" y="35859"/>
                  </a:lnTo>
                  <a:cubicBezTo>
                    <a:pt x="667" y="35859"/>
                    <a:pt x="33" y="35225"/>
                    <a:pt x="33" y="34458"/>
                  </a:cubicBezTo>
                  <a:lnTo>
                    <a:pt x="33" y="9440"/>
                  </a:lnTo>
                  <a:cubicBezTo>
                    <a:pt x="0" y="9040"/>
                    <a:pt x="167" y="8707"/>
                    <a:pt x="467" y="84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2496600" y="2089450"/>
              <a:ext cx="70900" cy="120100"/>
            </a:xfrm>
            <a:custGeom>
              <a:avLst/>
              <a:gdLst/>
              <a:ahLst/>
              <a:cxnLst/>
              <a:rect l="l" t="t" r="r" b="b"/>
              <a:pathLst>
                <a:path w="2836" h="4804" extrusionOk="0">
                  <a:moveTo>
                    <a:pt x="901" y="0"/>
                  </a:moveTo>
                  <a:lnTo>
                    <a:pt x="1901" y="0"/>
                  </a:lnTo>
                  <a:cubicBezTo>
                    <a:pt x="2402" y="0"/>
                    <a:pt x="2835" y="434"/>
                    <a:pt x="2835" y="934"/>
                  </a:cubicBezTo>
                  <a:lnTo>
                    <a:pt x="2835" y="3869"/>
                  </a:lnTo>
                  <a:cubicBezTo>
                    <a:pt x="2835" y="4370"/>
                    <a:pt x="2402" y="4803"/>
                    <a:pt x="1901" y="4803"/>
                  </a:cubicBezTo>
                  <a:lnTo>
                    <a:pt x="901" y="4803"/>
                  </a:lnTo>
                  <a:cubicBezTo>
                    <a:pt x="400" y="4803"/>
                    <a:pt x="0" y="4370"/>
                    <a:pt x="0" y="3869"/>
                  </a:cubicBezTo>
                  <a:lnTo>
                    <a:pt x="0" y="934"/>
                  </a:lnTo>
                  <a:cubicBezTo>
                    <a:pt x="33" y="434"/>
                    <a:pt x="400" y="0"/>
                    <a:pt x="901"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2515800" y="2131975"/>
              <a:ext cx="109275" cy="77575"/>
            </a:xfrm>
            <a:custGeom>
              <a:avLst/>
              <a:gdLst/>
              <a:ahLst/>
              <a:cxnLst/>
              <a:rect l="l" t="t" r="r" b="b"/>
              <a:pathLst>
                <a:path w="4371" h="3103" extrusionOk="0">
                  <a:moveTo>
                    <a:pt x="801" y="0"/>
                  </a:moveTo>
                  <a:lnTo>
                    <a:pt x="3603" y="0"/>
                  </a:lnTo>
                  <a:cubicBezTo>
                    <a:pt x="4004" y="0"/>
                    <a:pt x="4371" y="334"/>
                    <a:pt x="4371" y="801"/>
                  </a:cubicBezTo>
                  <a:lnTo>
                    <a:pt x="4371" y="2302"/>
                  </a:lnTo>
                  <a:cubicBezTo>
                    <a:pt x="4371" y="2736"/>
                    <a:pt x="4037" y="3102"/>
                    <a:pt x="3603" y="3102"/>
                  </a:cubicBezTo>
                  <a:lnTo>
                    <a:pt x="801" y="3102"/>
                  </a:lnTo>
                  <a:cubicBezTo>
                    <a:pt x="368" y="3102"/>
                    <a:pt x="1" y="2769"/>
                    <a:pt x="1" y="2302"/>
                  </a:cubicBezTo>
                  <a:lnTo>
                    <a:pt x="1" y="801"/>
                  </a:lnTo>
                  <a:cubicBezTo>
                    <a:pt x="1" y="401"/>
                    <a:pt x="334" y="0"/>
                    <a:pt x="801" y="0"/>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2524125" y="2089450"/>
              <a:ext cx="70900" cy="120100"/>
            </a:xfrm>
            <a:custGeom>
              <a:avLst/>
              <a:gdLst/>
              <a:ahLst/>
              <a:cxnLst/>
              <a:rect l="l" t="t" r="r" b="b"/>
              <a:pathLst>
                <a:path w="2836" h="4804" extrusionOk="0">
                  <a:moveTo>
                    <a:pt x="934" y="0"/>
                  </a:moveTo>
                  <a:lnTo>
                    <a:pt x="1935" y="0"/>
                  </a:lnTo>
                  <a:cubicBezTo>
                    <a:pt x="2435" y="0"/>
                    <a:pt x="2836" y="434"/>
                    <a:pt x="2836" y="934"/>
                  </a:cubicBezTo>
                  <a:lnTo>
                    <a:pt x="2836" y="3869"/>
                  </a:lnTo>
                  <a:cubicBezTo>
                    <a:pt x="2836" y="4370"/>
                    <a:pt x="2435" y="4803"/>
                    <a:pt x="1935" y="4803"/>
                  </a:cubicBezTo>
                  <a:lnTo>
                    <a:pt x="934" y="4803"/>
                  </a:lnTo>
                  <a:cubicBezTo>
                    <a:pt x="434" y="4803"/>
                    <a:pt x="0" y="4370"/>
                    <a:pt x="0" y="3869"/>
                  </a:cubicBezTo>
                  <a:lnTo>
                    <a:pt x="0" y="934"/>
                  </a:lnTo>
                  <a:cubicBezTo>
                    <a:pt x="0" y="434"/>
                    <a:pt x="434" y="0"/>
                    <a:pt x="934"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2544150" y="2131975"/>
              <a:ext cx="110100" cy="77575"/>
            </a:xfrm>
            <a:custGeom>
              <a:avLst/>
              <a:gdLst/>
              <a:ahLst/>
              <a:cxnLst/>
              <a:rect l="l" t="t" r="r" b="b"/>
              <a:pathLst>
                <a:path w="4404" h="3103" extrusionOk="0">
                  <a:moveTo>
                    <a:pt x="801" y="0"/>
                  </a:moveTo>
                  <a:lnTo>
                    <a:pt x="3603" y="0"/>
                  </a:lnTo>
                  <a:cubicBezTo>
                    <a:pt x="4004" y="0"/>
                    <a:pt x="4404" y="334"/>
                    <a:pt x="4404" y="801"/>
                  </a:cubicBezTo>
                  <a:lnTo>
                    <a:pt x="4404" y="2302"/>
                  </a:lnTo>
                  <a:cubicBezTo>
                    <a:pt x="4404" y="2736"/>
                    <a:pt x="4070" y="3102"/>
                    <a:pt x="3603" y="3102"/>
                  </a:cubicBezTo>
                  <a:lnTo>
                    <a:pt x="801" y="3102"/>
                  </a:lnTo>
                  <a:cubicBezTo>
                    <a:pt x="401" y="3102"/>
                    <a:pt x="1" y="2769"/>
                    <a:pt x="1" y="2302"/>
                  </a:cubicBezTo>
                  <a:lnTo>
                    <a:pt x="1" y="801"/>
                  </a:lnTo>
                  <a:cubicBezTo>
                    <a:pt x="1" y="401"/>
                    <a:pt x="401" y="0"/>
                    <a:pt x="801" y="0"/>
                  </a:cubicBezTo>
                  <a:close/>
                </a:path>
              </a:pathLst>
            </a:custGeom>
            <a:solidFill>
              <a:srgbClr val="653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1711050" y="2050250"/>
              <a:ext cx="100100" cy="168475"/>
            </a:xfrm>
            <a:custGeom>
              <a:avLst/>
              <a:gdLst/>
              <a:ahLst/>
              <a:cxnLst/>
              <a:rect l="l" t="t" r="r" b="b"/>
              <a:pathLst>
                <a:path w="4004" h="6739" extrusionOk="0">
                  <a:moveTo>
                    <a:pt x="1301" y="0"/>
                  </a:moveTo>
                  <a:lnTo>
                    <a:pt x="2702" y="0"/>
                  </a:lnTo>
                  <a:cubicBezTo>
                    <a:pt x="3436" y="0"/>
                    <a:pt x="4003" y="567"/>
                    <a:pt x="4003" y="1268"/>
                  </a:cubicBezTo>
                  <a:lnTo>
                    <a:pt x="4003" y="5437"/>
                  </a:lnTo>
                  <a:cubicBezTo>
                    <a:pt x="4003" y="6171"/>
                    <a:pt x="3436" y="6738"/>
                    <a:pt x="2702" y="6738"/>
                  </a:cubicBezTo>
                  <a:lnTo>
                    <a:pt x="1301" y="6738"/>
                  </a:lnTo>
                  <a:cubicBezTo>
                    <a:pt x="601" y="6738"/>
                    <a:pt x="0" y="6171"/>
                    <a:pt x="0" y="5437"/>
                  </a:cubicBezTo>
                  <a:lnTo>
                    <a:pt x="0" y="1268"/>
                  </a:lnTo>
                  <a:cubicBezTo>
                    <a:pt x="0" y="534"/>
                    <a:pt x="601" y="0"/>
                    <a:pt x="1301" y="0"/>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1737725" y="2110275"/>
              <a:ext cx="152625" cy="106775"/>
            </a:xfrm>
            <a:custGeom>
              <a:avLst/>
              <a:gdLst/>
              <a:ahLst/>
              <a:cxnLst/>
              <a:rect l="l" t="t" r="r" b="b"/>
              <a:pathLst>
                <a:path w="6105" h="4271" extrusionOk="0">
                  <a:moveTo>
                    <a:pt x="1067" y="1"/>
                  </a:moveTo>
                  <a:lnTo>
                    <a:pt x="5037" y="1"/>
                  </a:lnTo>
                  <a:cubicBezTo>
                    <a:pt x="5604" y="1"/>
                    <a:pt x="6104" y="501"/>
                    <a:pt x="6104" y="1102"/>
                  </a:cubicBezTo>
                  <a:lnTo>
                    <a:pt x="6104" y="3170"/>
                  </a:lnTo>
                  <a:cubicBezTo>
                    <a:pt x="6104" y="3770"/>
                    <a:pt x="5637" y="4271"/>
                    <a:pt x="5037" y="4271"/>
                  </a:cubicBezTo>
                  <a:lnTo>
                    <a:pt x="1067" y="4271"/>
                  </a:lnTo>
                  <a:cubicBezTo>
                    <a:pt x="500" y="4271"/>
                    <a:pt x="0" y="3770"/>
                    <a:pt x="0" y="3170"/>
                  </a:cubicBezTo>
                  <a:lnTo>
                    <a:pt x="0" y="1102"/>
                  </a:lnTo>
                  <a:cubicBezTo>
                    <a:pt x="0" y="501"/>
                    <a:pt x="500" y="1"/>
                    <a:pt x="1067" y="1"/>
                  </a:cubicBezTo>
                  <a:close/>
                </a:path>
              </a:pathLst>
            </a:custGeom>
            <a:solidFill>
              <a:srgbClr val="653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2595025" y="2163650"/>
              <a:ext cx="1145025" cy="600450"/>
            </a:xfrm>
            <a:custGeom>
              <a:avLst/>
              <a:gdLst/>
              <a:ahLst/>
              <a:cxnLst/>
              <a:rect l="l" t="t" r="r" b="b"/>
              <a:pathLst>
                <a:path w="45801" h="24018" extrusionOk="0">
                  <a:moveTo>
                    <a:pt x="43866" y="24018"/>
                  </a:moveTo>
                  <a:lnTo>
                    <a:pt x="1936" y="24018"/>
                  </a:lnTo>
                  <a:cubicBezTo>
                    <a:pt x="868" y="24018"/>
                    <a:pt x="1" y="23151"/>
                    <a:pt x="1" y="22083"/>
                  </a:cubicBezTo>
                  <a:lnTo>
                    <a:pt x="1" y="1902"/>
                  </a:lnTo>
                  <a:cubicBezTo>
                    <a:pt x="1" y="868"/>
                    <a:pt x="868" y="1"/>
                    <a:pt x="1936" y="1"/>
                  </a:cubicBezTo>
                  <a:lnTo>
                    <a:pt x="43866" y="1"/>
                  </a:lnTo>
                  <a:cubicBezTo>
                    <a:pt x="44933" y="1"/>
                    <a:pt x="45800" y="868"/>
                    <a:pt x="45800" y="1902"/>
                  </a:cubicBezTo>
                  <a:lnTo>
                    <a:pt x="45800" y="22083"/>
                  </a:lnTo>
                  <a:cubicBezTo>
                    <a:pt x="45800" y="23151"/>
                    <a:pt x="44900" y="24018"/>
                    <a:pt x="43866" y="240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2595850" y="2226200"/>
              <a:ext cx="1144175" cy="475375"/>
            </a:xfrm>
            <a:custGeom>
              <a:avLst/>
              <a:gdLst/>
              <a:ahLst/>
              <a:cxnLst/>
              <a:rect l="l" t="t" r="r" b="b"/>
              <a:pathLst>
                <a:path w="45767" h="19015" extrusionOk="0">
                  <a:moveTo>
                    <a:pt x="1" y="1"/>
                  </a:moveTo>
                  <a:lnTo>
                    <a:pt x="45767" y="1"/>
                  </a:lnTo>
                  <a:lnTo>
                    <a:pt x="45767" y="19014"/>
                  </a:lnTo>
                  <a:lnTo>
                    <a:pt x="1" y="19014"/>
                  </a:ln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2595850" y="2268725"/>
              <a:ext cx="1144175" cy="390300"/>
            </a:xfrm>
            <a:custGeom>
              <a:avLst/>
              <a:gdLst/>
              <a:ahLst/>
              <a:cxnLst/>
              <a:rect l="l" t="t" r="r" b="b"/>
              <a:pathLst>
                <a:path w="45767" h="15612" extrusionOk="0">
                  <a:moveTo>
                    <a:pt x="1" y="1"/>
                  </a:moveTo>
                  <a:lnTo>
                    <a:pt x="45767" y="1"/>
                  </a:lnTo>
                  <a:lnTo>
                    <a:pt x="45767" y="15612"/>
                  </a:lnTo>
                  <a:lnTo>
                    <a:pt x="1" y="156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2413225" y="1889300"/>
              <a:ext cx="630475" cy="896500"/>
            </a:xfrm>
            <a:custGeom>
              <a:avLst/>
              <a:gdLst/>
              <a:ahLst/>
              <a:cxnLst/>
              <a:rect l="l" t="t" r="r" b="b"/>
              <a:pathLst>
                <a:path w="25219" h="35860" extrusionOk="0">
                  <a:moveTo>
                    <a:pt x="401" y="8440"/>
                  </a:moveTo>
                  <a:lnTo>
                    <a:pt x="8840" y="367"/>
                  </a:lnTo>
                  <a:cubicBezTo>
                    <a:pt x="9107" y="134"/>
                    <a:pt x="9407" y="0"/>
                    <a:pt x="9841" y="0"/>
                  </a:cubicBezTo>
                  <a:lnTo>
                    <a:pt x="23784" y="0"/>
                  </a:lnTo>
                  <a:cubicBezTo>
                    <a:pt x="24585" y="0"/>
                    <a:pt x="25219" y="634"/>
                    <a:pt x="25219" y="1401"/>
                  </a:cubicBezTo>
                  <a:lnTo>
                    <a:pt x="25219" y="34458"/>
                  </a:lnTo>
                  <a:cubicBezTo>
                    <a:pt x="25219" y="35225"/>
                    <a:pt x="24585" y="35859"/>
                    <a:pt x="23784" y="35859"/>
                  </a:cubicBezTo>
                  <a:lnTo>
                    <a:pt x="1402" y="35859"/>
                  </a:lnTo>
                  <a:cubicBezTo>
                    <a:pt x="601" y="35859"/>
                    <a:pt x="1" y="35225"/>
                    <a:pt x="1" y="34458"/>
                  </a:cubicBezTo>
                  <a:lnTo>
                    <a:pt x="1" y="9440"/>
                  </a:lnTo>
                  <a:cubicBezTo>
                    <a:pt x="1" y="9040"/>
                    <a:pt x="101" y="8707"/>
                    <a:pt x="401" y="8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2421550" y="2276250"/>
              <a:ext cx="720525" cy="646300"/>
            </a:xfrm>
            <a:custGeom>
              <a:avLst/>
              <a:gdLst/>
              <a:ahLst/>
              <a:cxnLst/>
              <a:rect l="l" t="t" r="r" b="b"/>
              <a:pathLst>
                <a:path w="28821" h="25852" extrusionOk="0">
                  <a:moveTo>
                    <a:pt x="12909" y="0"/>
                  </a:moveTo>
                  <a:lnTo>
                    <a:pt x="15878" y="0"/>
                  </a:lnTo>
                  <a:cubicBezTo>
                    <a:pt x="23017" y="0"/>
                    <a:pt x="28821" y="5838"/>
                    <a:pt x="28821" y="12909"/>
                  </a:cubicBezTo>
                  <a:lnTo>
                    <a:pt x="28821" y="12909"/>
                  </a:lnTo>
                  <a:cubicBezTo>
                    <a:pt x="28821" y="20048"/>
                    <a:pt x="22983" y="25852"/>
                    <a:pt x="15878" y="25852"/>
                  </a:cubicBezTo>
                  <a:lnTo>
                    <a:pt x="12909" y="25852"/>
                  </a:lnTo>
                  <a:cubicBezTo>
                    <a:pt x="5771" y="25852"/>
                    <a:pt x="0" y="20014"/>
                    <a:pt x="0" y="12909"/>
                  </a:cubicBezTo>
                  <a:lnTo>
                    <a:pt x="0" y="12909"/>
                  </a:lnTo>
                  <a:cubicBezTo>
                    <a:pt x="0" y="5838"/>
                    <a:pt x="5771" y="0"/>
                    <a:pt x="12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2423225" y="2276250"/>
              <a:ext cx="648825" cy="647975"/>
            </a:xfrm>
            <a:custGeom>
              <a:avLst/>
              <a:gdLst/>
              <a:ahLst/>
              <a:cxnLst/>
              <a:rect l="l" t="t" r="r" b="b"/>
              <a:pathLst>
                <a:path w="25953" h="25919" extrusionOk="0">
                  <a:moveTo>
                    <a:pt x="12976" y="25919"/>
                  </a:moveTo>
                  <a:cubicBezTo>
                    <a:pt x="20115" y="25919"/>
                    <a:pt x="25952" y="20081"/>
                    <a:pt x="25952" y="12976"/>
                  </a:cubicBezTo>
                  <a:cubicBezTo>
                    <a:pt x="25952" y="5838"/>
                    <a:pt x="20115" y="0"/>
                    <a:pt x="12976" y="0"/>
                  </a:cubicBezTo>
                  <a:cubicBezTo>
                    <a:pt x="5838" y="0"/>
                    <a:pt x="0" y="5838"/>
                    <a:pt x="0" y="12976"/>
                  </a:cubicBezTo>
                  <a:cubicBezTo>
                    <a:pt x="67" y="20081"/>
                    <a:pt x="5838" y="25919"/>
                    <a:pt x="12976" y="259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2359025" y="2339625"/>
              <a:ext cx="521250" cy="521225"/>
            </a:xfrm>
            <a:custGeom>
              <a:avLst/>
              <a:gdLst/>
              <a:ahLst/>
              <a:cxnLst/>
              <a:rect l="l" t="t" r="r" b="b"/>
              <a:pathLst>
                <a:path w="20850" h="20849" extrusionOk="0">
                  <a:moveTo>
                    <a:pt x="10408" y="20848"/>
                  </a:moveTo>
                  <a:cubicBezTo>
                    <a:pt x="16179" y="20848"/>
                    <a:pt x="20849" y="16145"/>
                    <a:pt x="20849" y="10441"/>
                  </a:cubicBezTo>
                  <a:cubicBezTo>
                    <a:pt x="20849" y="4670"/>
                    <a:pt x="16112" y="0"/>
                    <a:pt x="10408" y="0"/>
                  </a:cubicBezTo>
                  <a:cubicBezTo>
                    <a:pt x="4671" y="0"/>
                    <a:pt x="1" y="4704"/>
                    <a:pt x="1" y="10441"/>
                  </a:cubicBezTo>
                  <a:cubicBezTo>
                    <a:pt x="1" y="16178"/>
                    <a:pt x="4671" y="20848"/>
                    <a:pt x="10408" y="20848"/>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2369025" y="2330450"/>
              <a:ext cx="540425" cy="539575"/>
            </a:xfrm>
            <a:custGeom>
              <a:avLst/>
              <a:gdLst/>
              <a:ahLst/>
              <a:cxnLst/>
              <a:rect l="l" t="t" r="r" b="b"/>
              <a:pathLst>
                <a:path w="21617" h="21583" extrusionOk="0">
                  <a:moveTo>
                    <a:pt x="10808" y="0"/>
                  </a:moveTo>
                  <a:cubicBezTo>
                    <a:pt x="13811" y="0"/>
                    <a:pt x="16479" y="1201"/>
                    <a:pt x="18447" y="3169"/>
                  </a:cubicBezTo>
                  <a:cubicBezTo>
                    <a:pt x="20415" y="5104"/>
                    <a:pt x="21616" y="7839"/>
                    <a:pt x="21616" y="10808"/>
                  </a:cubicBezTo>
                  <a:cubicBezTo>
                    <a:pt x="21616" y="13810"/>
                    <a:pt x="20415" y="16479"/>
                    <a:pt x="18447" y="18413"/>
                  </a:cubicBezTo>
                  <a:cubicBezTo>
                    <a:pt x="16479" y="20382"/>
                    <a:pt x="13777" y="21582"/>
                    <a:pt x="10808" y="21582"/>
                  </a:cubicBezTo>
                  <a:cubicBezTo>
                    <a:pt x="7806" y="21582"/>
                    <a:pt x="5138" y="20382"/>
                    <a:pt x="3170" y="18413"/>
                  </a:cubicBezTo>
                  <a:cubicBezTo>
                    <a:pt x="1235" y="16479"/>
                    <a:pt x="1" y="13743"/>
                    <a:pt x="1" y="10808"/>
                  </a:cubicBezTo>
                  <a:cubicBezTo>
                    <a:pt x="1" y="7806"/>
                    <a:pt x="1235" y="5137"/>
                    <a:pt x="3170" y="3169"/>
                  </a:cubicBezTo>
                  <a:cubicBezTo>
                    <a:pt x="5138" y="1201"/>
                    <a:pt x="7840" y="0"/>
                    <a:pt x="10808" y="0"/>
                  </a:cubicBezTo>
                  <a:close/>
                  <a:moveTo>
                    <a:pt x="17947" y="3670"/>
                  </a:moveTo>
                  <a:cubicBezTo>
                    <a:pt x="16112" y="1835"/>
                    <a:pt x="13610" y="701"/>
                    <a:pt x="10808" y="701"/>
                  </a:cubicBezTo>
                  <a:cubicBezTo>
                    <a:pt x="8006" y="701"/>
                    <a:pt x="5505" y="1835"/>
                    <a:pt x="3670" y="3670"/>
                  </a:cubicBezTo>
                  <a:cubicBezTo>
                    <a:pt x="1835" y="5504"/>
                    <a:pt x="735" y="8006"/>
                    <a:pt x="735" y="10808"/>
                  </a:cubicBezTo>
                  <a:cubicBezTo>
                    <a:pt x="735" y="13577"/>
                    <a:pt x="1835" y="16078"/>
                    <a:pt x="3670" y="17913"/>
                  </a:cubicBezTo>
                  <a:cubicBezTo>
                    <a:pt x="5505" y="19748"/>
                    <a:pt x="8006" y="20882"/>
                    <a:pt x="10808" y="20882"/>
                  </a:cubicBezTo>
                  <a:cubicBezTo>
                    <a:pt x="13610" y="20882"/>
                    <a:pt x="16112" y="19748"/>
                    <a:pt x="17947" y="17913"/>
                  </a:cubicBezTo>
                  <a:cubicBezTo>
                    <a:pt x="19781" y="16078"/>
                    <a:pt x="20916" y="13577"/>
                    <a:pt x="20916" y="10808"/>
                  </a:cubicBezTo>
                  <a:cubicBezTo>
                    <a:pt x="20916" y="8006"/>
                    <a:pt x="19781" y="5504"/>
                    <a:pt x="17947" y="367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2294800" y="2404675"/>
              <a:ext cx="391975" cy="391950"/>
            </a:xfrm>
            <a:custGeom>
              <a:avLst/>
              <a:gdLst/>
              <a:ahLst/>
              <a:cxnLst/>
              <a:rect l="l" t="t" r="r" b="b"/>
              <a:pathLst>
                <a:path w="15679" h="15678" extrusionOk="0">
                  <a:moveTo>
                    <a:pt x="7839" y="15678"/>
                  </a:moveTo>
                  <a:cubicBezTo>
                    <a:pt x="12142" y="15678"/>
                    <a:pt x="15678" y="12175"/>
                    <a:pt x="15678" y="7839"/>
                  </a:cubicBezTo>
                  <a:cubicBezTo>
                    <a:pt x="15678" y="3536"/>
                    <a:pt x="12176" y="0"/>
                    <a:pt x="7839" y="0"/>
                  </a:cubicBezTo>
                  <a:cubicBezTo>
                    <a:pt x="3536" y="0"/>
                    <a:pt x="0" y="3503"/>
                    <a:pt x="0" y="7839"/>
                  </a:cubicBezTo>
                  <a:cubicBezTo>
                    <a:pt x="0" y="12109"/>
                    <a:pt x="3536" y="15678"/>
                    <a:pt x="7839" y="156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2546650" y="2296250"/>
              <a:ext cx="97600" cy="97600"/>
            </a:xfrm>
            <a:custGeom>
              <a:avLst/>
              <a:gdLst/>
              <a:ahLst/>
              <a:cxnLst/>
              <a:rect l="l" t="t" r="r" b="b"/>
              <a:pathLst>
                <a:path w="3904" h="3904" extrusionOk="0">
                  <a:moveTo>
                    <a:pt x="1935" y="3903"/>
                  </a:moveTo>
                  <a:cubicBezTo>
                    <a:pt x="3036" y="3903"/>
                    <a:pt x="3903" y="3036"/>
                    <a:pt x="3903" y="1935"/>
                  </a:cubicBezTo>
                  <a:cubicBezTo>
                    <a:pt x="3903" y="868"/>
                    <a:pt x="3036" y="1"/>
                    <a:pt x="1935" y="1"/>
                  </a:cubicBezTo>
                  <a:cubicBezTo>
                    <a:pt x="868" y="1"/>
                    <a:pt x="1" y="868"/>
                    <a:pt x="1" y="1935"/>
                  </a:cubicBezTo>
                  <a:cubicBezTo>
                    <a:pt x="1" y="3036"/>
                    <a:pt x="868" y="3903"/>
                    <a:pt x="1935" y="3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2527475" y="2315425"/>
              <a:ext cx="58400" cy="58400"/>
            </a:xfrm>
            <a:custGeom>
              <a:avLst/>
              <a:gdLst/>
              <a:ahLst/>
              <a:cxnLst/>
              <a:rect l="l" t="t" r="r" b="b"/>
              <a:pathLst>
                <a:path w="2336" h="2336" extrusionOk="0">
                  <a:moveTo>
                    <a:pt x="1168" y="2336"/>
                  </a:moveTo>
                  <a:cubicBezTo>
                    <a:pt x="1802" y="2336"/>
                    <a:pt x="2336" y="1835"/>
                    <a:pt x="2336" y="1168"/>
                  </a:cubicBezTo>
                  <a:cubicBezTo>
                    <a:pt x="2336" y="568"/>
                    <a:pt x="1835" y="1"/>
                    <a:pt x="1168" y="1"/>
                  </a:cubicBezTo>
                  <a:cubicBezTo>
                    <a:pt x="501" y="1"/>
                    <a:pt x="1" y="501"/>
                    <a:pt x="1" y="1168"/>
                  </a:cubicBezTo>
                  <a:cubicBezTo>
                    <a:pt x="1" y="1802"/>
                    <a:pt x="501" y="2336"/>
                    <a:pt x="1168" y="23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1671025" y="2294575"/>
              <a:ext cx="173475" cy="114275"/>
            </a:xfrm>
            <a:custGeom>
              <a:avLst/>
              <a:gdLst/>
              <a:ahLst/>
              <a:cxnLst/>
              <a:rect l="l" t="t" r="r" b="b"/>
              <a:pathLst>
                <a:path w="6939" h="4571" extrusionOk="0">
                  <a:moveTo>
                    <a:pt x="768" y="1"/>
                  </a:moveTo>
                  <a:lnTo>
                    <a:pt x="6172" y="1"/>
                  </a:lnTo>
                  <a:cubicBezTo>
                    <a:pt x="6605" y="1"/>
                    <a:pt x="6939" y="401"/>
                    <a:pt x="6939" y="801"/>
                  </a:cubicBezTo>
                  <a:lnTo>
                    <a:pt x="6939" y="3770"/>
                  </a:lnTo>
                  <a:cubicBezTo>
                    <a:pt x="6939" y="4237"/>
                    <a:pt x="6572" y="4571"/>
                    <a:pt x="6172" y="4571"/>
                  </a:cubicBezTo>
                  <a:lnTo>
                    <a:pt x="768" y="4571"/>
                  </a:lnTo>
                  <a:cubicBezTo>
                    <a:pt x="334" y="4571"/>
                    <a:pt x="1" y="4171"/>
                    <a:pt x="1" y="3770"/>
                  </a:cubicBezTo>
                  <a:lnTo>
                    <a:pt x="1" y="801"/>
                  </a:lnTo>
                  <a:cubicBezTo>
                    <a:pt x="1" y="401"/>
                    <a:pt x="368" y="1"/>
                    <a:pt x="768" y="1"/>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1644325" y="2317925"/>
              <a:ext cx="120100" cy="70075"/>
            </a:xfrm>
            <a:custGeom>
              <a:avLst/>
              <a:gdLst/>
              <a:ahLst/>
              <a:cxnLst/>
              <a:rect l="l" t="t" r="r" b="b"/>
              <a:pathLst>
                <a:path w="4804" h="2803" extrusionOk="0">
                  <a:moveTo>
                    <a:pt x="500" y="1"/>
                  </a:moveTo>
                  <a:lnTo>
                    <a:pt x="4303" y="1"/>
                  </a:lnTo>
                  <a:cubicBezTo>
                    <a:pt x="4570" y="1"/>
                    <a:pt x="4803" y="201"/>
                    <a:pt x="4803" y="501"/>
                  </a:cubicBezTo>
                  <a:lnTo>
                    <a:pt x="4803" y="2303"/>
                  </a:lnTo>
                  <a:cubicBezTo>
                    <a:pt x="4803" y="2536"/>
                    <a:pt x="4603" y="2803"/>
                    <a:pt x="4303" y="2803"/>
                  </a:cubicBezTo>
                  <a:lnTo>
                    <a:pt x="500" y="2803"/>
                  </a:lnTo>
                  <a:cubicBezTo>
                    <a:pt x="234" y="2803"/>
                    <a:pt x="0" y="2569"/>
                    <a:pt x="0" y="2303"/>
                  </a:cubicBezTo>
                  <a:lnTo>
                    <a:pt x="0" y="501"/>
                  </a:lnTo>
                  <a:cubicBezTo>
                    <a:pt x="33" y="201"/>
                    <a:pt x="267" y="1"/>
                    <a:pt x="5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2018775" y="1934325"/>
              <a:ext cx="174325" cy="113450"/>
            </a:xfrm>
            <a:custGeom>
              <a:avLst/>
              <a:gdLst/>
              <a:ahLst/>
              <a:cxnLst/>
              <a:rect l="l" t="t" r="r" b="b"/>
              <a:pathLst>
                <a:path w="6973" h="4538" extrusionOk="0">
                  <a:moveTo>
                    <a:pt x="801" y="1"/>
                  </a:moveTo>
                  <a:lnTo>
                    <a:pt x="6172" y="1"/>
                  </a:lnTo>
                  <a:cubicBezTo>
                    <a:pt x="6639" y="1"/>
                    <a:pt x="6972" y="368"/>
                    <a:pt x="6972" y="801"/>
                  </a:cubicBezTo>
                  <a:lnTo>
                    <a:pt x="6972" y="3737"/>
                  </a:lnTo>
                  <a:cubicBezTo>
                    <a:pt x="6972" y="4204"/>
                    <a:pt x="6605" y="4537"/>
                    <a:pt x="6172" y="4537"/>
                  </a:cubicBezTo>
                  <a:lnTo>
                    <a:pt x="801" y="4537"/>
                  </a:lnTo>
                  <a:cubicBezTo>
                    <a:pt x="334" y="4537"/>
                    <a:pt x="34" y="4170"/>
                    <a:pt x="34" y="3737"/>
                  </a:cubicBezTo>
                  <a:lnTo>
                    <a:pt x="34" y="801"/>
                  </a:lnTo>
                  <a:cubicBezTo>
                    <a:pt x="1" y="334"/>
                    <a:pt x="334" y="1"/>
                    <a:pt x="8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2385700" y="2236200"/>
              <a:ext cx="574600" cy="15050"/>
            </a:xfrm>
            <a:custGeom>
              <a:avLst/>
              <a:gdLst/>
              <a:ahLst/>
              <a:cxnLst/>
              <a:rect l="l" t="t" r="r" b="b"/>
              <a:pathLst>
                <a:path w="22984" h="602" extrusionOk="0">
                  <a:moveTo>
                    <a:pt x="301" y="1"/>
                  </a:moveTo>
                  <a:lnTo>
                    <a:pt x="22683" y="1"/>
                  </a:lnTo>
                  <a:cubicBezTo>
                    <a:pt x="22850" y="1"/>
                    <a:pt x="22984" y="134"/>
                    <a:pt x="22984" y="301"/>
                  </a:cubicBezTo>
                  <a:lnTo>
                    <a:pt x="22984" y="301"/>
                  </a:lnTo>
                  <a:cubicBezTo>
                    <a:pt x="22984" y="468"/>
                    <a:pt x="22850" y="601"/>
                    <a:pt x="22683" y="601"/>
                  </a:cubicBezTo>
                  <a:lnTo>
                    <a:pt x="301" y="601"/>
                  </a:lnTo>
                  <a:cubicBezTo>
                    <a:pt x="134" y="601"/>
                    <a:pt x="1" y="468"/>
                    <a:pt x="1" y="301"/>
                  </a:cubicBezTo>
                  <a:lnTo>
                    <a:pt x="1" y="301"/>
                  </a:lnTo>
                  <a:cubicBezTo>
                    <a:pt x="1" y="134"/>
                    <a:pt x="134" y="1"/>
                    <a:pt x="301" y="1"/>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2374025" y="2123625"/>
              <a:ext cx="52575" cy="80925"/>
            </a:xfrm>
            <a:custGeom>
              <a:avLst/>
              <a:gdLst/>
              <a:ahLst/>
              <a:cxnLst/>
              <a:rect l="l" t="t" r="r" b="b"/>
              <a:pathLst>
                <a:path w="2103" h="3237" extrusionOk="0">
                  <a:moveTo>
                    <a:pt x="1035" y="601"/>
                  </a:moveTo>
                  <a:lnTo>
                    <a:pt x="1368" y="1802"/>
                  </a:lnTo>
                  <a:lnTo>
                    <a:pt x="668" y="1802"/>
                  </a:lnTo>
                  <a:lnTo>
                    <a:pt x="1001" y="601"/>
                  </a:lnTo>
                  <a:close/>
                  <a:moveTo>
                    <a:pt x="968" y="1"/>
                  </a:moveTo>
                  <a:cubicBezTo>
                    <a:pt x="901" y="1"/>
                    <a:pt x="801" y="1"/>
                    <a:pt x="768" y="34"/>
                  </a:cubicBezTo>
                  <a:cubicBezTo>
                    <a:pt x="734" y="34"/>
                    <a:pt x="668" y="101"/>
                    <a:pt x="634" y="134"/>
                  </a:cubicBezTo>
                  <a:cubicBezTo>
                    <a:pt x="601" y="167"/>
                    <a:pt x="568" y="201"/>
                    <a:pt x="568" y="268"/>
                  </a:cubicBezTo>
                  <a:cubicBezTo>
                    <a:pt x="568" y="301"/>
                    <a:pt x="501" y="401"/>
                    <a:pt x="501" y="434"/>
                  </a:cubicBezTo>
                  <a:cubicBezTo>
                    <a:pt x="434" y="668"/>
                    <a:pt x="334" y="935"/>
                    <a:pt x="267" y="1235"/>
                  </a:cubicBezTo>
                  <a:cubicBezTo>
                    <a:pt x="167" y="1468"/>
                    <a:pt x="101" y="1769"/>
                    <a:pt x="1" y="2002"/>
                  </a:cubicBezTo>
                  <a:lnTo>
                    <a:pt x="1" y="2169"/>
                  </a:lnTo>
                  <a:lnTo>
                    <a:pt x="1" y="2336"/>
                  </a:lnTo>
                  <a:lnTo>
                    <a:pt x="1" y="2502"/>
                  </a:lnTo>
                  <a:lnTo>
                    <a:pt x="1" y="2669"/>
                  </a:lnTo>
                  <a:lnTo>
                    <a:pt x="1" y="2769"/>
                  </a:lnTo>
                  <a:lnTo>
                    <a:pt x="1" y="2936"/>
                  </a:lnTo>
                  <a:cubicBezTo>
                    <a:pt x="1" y="3003"/>
                    <a:pt x="67" y="3070"/>
                    <a:pt x="67" y="3103"/>
                  </a:cubicBezTo>
                  <a:cubicBezTo>
                    <a:pt x="67" y="3136"/>
                    <a:pt x="101" y="3136"/>
                    <a:pt x="134" y="3170"/>
                  </a:cubicBezTo>
                  <a:cubicBezTo>
                    <a:pt x="167" y="3236"/>
                    <a:pt x="234" y="3236"/>
                    <a:pt x="301" y="3236"/>
                  </a:cubicBezTo>
                  <a:cubicBezTo>
                    <a:pt x="401" y="3236"/>
                    <a:pt x="434" y="3236"/>
                    <a:pt x="468" y="3170"/>
                  </a:cubicBezTo>
                  <a:cubicBezTo>
                    <a:pt x="501" y="3170"/>
                    <a:pt x="534" y="3136"/>
                    <a:pt x="534" y="3103"/>
                  </a:cubicBezTo>
                  <a:cubicBezTo>
                    <a:pt x="601" y="3003"/>
                    <a:pt x="601" y="2969"/>
                    <a:pt x="601" y="2936"/>
                  </a:cubicBezTo>
                  <a:lnTo>
                    <a:pt x="601" y="2769"/>
                  </a:lnTo>
                  <a:lnTo>
                    <a:pt x="601" y="2436"/>
                  </a:lnTo>
                  <a:lnTo>
                    <a:pt x="1502" y="2436"/>
                  </a:lnTo>
                  <a:lnTo>
                    <a:pt x="1502" y="2769"/>
                  </a:lnTo>
                  <a:lnTo>
                    <a:pt x="1502" y="2936"/>
                  </a:lnTo>
                  <a:cubicBezTo>
                    <a:pt x="1502" y="3003"/>
                    <a:pt x="1568" y="3070"/>
                    <a:pt x="1568" y="3103"/>
                  </a:cubicBezTo>
                  <a:cubicBezTo>
                    <a:pt x="1568" y="3136"/>
                    <a:pt x="1602" y="3136"/>
                    <a:pt x="1635" y="3170"/>
                  </a:cubicBezTo>
                  <a:cubicBezTo>
                    <a:pt x="1668" y="3236"/>
                    <a:pt x="1735" y="3236"/>
                    <a:pt x="1802" y="3236"/>
                  </a:cubicBezTo>
                  <a:cubicBezTo>
                    <a:pt x="1869" y="3236"/>
                    <a:pt x="1935" y="3236"/>
                    <a:pt x="1969" y="3170"/>
                  </a:cubicBezTo>
                  <a:cubicBezTo>
                    <a:pt x="2002" y="3170"/>
                    <a:pt x="2035" y="3136"/>
                    <a:pt x="2035" y="3103"/>
                  </a:cubicBezTo>
                  <a:cubicBezTo>
                    <a:pt x="2102" y="3003"/>
                    <a:pt x="2102" y="2969"/>
                    <a:pt x="2102" y="2936"/>
                  </a:cubicBezTo>
                  <a:lnTo>
                    <a:pt x="2102" y="2769"/>
                  </a:lnTo>
                  <a:lnTo>
                    <a:pt x="2102" y="2669"/>
                  </a:lnTo>
                  <a:lnTo>
                    <a:pt x="2102" y="2336"/>
                  </a:lnTo>
                  <a:lnTo>
                    <a:pt x="2102" y="2002"/>
                  </a:lnTo>
                  <a:lnTo>
                    <a:pt x="1635" y="434"/>
                  </a:lnTo>
                  <a:cubicBezTo>
                    <a:pt x="1635" y="401"/>
                    <a:pt x="1602" y="301"/>
                    <a:pt x="1602" y="268"/>
                  </a:cubicBezTo>
                  <a:cubicBezTo>
                    <a:pt x="1602" y="201"/>
                    <a:pt x="1568" y="167"/>
                    <a:pt x="1502" y="134"/>
                  </a:cubicBezTo>
                  <a:cubicBezTo>
                    <a:pt x="1468" y="101"/>
                    <a:pt x="1435" y="101"/>
                    <a:pt x="1402" y="34"/>
                  </a:cubicBezTo>
                  <a:cubicBezTo>
                    <a:pt x="1335" y="1"/>
                    <a:pt x="1268" y="1"/>
                    <a:pt x="1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2308150" y="2122800"/>
              <a:ext cx="49225" cy="81750"/>
            </a:xfrm>
            <a:custGeom>
              <a:avLst/>
              <a:gdLst/>
              <a:ahLst/>
              <a:cxnLst/>
              <a:rect l="l" t="t" r="r" b="b"/>
              <a:pathLst>
                <a:path w="1969" h="3270" extrusionOk="0">
                  <a:moveTo>
                    <a:pt x="968" y="601"/>
                  </a:moveTo>
                  <a:cubicBezTo>
                    <a:pt x="1001" y="601"/>
                    <a:pt x="1068" y="601"/>
                    <a:pt x="1135" y="634"/>
                  </a:cubicBezTo>
                  <a:cubicBezTo>
                    <a:pt x="1168" y="634"/>
                    <a:pt x="1168" y="667"/>
                    <a:pt x="1202" y="667"/>
                  </a:cubicBezTo>
                  <a:cubicBezTo>
                    <a:pt x="1202" y="701"/>
                    <a:pt x="1235" y="701"/>
                    <a:pt x="1235" y="768"/>
                  </a:cubicBezTo>
                  <a:cubicBezTo>
                    <a:pt x="1235" y="768"/>
                    <a:pt x="1302" y="801"/>
                    <a:pt x="1302" y="834"/>
                  </a:cubicBezTo>
                  <a:lnTo>
                    <a:pt x="1302" y="968"/>
                  </a:lnTo>
                  <a:lnTo>
                    <a:pt x="1302" y="2302"/>
                  </a:lnTo>
                  <a:lnTo>
                    <a:pt x="1302" y="2435"/>
                  </a:lnTo>
                  <a:cubicBezTo>
                    <a:pt x="1302" y="2469"/>
                    <a:pt x="1235" y="2469"/>
                    <a:pt x="1235" y="2502"/>
                  </a:cubicBezTo>
                  <a:cubicBezTo>
                    <a:pt x="1235" y="2535"/>
                    <a:pt x="1235" y="2602"/>
                    <a:pt x="1202" y="2602"/>
                  </a:cubicBezTo>
                  <a:cubicBezTo>
                    <a:pt x="1168" y="2602"/>
                    <a:pt x="1168" y="2636"/>
                    <a:pt x="1135" y="2636"/>
                  </a:cubicBezTo>
                  <a:cubicBezTo>
                    <a:pt x="1068" y="2669"/>
                    <a:pt x="1035" y="2669"/>
                    <a:pt x="968" y="2669"/>
                  </a:cubicBezTo>
                  <a:lnTo>
                    <a:pt x="668" y="2669"/>
                  </a:lnTo>
                  <a:lnTo>
                    <a:pt x="668" y="601"/>
                  </a:lnTo>
                  <a:close/>
                  <a:moveTo>
                    <a:pt x="334" y="0"/>
                  </a:moveTo>
                  <a:cubicBezTo>
                    <a:pt x="234" y="0"/>
                    <a:pt x="168" y="0"/>
                    <a:pt x="134" y="34"/>
                  </a:cubicBezTo>
                  <a:cubicBezTo>
                    <a:pt x="67" y="100"/>
                    <a:pt x="67" y="134"/>
                    <a:pt x="34" y="167"/>
                  </a:cubicBezTo>
                  <a:cubicBezTo>
                    <a:pt x="1" y="200"/>
                    <a:pt x="1" y="267"/>
                    <a:pt x="1" y="334"/>
                  </a:cubicBezTo>
                  <a:lnTo>
                    <a:pt x="1" y="534"/>
                  </a:lnTo>
                  <a:lnTo>
                    <a:pt x="1" y="2702"/>
                  </a:lnTo>
                  <a:lnTo>
                    <a:pt x="1" y="2936"/>
                  </a:lnTo>
                  <a:cubicBezTo>
                    <a:pt x="1" y="2969"/>
                    <a:pt x="1" y="3036"/>
                    <a:pt x="34" y="3103"/>
                  </a:cubicBezTo>
                  <a:cubicBezTo>
                    <a:pt x="34" y="3136"/>
                    <a:pt x="67" y="3169"/>
                    <a:pt x="134" y="3203"/>
                  </a:cubicBezTo>
                  <a:cubicBezTo>
                    <a:pt x="168" y="3269"/>
                    <a:pt x="234" y="3269"/>
                    <a:pt x="334" y="3269"/>
                  </a:cubicBezTo>
                  <a:lnTo>
                    <a:pt x="1068" y="3269"/>
                  </a:lnTo>
                  <a:cubicBezTo>
                    <a:pt x="1235" y="3269"/>
                    <a:pt x="1402" y="3203"/>
                    <a:pt x="1535" y="3136"/>
                  </a:cubicBezTo>
                  <a:cubicBezTo>
                    <a:pt x="1569" y="3103"/>
                    <a:pt x="1669" y="3036"/>
                    <a:pt x="1702" y="3002"/>
                  </a:cubicBezTo>
                  <a:cubicBezTo>
                    <a:pt x="1735" y="2969"/>
                    <a:pt x="1802" y="2936"/>
                    <a:pt x="1835" y="2836"/>
                  </a:cubicBezTo>
                  <a:cubicBezTo>
                    <a:pt x="1869" y="2769"/>
                    <a:pt x="1869" y="2669"/>
                    <a:pt x="1902" y="2602"/>
                  </a:cubicBezTo>
                  <a:cubicBezTo>
                    <a:pt x="1969" y="2469"/>
                    <a:pt x="1969" y="2369"/>
                    <a:pt x="1969" y="2269"/>
                  </a:cubicBezTo>
                  <a:lnTo>
                    <a:pt x="1969" y="834"/>
                  </a:lnTo>
                  <a:cubicBezTo>
                    <a:pt x="1969" y="667"/>
                    <a:pt x="1902" y="534"/>
                    <a:pt x="1869" y="467"/>
                  </a:cubicBezTo>
                  <a:cubicBezTo>
                    <a:pt x="1835" y="367"/>
                    <a:pt x="1735" y="301"/>
                    <a:pt x="1669" y="200"/>
                  </a:cubicBezTo>
                  <a:cubicBezTo>
                    <a:pt x="1535" y="134"/>
                    <a:pt x="1468" y="100"/>
                    <a:pt x="1335" y="34"/>
                  </a:cubicBezTo>
                  <a:cubicBezTo>
                    <a:pt x="1202" y="0"/>
                    <a:pt x="1068" y="0"/>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2253100" y="2122800"/>
              <a:ext cx="56725" cy="79250"/>
            </a:xfrm>
            <a:custGeom>
              <a:avLst/>
              <a:gdLst/>
              <a:ahLst/>
              <a:cxnLst/>
              <a:rect l="l" t="t" r="r" b="b"/>
              <a:pathLst>
                <a:path w="2269" h="3170" extrusionOk="0">
                  <a:moveTo>
                    <a:pt x="367" y="0"/>
                  </a:moveTo>
                  <a:cubicBezTo>
                    <a:pt x="334" y="0"/>
                    <a:pt x="301" y="34"/>
                    <a:pt x="267" y="34"/>
                  </a:cubicBezTo>
                  <a:cubicBezTo>
                    <a:pt x="200" y="34"/>
                    <a:pt x="167" y="100"/>
                    <a:pt x="134" y="100"/>
                  </a:cubicBezTo>
                  <a:cubicBezTo>
                    <a:pt x="100" y="100"/>
                    <a:pt x="34" y="134"/>
                    <a:pt x="34" y="167"/>
                  </a:cubicBezTo>
                  <a:cubicBezTo>
                    <a:pt x="0" y="200"/>
                    <a:pt x="0" y="267"/>
                    <a:pt x="0" y="301"/>
                  </a:cubicBezTo>
                  <a:lnTo>
                    <a:pt x="0" y="367"/>
                  </a:lnTo>
                  <a:lnTo>
                    <a:pt x="0" y="434"/>
                  </a:lnTo>
                  <a:lnTo>
                    <a:pt x="667" y="2936"/>
                  </a:lnTo>
                  <a:cubicBezTo>
                    <a:pt x="667" y="2969"/>
                    <a:pt x="701" y="3002"/>
                    <a:pt x="768" y="3036"/>
                  </a:cubicBezTo>
                  <a:cubicBezTo>
                    <a:pt x="801" y="3103"/>
                    <a:pt x="834" y="3103"/>
                    <a:pt x="868" y="3136"/>
                  </a:cubicBezTo>
                  <a:cubicBezTo>
                    <a:pt x="968" y="3169"/>
                    <a:pt x="1001" y="3169"/>
                    <a:pt x="1101" y="3169"/>
                  </a:cubicBezTo>
                  <a:lnTo>
                    <a:pt x="1168" y="3169"/>
                  </a:lnTo>
                  <a:cubicBezTo>
                    <a:pt x="1268" y="3169"/>
                    <a:pt x="1335" y="3169"/>
                    <a:pt x="1368" y="3136"/>
                  </a:cubicBezTo>
                  <a:cubicBezTo>
                    <a:pt x="1435" y="3136"/>
                    <a:pt x="1468" y="3103"/>
                    <a:pt x="1501" y="3036"/>
                  </a:cubicBezTo>
                  <a:cubicBezTo>
                    <a:pt x="1535" y="3002"/>
                    <a:pt x="1535" y="2969"/>
                    <a:pt x="1601" y="2936"/>
                  </a:cubicBezTo>
                  <a:cubicBezTo>
                    <a:pt x="1702" y="2502"/>
                    <a:pt x="1802" y="2102"/>
                    <a:pt x="1935" y="1668"/>
                  </a:cubicBezTo>
                  <a:cubicBezTo>
                    <a:pt x="2068" y="1268"/>
                    <a:pt x="2169" y="834"/>
                    <a:pt x="2269" y="434"/>
                  </a:cubicBezTo>
                  <a:lnTo>
                    <a:pt x="2269" y="367"/>
                  </a:lnTo>
                  <a:lnTo>
                    <a:pt x="2269" y="334"/>
                  </a:lnTo>
                  <a:lnTo>
                    <a:pt x="2269" y="301"/>
                  </a:lnTo>
                  <a:cubicBezTo>
                    <a:pt x="2269" y="234"/>
                    <a:pt x="2202" y="200"/>
                    <a:pt x="2202" y="167"/>
                  </a:cubicBezTo>
                  <a:lnTo>
                    <a:pt x="2135" y="100"/>
                  </a:lnTo>
                  <a:cubicBezTo>
                    <a:pt x="2102" y="100"/>
                    <a:pt x="2068" y="100"/>
                    <a:pt x="2002" y="34"/>
                  </a:cubicBezTo>
                  <a:cubicBezTo>
                    <a:pt x="1968" y="0"/>
                    <a:pt x="1935" y="0"/>
                    <a:pt x="1868" y="0"/>
                  </a:cubicBezTo>
                  <a:cubicBezTo>
                    <a:pt x="1802" y="0"/>
                    <a:pt x="1968" y="0"/>
                    <a:pt x="1868" y="34"/>
                  </a:cubicBezTo>
                  <a:cubicBezTo>
                    <a:pt x="1802" y="100"/>
                    <a:pt x="1802" y="134"/>
                    <a:pt x="1768" y="167"/>
                  </a:cubicBezTo>
                  <a:cubicBezTo>
                    <a:pt x="1702" y="200"/>
                    <a:pt x="1668" y="301"/>
                    <a:pt x="1668" y="334"/>
                  </a:cubicBezTo>
                  <a:cubicBezTo>
                    <a:pt x="1668" y="434"/>
                    <a:pt x="1635" y="501"/>
                    <a:pt x="1635" y="601"/>
                  </a:cubicBezTo>
                  <a:cubicBezTo>
                    <a:pt x="1635" y="667"/>
                    <a:pt x="1635" y="801"/>
                    <a:pt x="1601" y="868"/>
                  </a:cubicBezTo>
                  <a:cubicBezTo>
                    <a:pt x="1535" y="968"/>
                    <a:pt x="1535" y="1101"/>
                    <a:pt x="1501" y="1168"/>
                  </a:cubicBezTo>
                  <a:cubicBezTo>
                    <a:pt x="1468" y="1268"/>
                    <a:pt x="1435" y="1368"/>
                    <a:pt x="1435" y="1468"/>
                  </a:cubicBezTo>
                  <a:cubicBezTo>
                    <a:pt x="1335" y="1702"/>
                    <a:pt x="1301" y="1902"/>
                    <a:pt x="1268" y="2169"/>
                  </a:cubicBezTo>
                  <a:lnTo>
                    <a:pt x="1168" y="2169"/>
                  </a:lnTo>
                  <a:cubicBezTo>
                    <a:pt x="1134" y="1902"/>
                    <a:pt x="1101" y="1668"/>
                    <a:pt x="1034" y="1468"/>
                  </a:cubicBezTo>
                  <a:cubicBezTo>
                    <a:pt x="1001" y="1368"/>
                    <a:pt x="1001" y="1268"/>
                    <a:pt x="968" y="1168"/>
                  </a:cubicBezTo>
                  <a:cubicBezTo>
                    <a:pt x="934" y="1101"/>
                    <a:pt x="934" y="968"/>
                    <a:pt x="868" y="868"/>
                  </a:cubicBezTo>
                  <a:cubicBezTo>
                    <a:pt x="834" y="801"/>
                    <a:pt x="834" y="667"/>
                    <a:pt x="801" y="601"/>
                  </a:cubicBezTo>
                  <a:cubicBezTo>
                    <a:pt x="801" y="501"/>
                    <a:pt x="768" y="434"/>
                    <a:pt x="768" y="334"/>
                  </a:cubicBezTo>
                  <a:cubicBezTo>
                    <a:pt x="701" y="267"/>
                    <a:pt x="701" y="200"/>
                    <a:pt x="667" y="167"/>
                  </a:cubicBezTo>
                  <a:lnTo>
                    <a:pt x="534" y="34"/>
                  </a:lnTo>
                  <a:cubicBezTo>
                    <a:pt x="501" y="0"/>
                    <a:pt x="467" y="0"/>
                    <a:pt x="3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2188050" y="2117800"/>
              <a:ext cx="42550" cy="80900"/>
            </a:xfrm>
            <a:custGeom>
              <a:avLst/>
              <a:gdLst/>
              <a:ahLst/>
              <a:cxnLst/>
              <a:rect l="l" t="t" r="r" b="b"/>
              <a:pathLst>
                <a:path w="1702" h="3236" extrusionOk="0">
                  <a:moveTo>
                    <a:pt x="334" y="0"/>
                  </a:moveTo>
                  <a:cubicBezTo>
                    <a:pt x="234" y="0"/>
                    <a:pt x="167" y="0"/>
                    <a:pt x="100" y="34"/>
                  </a:cubicBezTo>
                  <a:cubicBezTo>
                    <a:pt x="67" y="67"/>
                    <a:pt x="67" y="100"/>
                    <a:pt x="34" y="167"/>
                  </a:cubicBezTo>
                  <a:cubicBezTo>
                    <a:pt x="0" y="200"/>
                    <a:pt x="0" y="267"/>
                    <a:pt x="0" y="334"/>
                  </a:cubicBezTo>
                  <a:lnTo>
                    <a:pt x="0" y="534"/>
                  </a:lnTo>
                  <a:lnTo>
                    <a:pt x="0" y="2702"/>
                  </a:lnTo>
                  <a:lnTo>
                    <a:pt x="0" y="2902"/>
                  </a:lnTo>
                  <a:cubicBezTo>
                    <a:pt x="0" y="2936"/>
                    <a:pt x="0" y="3036"/>
                    <a:pt x="34" y="3069"/>
                  </a:cubicBezTo>
                  <a:cubicBezTo>
                    <a:pt x="34" y="3102"/>
                    <a:pt x="67" y="3169"/>
                    <a:pt x="100" y="3202"/>
                  </a:cubicBezTo>
                  <a:cubicBezTo>
                    <a:pt x="167" y="3236"/>
                    <a:pt x="234" y="3236"/>
                    <a:pt x="334" y="3236"/>
                  </a:cubicBezTo>
                  <a:lnTo>
                    <a:pt x="1368" y="3236"/>
                  </a:lnTo>
                  <a:cubicBezTo>
                    <a:pt x="1401" y="3236"/>
                    <a:pt x="1501" y="3236"/>
                    <a:pt x="1535" y="3202"/>
                  </a:cubicBezTo>
                  <a:cubicBezTo>
                    <a:pt x="1568" y="3202"/>
                    <a:pt x="1601" y="3169"/>
                    <a:pt x="1668" y="3102"/>
                  </a:cubicBezTo>
                  <a:cubicBezTo>
                    <a:pt x="1701" y="3069"/>
                    <a:pt x="1701" y="3036"/>
                    <a:pt x="1701" y="2936"/>
                  </a:cubicBezTo>
                  <a:cubicBezTo>
                    <a:pt x="1701" y="2869"/>
                    <a:pt x="1701" y="2836"/>
                    <a:pt x="1668" y="2769"/>
                  </a:cubicBezTo>
                  <a:cubicBezTo>
                    <a:pt x="1601" y="2735"/>
                    <a:pt x="1568" y="2735"/>
                    <a:pt x="1535" y="2702"/>
                  </a:cubicBezTo>
                  <a:cubicBezTo>
                    <a:pt x="1501" y="2669"/>
                    <a:pt x="1401" y="2669"/>
                    <a:pt x="1368" y="2669"/>
                  </a:cubicBezTo>
                  <a:lnTo>
                    <a:pt x="667" y="2669"/>
                  </a:lnTo>
                  <a:lnTo>
                    <a:pt x="667" y="2002"/>
                  </a:lnTo>
                  <a:lnTo>
                    <a:pt x="1101" y="2002"/>
                  </a:lnTo>
                  <a:cubicBezTo>
                    <a:pt x="1201" y="2002"/>
                    <a:pt x="1234" y="1935"/>
                    <a:pt x="1268" y="1935"/>
                  </a:cubicBezTo>
                  <a:cubicBezTo>
                    <a:pt x="1334" y="1935"/>
                    <a:pt x="1368" y="1902"/>
                    <a:pt x="1401" y="1868"/>
                  </a:cubicBezTo>
                  <a:cubicBezTo>
                    <a:pt x="1435" y="1835"/>
                    <a:pt x="1435" y="1768"/>
                    <a:pt x="1435" y="1701"/>
                  </a:cubicBezTo>
                  <a:cubicBezTo>
                    <a:pt x="1435" y="1601"/>
                    <a:pt x="1435" y="1568"/>
                    <a:pt x="1401" y="1535"/>
                  </a:cubicBezTo>
                  <a:cubicBezTo>
                    <a:pt x="1368" y="1501"/>
                    <a:pt x="1334" y="1468"/>
                    <a:pt x="1268" y="1468"/>
                  </a:cubicBezTo>
                  <a:cubicBezTo>
                    <a:pt x="1234" y="1401"/>
                    <a:pt x="1168" y="1401"/>
                    <a:pt x="1101" y="1401"/>
                  </a:cubicBezTo>
                  <a:lnTo>
                    <a:pt x="667" y="1401"/>
                  </a:lnTo>
                  <a:lnTo>
                    <a:pt x="667" y="801"/>
                  </a:lnTo>
                  <a:lnTo>
                    <a:pt x="1368" y="801"/>
                  </a:lnTo>
                  <a:cubicBezTo>
                    <a:pt x="1401" y="801"/>
                    <a:pt x="1501" y="801"/>
                    <a:pt x="1535" y="734"/>
                  </a:cubicBezTo>
                  <a:cubicBezTo>
                    <a:pt x="1568" y="734"/>
                    <a:pt x="1601" y="701"/>
                    <a:pt x="1668" y="667"/>
                  </a:cubicBezTo>
                  <a:cubicBezTo>
                    <a:pt x="1701" y="634"/>
                    <a:pt x="1701" y="567"/>
                    <a:pt x="1701" y="501"/>
                  </a:cubicBezTo>
                  <a:cubicBezTo>
                    <a:pt x="1701" y="400"/>
                    <a:pt x="1701" y="367"/>
                    <a:pt x="1668" y="334"/>
                  </a:cubicBezTo>
                  <a:cubicBezTo>
                    <a:pt x="1601" y="300"/>
                    <a:pt x="1568" y="300"/>
                    <a:pt x="1535" y="234"/>
                  </a:cubicBezTo>
                  <a:cubicBezTo>
                    <a:pt x="1501" y="200"/>
                    <a:pt x="1401" y="200"/>
                    <a:pt x="1368" y="200"/>
                  </a:cubicBezTo>
                  <a:lnTo>
                    <a:pt x="1201" y="200"/>
                  </a:lnTo>
                  <a:lnTo>
                    <a:pt x="12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2132175" y="2122800"/>
              <a:ext cx="59225" cy="81750"/>
            </a:xfrm>
            <a:custGeom>
              <a:avLst/>
              <a:gdLst/>
              <a:ahLst/>
              <a:cxnLst/>
              <a:rect l="l" t="t" r="r" b="b"/>
              <a:pathLst>
                <a:path w="2369" h="3270" extrusionOk="0">
                  <a:moveTo>
                    <a:pt x="334" y="0"/>
                  </a:moveTo>
                  <a:cubicBezTo>
                    <a:pt x="267" y="0"/>
                    <a:pt x="167" y="0"/>
                    <a:pt x="134" y="34"/>
                  </a:cubicBezTo>
                  <a:cubicBezTo>
                    <a:pt x="100" y="100"/>
                    <a:pt x="100" y="134"/>
                    <a:pt x="67" y="167"/>
                  </a:cubicBezTo>
                  <a:cubicBezTo>
                    <a:pt x="0" y="200"/>
                    <a:pt x="0" y="267"/>
                    <a:pt x="0" y="334"/>
                  </a:cubicBezTo>
                  <a:lnTo>
                    <a:pt x="0" y="534"/>
                  </a:lnTo>
                  <a:lnTo>
                    <a:pt x="0" y="2869"/>
                  </a:lnTo>
                  <a:lnTo>
                    <a:pt x="0" y="3002"/>
                  </a:lnTo>
                  <a:cubicBezTo>
                    <a:pt x="0" y="3036"/>
                    <a:pt x="67" y="3103"/>
                    <a:pt x="67" y="3136"/>
                  </a:cubicBezTo>
                  <a:cubicBezTo>
                    <a:pt x="67" y="3169"/>
                    <a:pt x="100" y="3203"/>
                    <a:pt x="134" y="3203"/>
                  </a:cubicBezTo>
                  <a:cubicBezTo>
                    <a:pt x="167" y="3269"/>
                    <a:pt x="200" y="3269"/>
                    <a:pt x="300" y="3269"/>
                  </a:cubicBezTo>
                  <a:cubicBezTo>
                    <a:pt x="367" y="3269"/>
                    <a:pt x="434" y="3203"/>
                    <a:pt x="467" y="3203"/>
                  </a:cubicBezTo>
                  <a:lnTo>
                    <a:pt x="534" y="3136"/>
                  </a:lnTo>
                  <a:cubicBezTo>
                    <a:pt x="601" y="3103"/>
                    <a:pt x="601" y="3036"/>
                    <a:pt x="601" y="3002"/>
                  </a:cubicBezTo>
                  <a:lnTo>
                    <a:pt x="601" y="2869"/>
                  </a:lnTo>
                  <a:lnTo>
                    <a:pt x="601" y="1001"/>
                  </a:lnTo>
                  <a:lnTo>
                    <a:pt x="634" y="1001"/>
                  </a:lnTo>
                  <a:lnTo>
                    <a:pt x="1334" y="2869"/>
                  </a:lnTo>
                  <a:cubicBezTo>
                    <a:pt x="1334" y="2936"/>
                    <a:pt x="1401" y="2969"/>
                    <a:pt x="1401" y="3002"/>
                  </a:cubicBezTo>
                  <a:cubicBezTo>
                    <a:pt x="1434" y="3036"/>
                    <a:pt x="1434" y="3103"/>
                    <a:pt x="1468" y="3136"/>
                  </a:cubicBezTo>
                  <a:cubicBezTo>
                    <a:pt x="1501" y="3169"/>
                    <a:pt x="1535" y="3169"/>
                    <a:pt x="1601" y="3203"/>
                  </a:cubicBezTo>
                  <a:cubicBezTo>
                    <a:pt x="1635" y="3269"/>
                    <a:pt x="1668" y="3269"/>
                    <a:pt x="1768" y="3269"/>
                  </a:cubicBezTo>
                  <a:lnTo>
                    <a:pt x="2035" y="3269"/>
                  </a:lnTo>
                  <a:cubicBezTo>
                    <a:pt x="2135" y="3269"/>
                    <a:pt x="2235" y="3269"/>
                    <a:pt x="2268" y="3203"/>
                  </a:cubicBezTo>
                  <a:cubicBezTo>
                    <a:pt x="2302" y="3169"/>
                    <a:pt x="2335" y="3136"/>
                    <a:pt x="2335" y="3103"/>
                  </a:cubicBezTo>
                  <a:cubicBezTo>
                    <a:pt x="2368" y="3036"/>
                    <a:pt x="2368" y="2969"/>
                    <a:pt x="2368" y="2936"/>
                  </a:cubicBezTo>
                  <a:lnTo>
                    <a:pt x="2368" y="2702"/>
                  </a:lnTo>
                  <a:lnTo>
                    <a:pt x="2368" y="367"/>
                  </a:lnTo>
                  <a:lnTo>
                    <a:pt x="2368" y="234"/>
                  </a:lnTo>
                  <a:cubicBezTo>
                    <a:pt x="2368" y="200"/>
                    <a:pt x="2368" y="167"/>
                    <a:pt x="2335" y="134"/>
                  </a:cubicBezTo>
                  <a:cubicBezTo>
                    <a:pt x="2335" y="67"/>
                    <a:pt x="2302" y="67"/>
                    <a:pt x="2268" y="34"/>
                  </a:cubicBezTo>
                  <a:cubicBezTo>
                    <a:pt x="2235" y="0"/>
                    <a:pt x="2168" y="0"/>
                    <a:pt x="2102" y="0"/>
                  </a:cubicBezTo>
                  <a:cubicBezTo>
                    <a:pt x="2002" y="0"/>
                    <a:pt x="1968" y="0"/>
                    <a:pt x="1935" y="34"/>
                  </a:cubicBezTo>
                  <a:lnTo>
                    <a:pt x="1835" y="134"/>
                  </a:lnTo>
                  <a:cubicBezTo>
                    <a:pt x="1801" y="167"/>
                    <a:pt x="1801" y="200"/>
                    <a:pt x="1801" y="234"/>
                  </a:cubicBezTo>
                  <a:lnTo>
                    <a:pt x="1801" y="367"/>
                  </a:lnTo>
                  <a:lnTo>
                    <a:pt x="1801" y="2269"/>
                  </a:lnTo>
                  <a:lnTo>
                    <a:pt x="1768" y="2269"/>
                  </a:lnTo>
                  <a:lnTo>
                    <a:pt x="1001" y="234"/>
                  </a:lnTo>
                  <a:cubicBezTo>
                    <a:pt x="967" y="200"/>
                    <a:pt x="967" y="167"/>
                    <a:pt x="934" y="134"/>
                  </a:cubicBezTo>
                  <a:cubicBezTo>
                    <a:pt x="867" y="67"/>
                    <a:pt x="834" y="67"/>
                    <a:pt x="801" y="34"/>
                  </a:cubicBezTo>
                  <a:cubicBezTo>
                    <a:pt x="767" y="0"/>
                    <a:pt x="701"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2062125" y="2122800"/>
              <a:ext cx="54225" cy="79250"/>
            </a:xfrm>
            <a:custGeom>
              <a:avLst/>
              <a:gdLst/>
              <a:ahLst/>
              <a:cxnLst/>
              <a:rect l="l" t="t" r="r" b="b"/>
              <a:pathLst>
                <a:path w="2169" h="3170" extrusionOk="0">
                  <a:moveTo>
                    <a:pt x="334" y="0"/>
                  </a:moveTo>
                  <a:cubicBezTo>
                    <a:pt x="300" y="0"/>
                    <a:pt x="200" y="34"/>
                    <a:pt x="167" y="34"/>
                  </a:cubicBezTo>
                  <a:cubicBezTo>
                    <a:pt x="134" y="34"/>
                    <a:pt x="67" y="100"/>
                    <a:pt x="33" y="134"/>
                  </a:cubicBezTo>
                  <a:cubicBezTo>
                    <a:pt x="0" y="167"/>
                    <a:pt x="0" y="200"/>
                    <a:pt x="0" y="301"/>
                  </a:cubicBezTo>
                  <a:cubicBezTo>
                    <a:pt x="0" y="367"/>
                    <a:pt x="0" y="434"/>
                    <a:pt x="33" y="467"/>
                  </a:cubicBezTo>
                  <a:cubicBezTo>
                    <a:pt x="67" y="501"/>
                    <a:pt x="134" y="501"/>
                    <a:pt x="167" y="534"/>
                  </a:cubicBezTo>
                  <a:cubicBezTo>
                    <a:pt x="200" y="601"/>
                    <a:pt x="300" y="601"/>
                    <a:pt x="334" y="601"/>
                  </a:cubicBezTo>
                  <a:lnTo>
                    <a:pt x="734" y="601"/>
                  </a:lnTo>
                  <a:lnTo>
                    <a:pt x="734" y="2636"/>
                  </a:lnTo>
                  <a:lnTo>
                    <a:pt x="734" y="2836"/>
                  </a:lnTo>
                  <a:cubicBezTo>
                    <a:pt x="734" y="2936"/>
                    <a:pt x="734" y="2969"/>
                    <a:pt x="801" y="3002"/>
                  </a:cubicBezTo>
                  <a:cubicBezTo>
                    <a:pt x="801" y="3036"/>
                    <a:pt x="834" y="3103"/>
                    <a:pt x="867" y="3136"/>
                  </a:cubicBezTo>
                  <a:cubicBezTo>
                    <a:pt x="901" y="3169"/>
                    <a:pt x="1001" y="3169"/>
                    <a:pt x="1068" y="3169"/>
                  </a:cubicBezTo>
                  <a:cubicBezTo>
                    <a:pt x="1168" y="3169"/>
                    <a:pt x="1234" y="3169"/>
                    <a:pt x="1301" y="3136"/>
                  </a:cubicBezTo>
                  <a:cubicBezTo>
                    <a:pt x="1334" y="3103"/>
                    <a:pt x="1334" y="3036"/>
                    <a:pt x="1368" y="3002"/>
                  </a:cubicBezTo>
                  <a:cubicBezTo>
                    <a:pt x="1401" y="2969"/>
                    <a:pt x="1401" y="2869"/>
                    <a:pt x="1401" y="2836"/>
                  </a:cubicBezTo>
                  <a:lnTo>
                    <a:pt x="1401" y="2636"/>
                  </a:lnTo>
                  <a:lnTo>
                    <a:pt x="1401" y="601"/>
                  </a:lnTo>
                  <a:lnTo>
                    <a:pt x="1835" y="601"/>
                  </a:lnTo>
                  <a:cubicBezTo>
                    <a:pt x="1868" y="601"/>
                    <a:pt x="1968" y="601"/>
                    <a:pt x="2002" y="534"/>
                  </a:cubicBezTo>
                  <a:cubicBezTo>
                    <a:pt x="2035" y="534"/>
                    <a:pt x="2068" y="501"/>
                    <a:pt x="2135" y="467"/>
                  </a:cubicBezTo>
                  <a:cubicBezTo>
                    <a:pt x="2168" y="434"/>
                    <a:pt x="2168" y="367"/>
                    <a:pt x="2168" y="301"/>
                  </a:cubicBezTo>
                  <a:cubicBezTo>
                    <a:pt x="2168" y="200"/>
                    <a:pt x="2168" y="167"/>
                    <a:pt x="2135" y="134"/>
                  </a:cubicBezTo>
                  <a:cubicBezTo>
                    <a:pt x="2068" y="100"/>
                    <a:pt x="2035" y="100"/>
                    <a:pt x="2002" y="34"/>
                  </a:cubicBezTo>
                  <a:cubicBezTo>
                    <a:pt x="1968" y="0"/>
                    <a:pt x="1868" y="0"/>
                    <a:pt x="18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999600" y="2122800"/>
              <a:ext cx="52575" cy="80075"/>
            </a:xfrm>
            <a:custGeom>
              <a:avLst/>
              <a:gdLst/>
              <a:ahLst/>
              <a:cxnLst/>
              <a:rect l="l" t="t" r="r" b="b"/>
              <a:pathLst>
                <a:path w="2103" h="3203" extrusionOk="0">
                  <a:moveTo>
                    <a:pt x="368" y="0"/>
                  </a:moveTo>
                  <a:cubicBezTo>
                    <a:pt x="301" y="0"/>
                    <a:pt x="201" y="0"/>
                    <a:pt x="168" y="34"/>
                  </a:cubicBezTo>
                  <a:lnTo>
                    <a:pt x="34" y="167"/>
                  </a:lnTo>
                  <a:cubicBezTo>
                    <a:pt x="34" y="200"/>
                    <a:pt x="1" y="301"/>
                    <a:pt x="1" y="334"/>
                  </a:cubicBezTo>
                  <a:lnTo>
                    <a:pt x="1" y="534"/>
                  </a:lnTo>
                  <a:lnTo>
                    <a:pt x="1" y="2269"/>
                  </a:lnTo>
                  <a:cubicBezTo>
                    <a:pt x="1" y="2435"/>
                    <a:pt x="34" y="2535"/>
                    <a:pt x="101" y="2669"/>
                  </a:cubicBezTo>
                  <a:cubicBezTo>
                    <a:pt x="134" y="2802"/>
                    <a:pt x="201" y="2869"/>
                    <a:pt x="301" y="2969"/>
                  </a:cubicBezTo>
                  <a:cubicBezTo>
                    <a:pt x="368" y="3036"/>
                    <a:pt x="501" y="3103"/>
                    <a:pt x="635" y="3136"/>
                  </a:cubicBezTo>
                  <a:cubicBezTo>
                    <a:pt x="768" y="3169"/>
                    <a:pt x="868" y="3203"/>
                    <a:pt x="1035" y="3203"/>
                  </a:cubicBezTo>
                  <a:cubicBezTo>
                    <a:pt x="1168" y="3203"/>
                    <a:pt x="1335" y="3203"/>
                    <a:pt x="1469" y="3169"/>
                  </a:cubicBezTo>
                  <a:cubicBezTo>
                    <a:pt x="1602" y="3136"/>
                    <a:pt x="1702" y="3069"/>
                    <a:pt x="1802" y="3002"/>
                  </a:cubicBezTo>
                  <a:cubicBezTo>
                    <a:pt x="1869" y="2936"/>
                    <a:pt x="1969" y="2836"/>
                    <a:pt x="2002" y="2702"/>
                  </a:cubicBezTo>
                  <a:cubicBezTo>
                    <a:pt x="2036" y="2569"/>
                    <a:pt x="2102" y="2469"/>
                    <a:pt x="2102" y="2302"/>
                  </a:cubicBezTo>
                  <a:lnTo>
                    <a:pt x="2102" y="534"/>
                  </a:lnTo>
                  <a:lnTo>
                    <a:pt x="2102" y="334"/>
                  </a:lnTo>
                  <a:cubicBezTo>
                    <a:pt x="2102" y="301"/>
                    <a:pt x="2102" y="200"/>
                    <a:pt x="2036" y="167"/>
                  </a:cubicBezTo>
                  <a:lnTo>
                    <a:pt x="1936" y="34"/>
                  </a:lnTo>
                  <a:cubicBezTo>
                    <a:pt x="1869" y="0"/>
                    <a:pt x="1802" y="0"/>
                    <a:pt x="1702" y="0"/>
                  </a:cubicBezTo>
                  <a:cubicBezTo>
                    <a:pt x="1635" y="0"/>
                    <a:pt x="1535" y="0"/>
                    <a:pt x="1502" y="34"/>
                  </a:cubicBezTo>
                  <a:lnTo>
                    <a:pt x="1369" y="167"/>
                  </a:lnTo>
                  <a:cubicBezTo>
                    <a:pt x="1369" y="200"/>
                    <a:pt x="1335" y="301"/>
                    <a:pt x="1335" y="334"/>
                  </a:cubicBezTo>
                  <a:lnTo>
                    <a:pt x="1335" y="534"/>
                  </a:lnTo>
                  <a:lnTo>
                    <a:pt x="1335" y="2335"/>
                  </a:lnTo>
                  <a:cubicBezTo>
                    <a:pt x="1335" y="2369"/>
                    <a:pt x="1335" y="2469"/>
                    <a:pt x="1302" y="2502"/>
                  </a:cubicBezTo>
                  <a:cubicBezTo>
                    <a:pt x="1302" y="2535"/>
                    <a:pt x="1268" y="2535"/>
                    <a:pt x="1268" y="2602"/>
                  </a:cubicBezTo>
                  <a:cubicBezTo>
                    <a:pt x="1268" y="2602"/>
                    <a:pt x="1268" y="2636"/>
                    <a:pt x="1202" y="2636"/>
                  </a:cubicBezTo>
                  <a:cubicBezTo>
                    <a:pt x="1168" y="2636"/>
                    <a:pt x="1168" y="2669"/>
                    <a:pt x="1135" y="2669"/>
                  </a:cubicBezTo>
                  <a:lnTo>
                    <a:pt x="968" y="2669"/>
                  </a:lnTo>
                  <a:cubicBezTo>
                    <a:pt x="935" y="2669"/>
                    <a:pt x="868" y="2636"/>
                    <a:pt x="868" y="2636"/>
                  </a:cubicBezTo>
                  <a:cubicBezTo>
                    <a:pt x="868" y="2636"/>
                    <a:pt x="835" y="2636"/>
                    <a:pt x="835" y="2602"/>
                  </a:cubicBezTo>
                  <a:cubicBezTo>
                    <a:pt x="835" y="2535"/>
                    <a:pt x="801" y="2535"/>
                    <a:pt x="801" y="2502"/>
                  </a:cubicBezTo>
                  <a:cubicBezTo>
                    <a:pt x="768" y="2469"/>
                    <a:pt x="768" y="2435"/>
                    <a:pt x="768" y="2335"/>
                  </a:cubicBezTo>
                  <a:lnTo>
                    <a:pt x="768" y="534"/>
                  </a:lnTo>
                  <a:lnTo>
                    <a:pt x="768" y="334"/>
                  </a:lnTo>
                  <a:cubicBezTo>
                    <a:pt x="768" y="301"/>
                    <a:pt x="768" y="200"/>
                    <a:pt x="701" y="167"/>
                  </a:cubicBezTo>
                  <a:lnTo>
                    <a:pt x="601" y="34"/>
                  </a:lnTo>
                  <a:cubicBezTo>
                    <a:pt x="535" y="0"/>
                    <a:pt x="468" y="0"/>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929550" y="2122800"/>
              <a:ext cx="55075" cy="81750"/>
            </a:xfrm>
            <a:custGeom>
              <a:avLst/>
              <a:gdLst/>
              <a:ahLst/>
              <a:cxnLst/>
              <a:rect l="l" t="t" r="r" b="b"/>
              <a:pathLst>
                <a:path w="2203" h="3270" extrusionOk="0">
                  <a:moveTo>
                    <a:pt x="1002" y="601"/>
                  </a:moveTo>
                  <a:cubicBezTo>
                    <a:pt x="1068" y="601"/>
                    <a:pt x="1168" y="601"/>
                    <a:pt x="1202" y="634"/>
                  </a:cubicBezTo>
                  <a:cubicBezTo>
                    <a:pt x="1235" y="634"/>
                    <a:pt x="1235" y="634"/>
                    <a:pt x="1268" y="667"/>
                  </a:cubicBezTo>
                  <a:cubicBezTo>
                    <a:pt x="1335" y="701"/>
                    <a:pt x="1369" y="701"/>
                    <a:pt x="1369" y="768"/>
                  </a:cubicBezTo>
                  <a:cubicBezTo>
                    <a:pt x="1369" y="768"/>
                    <a:pt x="1402" y="801"/>
                    <a:pt x="1402" y="834"/>
                  </a:cubicBezTo>
                  <a:lnTo>
                    <a:pt x="1402" y="968"/>
                  </a:lnTo>
                  <a:lnTo>
                    <a:pt x="1402" y="1134"/>
                  </a:lnTo>
                  <a:cubicBezTo>
                    <a:pt x="1402" y="1168"/>
                    <a:pt x="1369" y="1201"/>
                    <a:pt x="1369" y="1268"/>
                  </a:cubicBezTo>
                  <a:lnTo>
                    <a:pt x="1268" y="1335"/>
                  </a:lnTo>
                  <a:cubicBezTo>
                    <a:pt x="1235" y="1335"/>
                    <a:pt x="1235" y="1368"/>
                    <a:pt x="1202" y="1368"/>
                  </a:cubicBezTo>
                  <a:cubicBezTo>
                    <a:pt x="1135" y="1368"/>
                    <a:pt x="1068" y="1435"/>
                    <a:pt x="1002" y="1435"/>
                  </a:cubicBezTo>
                  <a:lnTo>
                    <a:pt x="668" y="1435"/>
                  </a:lnTo>
                  <a:lnTo>
                    <a:pt x="668" y="601"/>
                  </a:lnTo>
                  <a:close/>
                  <a:moveTo>
                    <a:pt x="334" y="0"/>
                  </a:moveTo>
                  <a:cubicBezTo>
                    <a:pt x="234" y="0"/>
                    <a:pt x="168" y="0"/>
                    <a:pt x="101" y="34"/>
                  </a:cubicBezTo>
                  <a:cubicBezTo>
                    <a:pt x="68" y="100"/>
                    <a:pt x="68" y="134"/>
                    <a:pt x="34" y="167"/>
                  </a:cubicBezTo>
                  <a:cubicBezTo>
                    <a:pt x="1" y="200"/>
                    <a:pt x="1" y="301"/>
                    <a:pt x="1" y="334"/>
                  </a:cubicBezTo>
                  <a:lnTo>
                    <a:pt x="1" y="534"/>
                  </a:lnTo>
                  <a:lnTo>
                    <a:pt x="101" y="534"/>
                  </a:lnTo>
                  <a:lnTo>
                    <a:pt x="101" y="2636"/>
                  </a:lnTo>
                  <a:lnTo>
                    <a:pt x="101" y="2836"/>
                  </a:lnTo>
                  <a:cubicBezTo>
                    <a:pt x="101" y="2869"/>
                    <a:pt x="101" y="2969"/>
                    <a:pt x="168" y="3002"/>
                  </a:cubicBezTo>
                  <a:cubicBezTo>
                    <a:pt x="168" y="3036"/>
                    <a:pt x="201" y="3103"/>
                    <a:pt x="234" y="3136"/>
                  </a:cubicBezTo>
                  <a:cubicBezTo>
                    <a:pt x="268" y="3169"/>
                    <a:pt x="368" y="3169"/>
                    <a:pt x="435" y="3169"/>
                  </a:cubicBezTo>
                  <a:cubicBezTo>
                    <a:pt x="535" y="3169"/>
                    <a:pt x="601" y="3169"/>
                    <a:pt x="668" y="3136"/>
                  </a:cubicBezTo>
                  <a:cubicBezTo>
                    <a:pt x="701" y="3103"/>
                    <a:pt x="701" y="3036"/>
                    <a:pt x="735" y="3002"/>
                  </a:cubicBezTo>
                  <a:cubicBezTo>
                    <a:pt x="768" y="2969"/>
                    <a:pt x="768" y="2936"/>
                    <a:pt x="768" y="2836"/>
                  </a:cubicBezTo>
                  <a:lnTo>
                    <a:pt x="768" y="2636"/>
                  </a:lnTo>
                  <a:lnTo>
                    <a:pt x="768" y="1868"/>
                  </a:lnTo>
                  <a:lnTo>
                    <a:pt x="1035" y="1868"/>
                  </a:lnTo>
                  <a:cubicBezTo>
                    <a:pt x="1068" y="1868"/>
                    <a:pt x="1168" y="1868"/>
                    <a:pt x="1202" y="1935"/>
                  </a:cubicBezTo>
                  <a:cubicBezTo>
                    <a:pt x="1268" y="1935"/>
                    <a:pt x="1335" y="1968"/>
                    <a:pt x="1335" y="2002"/>
                  </a:cubicBezTo>
                  <a:cubicBezTo>
                    <a:pt x="1335" y="2035"/>
                    <a:pt x="1369" y="2135"/>
                    <a:pt x="1369" y="2169"/>
                  </a:cubicBezTo>
                  <a:lnTo>
                    <a:pt x="1369" y="2335"/>
                  </a:lnTo>
                  <a:lnTo>
                    <a:pt x="1369" y="2836"/>
                  </a:lnTo>
                  <a:cubicBezTo>
                    <a:pt x="1369" y="2936"/>
                    <a:pt x="1369" y="2969"/>
                    <a:pt x="1402" y="3002"/>
                  </a:cubicBezTo>
                  <a:cubicBezTo>
                    <a:pt x="1402" y="3036"/>
                    <a:pt x="1435" y="3103"/>
                    <a:pt x="1502" y="3136"/>
                  </a:cubicBezTo>
                  <a:cubicBezTo>
                    <a:pt x="1535" y="3169"/>
                    <a:pt x="1569" y="3203"/>
                    <a:pt x="1602" y="3203"/>
                  </a:cubicBezTo>
                  <a:cubicBezTo>
                    <a:pt x="1702" y="3269"/>
                    <a:pt x="1735" y="3269"/>
                    <a:pt x="1769" y="3269"/>
                  </a:cubicBezTo>
                  <a:lnTo>
                    <a:pt x="1902" y="3269"/>
                  </a:lnTo>
                  <a:cubicBezTo>
                    <a:pt x="1936" y="3269"/>
                    <a:pt x="2002" y="3269"/>
                    <a:pt x="2036" y="3203"/>
                  </a:cubicBezTo>
                  <a:cubicBezTo>
                    <a:pt x="2069" y="3203"/>
                    <a:pt x="2069" y="3169"/>
                    <a:pt x="2102" y="3136"/>
                  </a:cubicBezTo>
                  <a:cubicBezTo>
                    <a:pt x="2169" y="3103"/>
                    <a:pt x="2169" y="3036"/>
                    <a:pt x="2169" y="3002"/>
                  </a:cubicBezTo>
                  <a:cubicBezTo>
                    <a:pt x="2169" y="2969"/>
                    <a:pt x="2202" y="2936"/>
                    <a:pt x="2169" y="2936"/>
                  </a:cubicBezTo>
                  <a:cubicBezTo>
                    <a:pt x="2102" y="2936"/>
                    <a:pt x="2102" y="2869"/>
                    <a:pt x="2069" y="2836"/>
                  </a:cubicBezTo>
                  <a:cubicBezTo>
                    <a:pt x="2036" y="2836"/>
                    <a:pt x="2036" y="2802"/>
                    <a:pt x="2036" y="2802"/>
                  </a:cubicBezTo>
                  <a:lnTo>
                    <a:pt x="2036" y="2769"/>
                  </a:lnTo>
                  <a:lnTo>
                    <a:pt x="2036" y="2435"/>
                  </a:lnTo>
                  <a:cubicBezTo>
                    <a:pt x="2036" y="2335"/>
                    <a:pt x="2036" y="2269"/>
                    <a:pt x="2002" y="2169"/>
                  </a:cubicBezTo>
                  <a:cubicBezTo>
                    <a:pt x="1936" y="2102"/>
                    <a:pt x="1936" y="2002"/>
                    <a:pt x="1869" y="1968"/>
                  </a:cubicBezTo>
                  <a:cubicBezTo>
                    <a:pt x="1769" y="1935"/>
                    <a:pt x="1735" y="1868"/>
                    <a:pt x="1702" y="1835"/>
                  </a:cubicBezTo>
                  <a:cubicBezTo>
                    <a:pt x="1669" y="1802"/>
                    <a:pt x="1569" y="1802"/>
                    <a:pt x="1535" y="1768"/>
                  </a:cubicBezTo>
                  <a:cubicBezTo>
                    <a:pt x="1602" y="1768"/>
                    <a:pt x="1702" y="1702"/>
                    <a:pt x="1735" y="1668"/>
                  </a:cubicBezTo>
                  <a:cubicBezTo>
                    <a:pt x="1836" y="1635"/>
                    <a:pt x="1869" y="1601"/>
                    <a:pt x="1902" y="1535"/>
                  </a:cubicBezTo>
                  <a:cubicBezTo>
                    <a:pt x="1936" y="1468"/>
                    <a:pt x="2002" y="1468"/>
                    <a:pt x="2002" y="1368"/>
                  </a:cubicBezTo>
                  <a:cubicBezTo>
                    <a:pt x="2002" y="1301"/>
                    <a:pt x="2036" y="1268"/>
                    <a:pt x="2036" y="1201"/>
                  </a:cubicBezTo>
                  <a:cubicBezTo>
                    <a:pt x="2069" y="1168"/>
                    <a:pt x="2069" y="1134"/>
                    <a:pt x="2069" y="1101"/>
                  </a:cubicBezTo>
                  <a:lnTo>
                    <a:pt x="2069" y="1001"/>
                  </a:lnTo>
                  <a:cubicBezTo>
                    <a:pt x="2069" y="868"/>
                    <a:pt x="2069" y="768"/>
                    <a:pt x="2036" y="667"/>
                  </a:cubicBezTo>
                  <a:cubicBezTo>
                    <a:pt x="2002" y="534"/>
                    <a:pt x="1936" y="501"/>
                    <a:pt x="1902" y="434"/>
                  </a:cubicBezTo>
                  <a:cubicBezTo>
                    <a:pt x="1869" y="334"/>
                    <a:pt x="1769" y="301"/>
                    <a:pt x="1735" y="267"/>
                  </a:cubicBezTo>
                  <a:cubicBezTo>
                    <a:pt x="1702" y="200"/>
                    <a:pt x="1635" y="167"/>
                    <a:pt x="1569" y="134"/>
                  </a:cubicBezTo>
                  <a:cubicBezTo>
                    <a:pt x="1435" y="34"/>
                    <a:pt x="1235" y="0"/>
                    <a:pt x="1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864500" y="2117800"/>
              <a:ext cx="43400" cy="80900"/>
            </a:xfrm>
            <a:custGeom>
              <a:avLst/>
              <a:gdLst/>
              <a:ahLst/>
              <a:cxnLst/>
              <a:rect l="l" t="t" r="r" b="b"/>
              <a:pathLst>
                <a:path w="1736" h="3236" extrusionOk="0">
                  <a:moveTo>
                    <a:pt x="334" y="0"/>
                  </a:moveTo>
                  <a:cubicBezTo>
                    <a:pt x="268" y="0"/>
                    <a:pt x="168" y="0"/>
                    <a:pt x="134" y="34"/>
                  </a:cubicBezTo>
                  <a:cubicBezTo>
                    <a:pt x="101" y="67"/>
                    <a:pt x="101" y="100"/>
                    <a:pt x="67" y="167"/>
                  </a:cubicBezTo>
                  <a:cubicBezTo>
                    <a:pt x="1" y="200"/>
                    <a:pt x="1" y="267"/>
                    <a:pt x="1" y="334"/>
                  </a:cubicBezTo>
                  <a:lnTo>
                    <a:pt x="1" y="534"/>
                  </a:lnTo>
                  <a:lnTo>
                    <a:pt x="1" y="2702"/>
                  </a:lnTo>
                  <a:lnTo>
                    <a:pt x="1" y="2902"/>
                  </a:lnTo>
                  <a:cubicBezTo>
                    <a:pt x="1" y="2936"/>
                    <a:pt x="1" y="3036"/>
                    <a:pt x="67" y="3069"/>
                  </a:cubicBezTo>
                  <a:cubicBezTo>
                    <a:pt x="67" y="3102"/>
                    <a:pt x="101" y="3169"/>
                    <a:pt x="134" y="3202"/>
                  </a:cubicBezTo>
                  <a:cubicBezTo>
                    <a:pt x="168" y="3236"/>
                    <a:pt x="268" y="3236"/>
                    <a:pt x="334" y="3236"/>
                  </a:cubicBezTo>
                  <a:lnTo>
                    <a:pt x="1402" y="3236"/>
                  </a:lnTo>
                  <a:cubicBezTo>
                    <a:pt x="1435" y="3236"/>
                    <a:pt x="1502" y="3236"/>
                    <a:pt x="1569" y="3202"/>
                  </a:cubicBezTo>
                  <a:cubicBezTo>
                    <a:pt x="1602" y="3202"/>
                    <a:pt x="1635" y="3169"/>
                    <a:pt x="1669" y="3102"/>
                  </a:cubicBezTo>
                  <a:cubicBezTo>
                    <a:pt x="1735" y="3069"/>
                    <a:pt x="1735" y="3036"/>
                    <a:pt x="1735" y="2936"/>
                  </a:cubicBezTo>
                  <a:cubicBezTo>
                    <a:pt x="1735" y="2869"/>
                    <a:pt x="1735" y="2836"/>
                    <a:pt x="1669" y="2769"/>
                  </a:cubicBezTo>
                  <a:cubicBezTo>
                    <a:pt x="1635" y="2735"/>
                    <a:pt x="1602" y="2735"/>
                    <a:pt x="1569" y="2702"/>
                  </a:cubicBezTo>
                  <a:cubicBezTo>
                    <a:pt x="1502" y="2669"/>
                    <a:pt x="1435" y="2669"/>
                    <a:pt x="1402" y="2669"/>
                  </a:cubicBezTo>
                  <a:lnTo>
                    <a:pt x="668" y="2669"/>
                  </a:lnTo>
                  <a:lnTo>
                    <a:pt x="668" y="2002"/>
                  </a:lnTo>
                  <a:lnTo>
                    <a:pt x="1135" y="2002"/>
                  </a:lnTo>
                  <a:cubicBezTo>
                    <a:pt x="1235" y="2002"/>
                    <a:pt x="1268" y="1935"/>
                    <a:pt x="1302" y="1935"/>
                  </a:cubicBezTo>
                  <a:cubicBezTo>
                    <a:pt x="1335" y="1935"/>
                    <a:pt x="1402" y="1902"/>
                    <a:pt x="1435" y="1868"/>
                  </a:cubicBezTo>
                  <a:cubicBezTo>
                    <a:pt x="1468" y="1835"/>
                    <a:pt x="1468" y="1768"/>
                    <a:pt x="1468" y="1701"/>
                  </a:cubicBezTo>
                  <a:cubicBezTo>
                    <a:pt x="1468" y="1601"/>
                    <a:pt x="1468" y="1568"/>
                    <a:pt x="1435" y="1535"/>
                  </a:cubicBezTo>
                  <a:cubicBezTo>
                    <a:pt x="1402" y="1501"/>
                    <a:pt x="1335" y="1468"/>
                    <a:pt x="1302" y="1468"/>
                  </a:cubicBezTo>
                  <a:cubicBezTo>
                    <a:pt x="1268" y="1401"/>
                    <a:pt x="1168" y="1401"/>
                    <a:pt x="1135" y="1401"/>
                  </a:cubicBezTo>
                  <a:lnTo>
                    <a:pt x="668" y="1401"/>
                  </a:lnTo>
                  <a:lnTo>
                    <a:pt x="668" y="801"/>
                  </a:lnTo>
                  <a:lnTo>
                    <a:pt x="1402" y="801"/>
                  </a:lnTo>
                  <a:cubicBezTo>
                    <a:pt x="1435" y="801"/>
                    <a:pt x="1502" y="801"/>
                    <a:pt x="1569" y="734"/>
                  </a:cubicBezTo>
                  <a:cubicBezTo>
                    <a:pt x="1602" y="734"/>
                    <a:pt x="1635" y="701"/>
                    <a:pt x="1669" y="667"/>
                  </a:cubicBezTo>
                  <a:cubicBezTo>
                    <a:pt x="1735" y="634"/>
                    <a:pt x="1735" y="567"/>
                    <a:pt x="1735" y="501"/>
                  </a:cubicBezTo>
                  <a:cubicBezTo>
                    <a:pt x="1735" y="400"/>
                    <a:pt x="1735" y="367"/>
                    <a:pt x="1669" y="334"/>
                  </a:cubicBezTo>
                  <a:cubicBezTo>
                    <a:pt x="1635" y="300"/>
                    <a:pt x="1602" y="300"/>
                    <a:pt x="1569" y="234"/>
                  </a:cubicBezTo>
                  <a:cubicBezTo>
                    <a:pt x="1502" y="200"/>
                    <a:pt x="1435" y="200"/>
                    <a:pt x="1402" y="200"/>
                  </a:cubicBezTo>
                  <a:lnTo>
                    <a:pt x="1235" y="200"/>
                  </a:lnTo>
                  <a:lnTo>
                    <a:pt x="1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2236425" y="2452200"/>
              <a:ext cx="216850" cy="216850"/>
            </a:xfrm>
            <a:custGeom>
              <a:avLst/>
              <a:gdLst/>
              <a:ahLst/>
              <a:cxnLst/>
              <a:rect l="l" t="t" r="r" b="b"/>
              <a:pathLst>
                <a:path w="8674" h="8674" extrusionOk="0">
                  <a:moveTo>
                    <a:pt x="4337" y="8673"/>
                  </a:moveTo>
                  <a:cubicBezTo>
                    <a:pt x="6705" y="8673"/>
                    <a:pt x="8673" y="6705"/>
                    <a:pt x="8673" y="4337"/>
                  </a:cubicBezTo>
                  <a:cubicBezTo>
                    <a:pt x="8673" y="1968"/>
                    <a:pt x="6705" y="0"/>
                    <a:pt x="4337" y="0"/>
                  </a:cubicBezTo>
                  <a:cubicBezTo>
                    <a:pt x="1969" y="0"/>
                    <a:pt x="0" y="1968"/>
                    <a:pt x="0" y="4337"/>
                  </a:cubicBezTo>
                  <a:cubicBezTo>
                    <a:pt x="0" y="6705"/>
                    <a:pt x="1969" y="8673"/>
                    <a:pt x="4337" y="8673"/>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40"/>
          <p:cNvGrpSpPr/>
          <p:nvPr/>
        </p:nvGrpSpPr>
        <p:grpSpPr>
          <a:xfrm>
            <a:off x="7291425" y="1017675"/>
            <a:ext cx="1115825" cy="857300"/>
            <a:chOff x="-3948475" y="1898475"/>
            <a:chExt cx="1115825" cy="857300"/>
          </a:xfrm>
        </p:grpSpPr>
        <p:sp>
          <p:nvSpPr>
            <p:cNvPr id="1745" name="Google Shape;1745;p40"/>
            <p:cNvSpPr/>
            <p:nvPr/>
          </p:nvSpPr>
          <p:spPr>
            <a:xfrm>
              <a:off x="-3948475" y="1898475"/>
              <a:ext cx="1115825" cy="857300"/>
            </a:xfrm>
            <a:custGeom>
              <a:avLst/>
              <a:gdLst/>
              <a:ahLst/>
              <a:cxnLst/>
              <a:rect l="l" t="t" r="r" b="b"/>
              <a:pathLst>
                <a:path w="44633" h="34292" extrusionOk="0">
                  <a:moveTo>
                    <a:pt x="37060" y="0"/>
                  </a:moveTo>
                  <a:cubicBezTo>
                    <a:pt x="35993" y="34"/>
                    <a:pt x="34992" y="300"/>
                    <a:pt x="34158" y="701"/>
                  </a:cubicBezTo>
                  <a:lnTo>
                    <a:pt x="33658" y="467"/>
                  </a:lnTo>
                  <a:cubicBezTo>
                    <a:pt x="33057" y="200"/>
                    <a:pt x="32390" y="100"/>
                    <a:pt x="31623" y="100"/>
                  </a:cubicBezTo>
                  <a:cubicBezTo>
                    <a:pt x="30856" y="100"/>
                    <a:pt x="30122" y="267"/>
                    <a:pt x="29488" y="534"/>
                  </a:cubicBezTo>
                  <a:cubicBezTo>
                    <a:pt x="28888" y="267"/>
                    <a:pt x="28154" y="100"/>
                    <a:pt x="27386" y="100"/>
                  </a:cubicBezTo>
                  <a:lnTo>
                    <a:pt x="26486" y="100"/>
                  </a:lnTo>
                  <a:cubicBezTo>
                    <a:pt x="25752" y="100"/>
                    <a:pt x="25051" y="200"/>
                    <a:pt x="24418" y="501"/>
                  </a:cubicBezTo>
                  <a:cubicBezTo>
                    <a:pt x="23784" y="200"/>
                    <a:pt x="23083" y="100"/>
                    <a:pt x="22316" y="100"/>
                  </a:cubicBezTo>
                  <a:cubicBezTo>
                    <a:pt x="21749" y="100"/>
                    <a:pt x="21215" y="167"/>
                    <a:pt x="20648" y="334"/>
                  </a:cubicBezTo>
                  <a:cubicBezTo>
                    <a:pt x="20148" y="167"/>
                    <a:pt x="19614" y="100"/>
                    <a:pt x="19081" y="100"/>
                  </a:cubicBezTo>
                  <a:cubicBezTo>
                    <a:pt x="18280" y="100"/>
                    <a:pt x="17479" y="267"/>
                    <a:pt x="16812" y="634"/>
                  </a:cubicBezTo>
                  <a:cubicBezTo>
                    <a:pt x="16145" y="267"/>
                    <a:pt x="15411" y="100"/>
                    <a:pt x="14577" y="100"/>
                  </a:cubicBezTo>
                  <a:cubicBezTo>
                    <a:pt x="14044" y="100"/>
                    <a:pt x="13477" y="167"/>
                    <a:pt x="12976" y="334"/>
                  </a:cubicBezTo>
                  <a:cubicBezTo>
                    <a:pt x="12476" y="167"/>
                    <a:pt x="11909" y="100"/>
                    <a:pt x="11308" y="100"/>
                  </a:cubicBezTo>
                  <a:cubicBezTo>
                    <a:pt x="10374" y="100"/>
                    <a:pt x="9474" y="334"/>
                    <a:pt x="8740" y="767"/>
                  </a:cubicBezTo>
                  <a:cubicBezTo>
                    <a:pt x="8540" y="867"/>
                    <a:pt x="8306" y="1034"/>
                    <a:pt x="8106" y="1201"/>
                  </a:cubicBezTo>
                  <a:cubicBezTo>
                    <a:pt x="7939" y="1034"/>
                    <a:pt x="7739" y="934"/>
                    <a:pt x="7539" y="801"/>
                  </a:cubicBezTo>
                  <a:cubicBezTo>
                    <a:pt x="6772" y="334"/>
                    <a:pt x="5904" y="100"/>
                    <a:pt x="4904" y="100"/>
                  </a:cubicBezTo>
                  <a:cubicBezTo>
                    <a:pt x="3903" y="100"/>
                    <a:pt x="2969" y="334"/>
                    <a:pt x="2235" y="867"/>
                  </a:cubicBezTo>
                  <a:cubicBezTo>
                    <a:pt x="1535" y="1334"/>
                    <a:pt x="968" y="2002"/>
                    <a:pt x="601" y="2769"/>
                  </a:cubicBezTo>
                  <a:cubicBezTo>
                    <a:pt x="367" y="3303"/>
                    <a:pt x="200" y="3936"/>
                    <a:pt x="100" y="4570"/>
                  </a:cubicBezTo>
                  <a:cubicBezTo>
                    <a:pt x="67" y="4837"/>
                    <a:pt x="67" y="5171"/>
                    <a:pt x="67" y="5471"/>
                  </a:cubicBezTo>
                  <a:lnTo>
                    <a:pt x="67" y="12209"/>
                  </a:lnTo>
                  <a:cubicBezTo>
                    <a:pt x="67" y="13010"/>
                    <a:pt x="234" y="13710"/>
                    <a:pt x="534" y="14344"/>
                  </a:cubicBezTo>
                  <a:cubicBezTo>
                    <a:pt x="234" y="14978"/>
                    <a:pt x="67" y="15645"/>
                    <a:pt x="34" y="16345"/>
                  </a:cubicBezTo>
                  <a:cubicBezTo>
                    <a:pt x="0" y="16779"/>
                    <a:pt x="0" y="17213"/>
                    <a:pt x="0" y="17646"/>
                  </a:cubicBezTo>
                  <a:lnTo>
                    <a:pt x="0" y="28821"/>
                  </a:lnTo>
                  <a:cubicBezTo>
                    <a:pt x="0" y="29788"/>
                    <a:pt x="200" y="30655"/>
                    <a:pt x="567" y="31389"/>
                  </a:cubicBezTo>
                  <a:cubicBezTo>
                    <a:pt x="1034" y="32323"/>
                    <a:pt x="1768" y="33057"/>
                    <a:pt x="2702" y="33558"/>
                  </a:cubicBezTo>
                  <a:cubicBezTo>
                    <a:pt x="3336" y="33891"/>
                    <a:pt x="4070" y="34125"/>
                    <a:pt x="4870" y="34191"/>
                  </a:cubicBezTo>
                  <a:cubicBezTo>
                    <a:pt x="5271" y="34225"/>
                    <a:pt x="5738" y="34291"/>
                    <a:pt x="6271" y="34291"/>
                  </a:cubicBezTo>
                  <a:lnTo>
                    <a:pt x="9374" y="34291"/>
                  </a:lnTo>
                  <a:cubicBezTo>
                    <a:pt x="9774" y="34291"/>
                    <a:pt x="10208" y="34225"/>
                    <a:pt x="10641" y="34191"/>
                  </a:cubicBezTo>
                  <a:cubicBezTo>
                    <a:pt x="11375" y="34125"/>
                    <a:pt x="12076" y="33958"/>
                    <a:pt x="12709" y="33658"/>
                  </a:cubicBezTo>
                  <a:cubicBezTo>
                    <a:pt x="12809" y="33624"/>
                    <a:pt x="12943" y="33524"/>
                    <a:pt x="13076" y="33457"/>
                  </a:cubicBezTo>
                  <a:cubicBezTo>
                    <a:pt x="13110" y="33491"/>
                    <a:pt x="13143" y="33491"/>
                    <a:pt x="13210" y="33524"/>
                  </a:cubicBezTo>
                  <a:cubicBezTo>
                    <a:pt x="14044" y="34025"/>
                    <a:pt x="15044" y="34291"/>
                    <a:pt x="16145" y="34291"/>
                  </a:cubicBezTo>
                  <a:cubicBezTo>
                    <a:pt x="17279" y="34291"/>
                    <a:pt x="18247" y="34025"/>
                    <a:pt x="19081" y="33524"/>
                  </a:cubicBezTo>
                  <a:cubicBezTo>
                    <a:pt x="19247" y="33457"/>
                    <a:pt x="19381" y="33324"/>
                    <a:pt x="19548" y="33224"/>
                  </a:cubicBezTo>
                  <a:cubicBezTo>
                    <a:pt x="19881" y="33324"/>
                    <a:pt x="20248" y="33357"/>
                    <a:pt x="20615" y="33357"/>
                  </a:cubicBezTo>
                  <a:cubicBezTo>
                    <a:pt x="20982" y="33357"/>
                    <a:pt x="21416" y="33324"/>
                    <a:pt x="21749" y="33191"/>
                  </a:cubicBezTo>
                  <a:lnTo>
                    <a:pt x="22383" y="33558"/>
                  </a:lnTo>
                  <a:cubicBezTo>
                    <a:pt x="23217" y="34025"/>
                    <a:pt x="24117" y="34225"/>
                    <a:pt x="25118" y="34225"/>
                  </a:cubicBezTo>
                  <a:lnTo>
                    <a:pt x="25452" y="34225"/>
                  </a:lnTo>
                  <a:cubicBezTo>
                    <a:pt x="26519" y="34225"/>
                    <a:pt x="27420" y="33991"/>
                    <a:pt x="28254" y="33558"/>
                  </a:cubicBezTo>
                  <a:cubicBezTo>
                    <a:pt x="28587" y="33391"/>
                    <a:pt x="28888" y="33191"/>
                    <a:pt x="29121" y="32990"/>
                  </a:cubicBezTo>
                  <a:cubicBezTo>
                    <a:pt x="29388" y="33024"/>
                    <a:pt x="29688" y="33057"/>
                    <a:pt x="29922" y="33057"/>
                  </a:cubicBezTo>
                  <a:cubicBezTo>
                    <a:pt x="30088" y="33057"/>
                    <a:pt x="30222" y="33057"/>
                    <a:pt x="30389" y="33024"/>
                  </a:cubicBezTo>
                  <a:lnTo>
                    <a:pt x="30889" y="33391"/>
                  </a:lnTo>
                  <a:cubicBezTo>
                    <a:pt x="31756" y="33991"/>
                    <a:pt x="32757" y="34225"/>
                    <a:pt x="33924" y="34225"/>
                  </a:cubicBezTo>
                  <a:lnTo>
                    <a:pt x="38228" y="34225"/>
                  </a:lnTo>
                  <a:cubicBezTo>
                    <a:pt x="38594" y="34225"/>
                    <a:pt x="39028" y="34225"/>
                    <a:pt x="39395" y="34191"/>
                  </a:cubicBezTo>
                  <a:cubicBezTo>
                    <a:pt x="40096" y="34158"/>
                    <a:pt x="40796" y="33991"/>
                    <a:pt x="41430" y="33691"/>
                  </a:cubicBezTo>
                  <a:cubicBezTo>
                    <a:pt x="42297" y="33324"/>
                    <a:pt x="43064" y="32724"/>
                    <a:pt x="43631" y="31990"/>
                  </a:cubicBezTo>
                  <a:cubicBezTo>
                    <a:pt x="44299" y="31122"/>
                    <a:pt x="44632" y="30022"/>
                    <a:pt x="44632" y="28821"/>
                  </a:cubicBezTo>
                  <a:cubicBezTo>
                    <a:pt x="44632" y="27620"/>
                    <a:pt x="44299" y="26519"/>
                    <a:pt x="43631" y="25685"/>
                  </a:cubicBezTo>
                  <a:cubicBezTo>
                    <a:pt x="43231" y="25418"/>
                    <a:pt x="42964" y="25118"/>
                    <a:pt x="42731" y="24918"/>
                  </a:cubicBezTo>
                  <a:cubicBezTo>
                    <a:pt x="42998" y="24251"/>
                    <a:pt x="43131" y="23484"/>
                    <a:pt x="43131" y="22683"/>
                  </a:cubicBezTo>
                  <a:cubicBezTo>
                    <a:pt x="43131" y="21949"/>
                    <a:pt x="42998" y="21249"/>
                    <a:pt x="42764" y="20615"/>
                  </a:cubicBezTo>
                  <a:cubicBezTo>
                    <a:pt x="43031" y="20348"/>
                    <a:pt x="43264" y="20115"/>
                    <a:pt x="43465" y="19814"/>
                  </a:cubicBezTo>
                  <a:cubicBezTo>
                    <a:pt x="44132" y="18947"/>
                    <a:pt x="44465" y="17846"/>
                    <a:pt x="44465" y="16645"/>
                  </a:cubicBezTo>
                  <a:cubicBezTo>
                    <a:pt x="44465" y="15812"/>
                    <a:pt x="44299" y="15011"/>
                    <a:pt x="43998" y="14344"/>
                  </a:cubicBezTo>
                  <a:cubicBezTo>
                    <a:pt x="44132" y="14010"/>
                    <a:pt x="44265" y="13677"/>
                    <a:pt x="44299" y="13343"/>
                  </a:cubicBezTo>
                  <a:cubicBezTo>
                    <a:pt x="44332" y="13110"/>
                    <a:pt x="44332" y="12843"/>
                    <a:pt x="44332" y="12543"/>
                  </a:cubicBezTo>
                  <a:lnTo>
                    <a:pt x="44332" y="9774"/>
                  </a:lnTo>
                  <a:cubicBezTo>
                    <a:pt x="44332" y="9207"/>
                    <a:pt x="44265" y="8773"/>
                    <a:pt x="44132" y="8306"/>
                  </a:cubicBezTo>
                  <a:lnTo>
                    <a:pt x="44265" y="7672"/>
                  </a:lnTo>
                  <a:cubicBezTo>
                    <a:pt x="44299" y="7439"/>
                    <a:pt x="44299" y="7239"/>
                    <a:pt x="44299" y="6972"/>
                  </a:cubicBezTo>
                  <a:cubicBezTo>
                    <a:pt x="44299" y="6638"/>
                    <a:pt x="44299" y="6338"/>
                    <a:pt x="44265" y="5971"/>
                  </a:cubicBezTo>
                  <a:cubicBezTo>
                    <a:pt x="44232" y="5471"/>
                    <a:pt x="44098" y="5004"/>
                    <a:pt x="43932" y="4503"/>
                  </a:cubicBezTo>
                  <a:cubicBezTo>
                    <a:pt x="43765" y="3970"/>
                    <a:pt x="43498" y="3469"/>
                    <a:pt x="43164" y="2969"/>
                  </a:cubicBezTo>
                  <a:cubicBezTo>
                    <a:pt x="42764" y="2335"/>
                    <a:pt x="42264" y="1802"/>
                    <a:pt x="41630" y="1334"/>
                  </a:cubicBezTo>
                  <a:cubicBezTo>
                    <a:pt x="41063" y="934"/>
                    <a:pt x="40396" y="601"/>
                    <a:pt x="39662" y="334"/>
                  </a:cubicBezTo>
                  <a:cubicBezTo>
                    <a:pt x="38928" y="100"/>
                    <a:pt x="38161" y="0"/>
                    <a:pt x="37260"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3911800" y="1944325"/>
              <a:ext cx="1032450" cy="770575"/>
            </a:xfrm>
            <a:custGeom>
              <a:avLst/>
              <a:gdLst/>
              <a:ahLst/>
              <a:cxnLst/>
              <a:rect l="l" t="t" r="r" b="b"/>
              <a:pathLst>
                <a:path w="41298" h="30823" extrusionOk="0">
                  <a:moveTo>
                    <a:pt x="40530" y="12577"/>
                  </a:moveTo>
                  <a:cubicBezTo>
                    <a:pt x="40597" y="12610"/>
                    <a:pt x="40597" y="12643"/>
                    <a:pt x="40630" y="12677"/>
                  </a:cubicBezTo>
                  <a:cubicBezTo>
                    <a:pt x="41097" y="13310"/>
                    <a:pt x="41297" y="14078"/>
                    <a:pt x="41297" y="14845"/>
                  </a:cubicBezTo>
                  <a:cubicBezTo>
                    <a:pt x="41297" y="15645"/>
                    <a:pt x="41130" y="16413"/>
                    <a:pt x="40630" y="17013"/>
                  </a:cubicBezTo>
                  <a:cubicBezTo>
                    <a:pt x="40263" y="17580"/>
                    <a:pt x="39763" y="17947"/>
                    <a:pt x="39129" y="18181"/>
                  </a:cubicBezTo>
                  <a:cubicBezTo>
                    <a:pt x="39029" y="18247"/>
                    <a:pt x="38995" y="18247"/>
                    <a:pt x="38929" y="18281"/>
                  </a:cubicBezTo>
                  <a:cubicBezTo>
                    <a:pt x="39096" y="18447"/>
                    <a:pt x="39196" y="18581"/>
                    <a:pt x="39329" y="18781"/>
                  </a:cubicBezTo>
                  <a:cubicBezTo>
                    <a:pt x="39796" y="19415"/>
                    <a:pt x="39963" y="20149"/>
                    <a:pt x="39963" y="20916"/>
                  </a:cubicBezTo>
                  <a:cubicBezTo>
                    <a:pt x="39963" y="21650"/>
                    <a:pt x="39796" y="22384"/>
                    <a:pt x="39329" y="23017"/>
                  </a:cubicBezTo>
                  <a:cubicBezTo>
                    <a:pt x="39162" y="23217"/>
                    <a:pt x="38995" y="23451"/>
                    <a:pt x="38795" y="23618"/>
                  </a:cubicBezTo>
                  <a:cubicBezTo>
                    <a:pt x="38862" y="23651"/>
                    <a:pt x="38995" y="23684"/>
                    <a:pt x="39096" y="23751"/>
                  </a:cubicBezTo>
                  <a:cubicBezTo>
                    <a:pt x="39696" y="23985"/>
                    <a:pt x="40196" y="24418"/>
                    <a:pt x="40597" y="24919"/>
                  </a:cubicBezTo>
                  <a:cubicBezTo>
                    <a:pt x="41030" y="25519"/>
                    <a:pt x="41264" y="26286"/>
                    <a:pt x="41264" y="27087"/>
                  </a:cubicBezTo>
                  <a:cubicBezTo>
                    <a:pt x="41264" y="27854"/>
                    <a:pt x="41030" y="28621"/>
                    <a:pt x="40597" y="29255"/>
                  </a:cubicBezTo>
                  <a:cubicBezTo>
                    <a:pt x="40196" y="29789"/>
                    <a:pt x="39696" y="30156"/>
                    <a:pt x="39096" y="30423"/>
                  </a:cubicBezTo>
                  <a:cubicBezTo>
                    <a:pt x="38629" y="30623"/>
                    <a:pt x="38095" y="30756"/>
                    <a:pt x="37594" y="30790"/>
                  </a:cubicBezTo>
                  <a:cubicBezTo>
                    <a:pt x="37261" y="30823"/>
                    <a:pt x="36861" y="30823"/>
                    <a:pt x="36527" y="30823"/>
                  </a:cubicBezTo>
                  <a:lnTo>
                    <a:pt x="32257" y="30823"/>
                  </a:lnTo>
                  <a:cubicBezTo>
                    <a:pt x="31490" y="30823"/>
                    <a:pt x="30756" y="30656"/>
                    <a:pt x="30122" y="30256"/>
                  </a:cubicBezTo>
                  <a:cubicBezTo>
                    <a:pt x="29789" y="30022"/>
                    <a:pt x="29489" y="29755"/>
                    <a:pt x="29255" y="29422"/>
                  </a:cubicBezTo>
                  <a:cubicBezTo>
                    <a:pt x="28955" y="29522"/>
                    <a:pt x="28621" y="29622"/>
                    <a:pt x="28288" y="29622"/>
                  </a:cubicBezTo>
                  <a:cubicBezTo>
                    <a:pt x="27821" y="29622"/>
                    <a:pt x="27454" y="29489"/>
                    <a:pt x="27087" y="29288"/>
                  </a:cubicBezTo>
                  <a:cubicBezTo>
                    <a:pt x="27020" y="29322"/>
                    <a:pt x="26987" y="29422"/>
                    <a:pt x="26920" y="29455"/>
                  </a:cubicBezTo>
                  <a:cubicBezTo>
                    <a:pt x="26587" y="29789"/>
                    <a:pt x="26186" y="30089"/>
                    <a:pt x="25786" y="30323"/>
                  </a:cubicBezTo>
                  <a:cubicBezTo>
                    <a:pt x="25152" y="30656"/>
                    <a:pt x="24485" y="30790"/>
                    <a:pt x="23818" y="30790"/>
                  </a:cubicBezTo>
                  <a:lnTo>
                    <a:pt x="23484" y="30790"/>
                  </a:lnTo>
                  <a:cubicBezTo>
                    <a:pt x="22817" y="30790"/>
                    <a:pt x="22150" y="30656"/>
                    <a:pt x="21516" y="30323"/>
                  </a:cubicBezTo>
                  <a:cubicBezTo>
                    <a:pt x="21116" y="30089"/>
                    <a:pt x="20682" y="29789"/>
                    <a:pt x="20349" y="29455"/>
                  </a:cubicBezTo>
                  <a:lnTo>
                    <a:pt x="20349" y="29455"/>
                  </a:lnTo>
                  <a:cubicBezTo>
                    <a:pt x="19982" y="29722"/>
                    <a:pt x="19482" y="29889"/>
                    <a:pt x="18948" y="29889"/>
                  </a:cubicBezTo>
                  <a:cubicBezTo>
                    <a:pt x="18447" y="29889"/>
                    <a:pt x="17947" y="29722"/>
                    <a:pt x="17580" y="29455"/>
                  </a:cubicBezTo>
                  <a:cubicBezTo>
                    <a:pt x="17313" y="29789"/>
                    <a:pt x="16980" y="30089"/>
                    <a:pt x="16613" y="30289"/>
                  </a:cubicBezTo>
                  <a:cubicBezTo>
                    <a:pt x="15979" y="30656"/>
                    <a:pt x="15245" y="30790"/>
                    <a:pt x="14511" y="30790"/>
                  </a:cubicBezTo>
                  <a:cubicBezTo>
                    <a:pt x="13777" y="30790"/>
                    <a:pt x="13077" y="30656"/>
                    <a:pt x="12443" y="30289"/>
                  </a:cubicBezTo>
                  <a:cubicBezTo>
                    <a:pt x="12076" y="30089"/>
                    <a:pt x="11776" y="29822"/>
                    <a:pt x="11476" y="29489"/>
                  </a:cubicBezTo>
                  <a:cubicBezTo>
                    <a:pt x="11176" y="29822"/>
                    <a:pt x="10775" y="30122"/>
                    <a:pt x="10342" y="30323"/>
                  </a:cubicBezTo>
                  <a:cubicBezTo>
                    <a:pt x="9908" y="30523"/>
                    <a:pt x="9408" y="30689"/>
                    <a:pt x="8841" y="30723"/>
                  </a:cubicBezTo>
                  <a:cubicBezTo>
                    <a:pt x="8474" y="30790"/>
                    <a:pt x="8107" y="30790"/>
                    <a:pt x="7740" y="30790"/>
                  </a:cubicBezTo>
                  <a:lnTo>
                    <a:pt x="4638" y="30790"/>
                  </a:lnTo>
                  <a:cubicBezTo>
                    <a:pt x="4237" y="30790"/>
                    <a:pt x="3804" y="30790"/>
                    <a:pt x="3403" y="30723"/>
                  </a:cubicBezTo>
                  <a:cubicBezTo>
                    <a:pt x="2836" y="30689"/>
                    <a:pt x="2303" y="30523"/>
                    <a:pt x="1802" y="30289"/>
                  </a:cubicBezTo>
                  <a:cubicBezTo>
                    <a:pt x="1168" y="29956"/>
                    <a:pt x="735" y="29455"/>
                    <a:pt x="401" y="28821"/>
                  </a:cubicBezTo>
                  <a:cubicBezTo>
                    <a:pt x="101" y="28221"/>
                    <a:pt x="1" y="27621"/>
                    <a:pt x="1" y="26987"/>
                  </a:cubicBezTo>
                  <a:lnTo>
                    <a:pt x="1" y="15812"/>
                  </a:lnTo>
                  <a:cubicBezTo>
                    <a:pt x="1" y="15445"/>
                    <a:pt x="1" y="15045"/>
                    <a:pt x="68" y="14678"/>
                  </a:cubicBezTo>
                  <a:cubicBezTo>
                    <a:pt x="101" y="14144"/>
                    <a:pt x="234" y="13644"/>
                    <a:pt x="468" y="13144"/>
                  </a:cubicBezTo>
                  <a:cubicBezTo>
                    <a:pt x="601" y="12943"/>
                    <a:pt x="735" y="12677"/>
                    <a:pt x="835" y="12510"/>
                  </a:cubicBezTo>
                  <a:cubicBezTo>
                    <a:pt x="668" y="12343"/>
                    <a:pt x="568" y="12143"/>
                    <a:pt x="435" y="11943"/>
                  </a:cubicBezTo>
                  <a:cubicBezTo>
                    <a:pt x="168" y="11476"/>
                    <a:pt x="101" y="10942"/>
                    <a:pt x="101" y="10442"/>
                  </a:cubicBezTo>
                  <a:lnTo>
                    <a:pt x="101" y="3670"/>
                  </a:lnTo>
                  <a:cubicBezTo>
                    <a:pt x="101" y="3437"/>
                    <a:pt x="101" y="3170"/>
                    <a:pt x="134" y="2936"/>
                  </a:cubicBezTo>
                  <a:cubicBezTo>
                    <a:pt x="168" y="2503"/>
                    <a:pt x="301" y="2102"/>
                    <a:pt x="468" y="1735"/>
                  </a:cubicBezTo>
                  <a:cubicBezTo>
                    <a:pt x="735" y="1235"/>
                    <a:pt x="1068" y="801"/>
                    <a:pt x="1502" y="501"/>
                  </a:cubicBezTo>
                  <a:cubicBezTo>
                    <a:pt x="2069" y="168"/>
                    <a:pt x="2636" y="1"/>
                    <a:pt x="3270" y="1"/>
                  </a:cubicBezTo>
                  <a:cubicBezTo>
                    <a:pt x="3904" y="1"/>
                    <a:pt x="4471" y="134"/>
                    <a:pt x="5005" y="468"/>
                  </a:cubicBezTo>
                  <a:cubicBezTo>
                    <a:pt x="5505" y="768"/>
                    <a:pt x="5905" y="1235"/>
                    <a:pt x="6139" y="1769"/>
                  </a:cubicBezTo>
                  <a:cubicBezTo>
                    <a:pt x="6305" y="2102"/>
                    <a:pt x="6406" y="2503"/>
                    <a:pt x="6439" y="2870"/>
                  </a:cubicBezTo>
                  <a:cubicBezTo>
                    <a:pt x="6472" y="2469"/>
                    <a:pt x="6606" y="2036"/>
                    <a:pt x="6806" y="1669"/>
                  </a:cubicBezTo>
                  <a:cubicBezTo>
                    <a:pt x="7073" y="1168"/>
                    <a:pt x="7473" y="768"/>
                    <a:pt x="7940" y="468"/>
                  </a:cubicBezTo>
                  <a:cubicBezTo>
                    <a:pt x="8474" y="134"/>
                    <a:pt x="9074" y="1"/>
                    <a:pt x="9641" y="1"/>
                  </a:cubicBezTo>
                  <a:cubicBezTo>
                    <a:pt x="10242" y="1"/>
                    <a:pt x="10809" y="134"/>
                    <a:pt x="11309" y="435"/>
                  </a:cubicBezTo>
                  <a:cubicBezTo>
                    <a:pt x="11476" y="334"/>
                    <a:pt x="11609" y="268"/>
                    <a:pt x="11776" y="201"/>
                  </a:cubicBezTo>
                  <a:cubicBezTo>
                    <a:pt x="12143" y="101"/>
                    <a:pt x="12510" y="1"/>
                    <a:pt x="12910" y="1"/>
                  </a:cubicBezTo>
                  <a:cubicBezTo>
                    <a:pt x="13511" y="1"/>
                    <a:pt x="14144" y="168"/>
                    <a:pt x="14678" y="535"/>
                  </a:cubicBezTo>
                  <a:cubicBezTo>
                    <a:pt x="14845" y="668"/>
                    <a:pt x="15012" y="801"/>
                    <a:pt x="15145" y="968"/>
                  </a:cubicBezTo>
                  <a:cubicBezTo>
                    <a:pt x="15279" y="835"/>
                    <a:pt x="15445" y="668"/>
                    <a:pt x="15612" y="601"/>
                  </a:cubicBezTo>
                  <a:cubicBezTo>
                    <a:pt x="16146" y="201"/>
                    <a:pt x="16746" y="34"/>
                    <a:pt x="17413" y="34"/>
                  </a:cubicBezTo>
                  <a:cubicBezTo>
                    <a:pt x="17780" y="34"/>
                    <a:pt x="18147" y="134"/>
                    <a:pt x="18481" y="268"/>
                  </a:cubicBezTo>
                  <a:lnTo>
                    <a:pt x="18548" y="268"/>
                  </a:lnTo>
                  <a:cubicBezTo>
                    <a:pt x="18648" y="301"/>
                    <a:pt x="18814" y="368"/>
                    <a:pt x="18948" y="468"/>
                  </a:cubicBezTo>
                  <a:cubicBezTo>
                    <a:pt x="19448" y="168"/>
                    <a:pt x="20049" y="34"/>
                    <a:pt x="20616" y="34"/>
                  </a:cubicBezTo>
                  <a:cubicBezTo>
                    <a:pt x="21249" y="34"/>
                    <a:pt x="21817" y="168"/>
                    <a:pt x="22317" y="501"/>
                  </a:cubicBezTo>
                  <a:lnTo>
                    <a:pt x="22717" y="768"/>
                  </a:lnTo>
                  <a:cubicBezTo>
                    <a:pt x="22784" y="668"/>
                    <a:pt x="22917" y="601"/>
                    <a:pt x="23051" y="501"/>
                  </a:cubicBezTo>
                  <a:cubicBezTo>
                    <a:pt x="23584" y="168"/>
                    <a:pt x="24152" y="34"/>
                    <a:pt x="24785" y="34"/>
                  </a:cubicBezTo>
                  <a:lnTo>
                    <a:pt x="25653" y="34"/>
                  </a:lnTo>
                  <a:cubicBezTo>
                    <a:pt x="26253" y="34"/>
                    <a:pt x="26820" y="168"/>
                    <a:pt x="27320" y="501"/>
                  </a:cubicBezTo>
                  <a:cubicBezTo>
                    <a:pt x="27487" y="601"/>
                    <a:pt x="27621" y="701"/>
                    <a:pt x="27787" y="835"/>
                  </a:cubicBezTo>
                  <a:cubicBezTo>
                    <a:pt x="27988" y="635"/>
                    <a:pt x="28254" y="501"/>
                    <a:pt x="28488" y="368"/>
                  </a:cubicBezTo>
                  <a:cubicBezTo>
                    <a:pt x="28955" y="168"/>
                    <a:pt x="29422" y="101"/>
                    <a:pt x="29922" y="101"/>
                  </a:cubicBezTo>
                  <a:cubicBezTo>
                    <a:pt x="30389" y="101"/>
                    <a:pt x="30890" y="168"/>
                    <a:pt x="31290" y="334"/>
                  </a:cubicBezTo>
                  <a:cubicBezTo>
                    <a:pt x="31657" y="501"/>
                    <a:pt x="32057" y="768"/>
                    <a:pt x="32324" y="1035"/>
                  </a:cubicBezTo>
                  <a:cubicBezTo>
                    <a:pt x="32591" y="868"/>
                    <a:pt x="32824" y="701"/>
                    <a:pt x="33125" y="601"/>
                  </a:cubicBezTo>
                  <a:cubicBezTo>
                    <a:pt x="33892" y="268"/>
                    <a:pt x="34659" y="34"/>
                    <a:pt x="35460" y="1"/>
                  </a:cubicBezTo>
                  <a:lnTo>
                    <a:pt x="35593" y="1"/>
                  </a:lnTo>
                  <a:cubicBezTo>
                    <a:pt x="36227" y="1"/>
                    <a:pt x="36894" y="101"/>
                    <a:pt x="37494" y="268"/>
                  </a:cubicBezTo>
                  <a:cubicBezTo>
                    <a:pt x="38061" y="435"/>
                    <a:pt x="38562" y="668"/>
                    <a:pt x="38995" y="1002"/>
                  </a:cubicBezTo>
                  <a:cubicBezTo>
                    <a:pt x="39462" y="1335"/>
                    <a:pt x="39829" y="1702"/>
                    <a:pt x="40130" y="2169"/>
                  </a:cubicBezTo>
                  <a:cubicBezTo>
                    <a:pt x="40396" y="2569"/>
                    <a:pt x="40563" y="2936"/>
                    <a:pt x="40730" y="3337"/>
                  </a:cubicBezTo>
                  <a:cubicBezTo>
                    <a:pt x="40830" y="3737"/>
                    <a:pt x="40930" y="4104"/>
                    <a:pt x="40964" y="4471"/>
                  </a:cubicBezTo>
                  <a:cubicBezTo>
                    <a:pt x="40997" y="4704"/>
                    <a:pt x="40997" y="5004"/>
                    <a:pt x="40997" y="5271"/>
                  </a:cubicBezTo>
                  <a:cubicBezTo>
                    <a:pt x="40997" y="5438"/>
                    <a:pt x="40997" y="5605"/>
                    <a:pt x="40964" y="5772"/>
                  </a:cubicBezTo>
                  <a:cubicBezTo>
                    <a:pt x="40930" y="6039"/>
                    <a:pt x="40830" y="6339"/>
                    <a:pt x="40730" y="6606"/>
                  </a:cubicBezTo>
                  <a:cubicBezTo>
                    <a:pt x="40964" y="7039"/>
                    <a:pt x="41064" y="7573"/>
                    <a:pt x="41064" y="8040"/>
                  </a:cubicBezTo>
                  <a:lnTo>
                    <a:pt x="41064" y="10842"/>
                  </a:lnTo>
                  <a:cubicBezTo>
                    <a:pt x="41064" y="11009"/>
                    <a:pt x="41064" y="11176"/>
                    <a:pt x="40997" y="11376"/>
                  </a:cubicBezTo>
                  <a:cubicBezTo>
                    <a:pt x="40964" y="11809"/>
                    <a:pt x="40797" y="12176"/>
                    <a:pt x="40563" y="12510"/>
                  </a:cubicBezTo>
                  <a:cubicBezTo>
                    <a:pt x="40630" y="12443"/>
                    <a:pt x="40597" y="12476"/>
                    <a:pt x="40530" y="125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3851750" y="1997700"/>
              <a:ext cx="120125" cy="230200"/>
            </a:xfrm>
            <a:custGeom>
              <a:avLst/>
              <a:gdLst/>
              <a:ahLst/>
              <a:cxnLst/>
              <a:rect l="l" t="t" r="r" b="b"/>
              <a:pathLst>
                <a:path w="4805" h="9208" extrusionOk="0">
                  <a:moveTo>
                    <a:pt x="1001" y="1"/>
                  </a:moveTo>
                  <a:cubicBezTo>
                    <a:pt x="801" y="1"/>
                    <a:pt x="568" y="34"/>
                    <a:pt x="434" y="134"/>
                  </a:cubicBezTo>
                  <a:cubicBezTo>
                    <a:pt x="334" y="201"/>
                    <a:pt x="234" y="334"/>
                    <a:pt x="167" y="468"/>
                  </a:cubicBezTo>
                  <a:cubicBezTo>
                    <a:pt x="67" y="635"/>
                    <a:pt x="34" y="801"/>
                    <a:pt x="34" y="968"/>
                  </a:cubicBezTo>
                  <a:cubicBezTo>
                    <a:pt x="1" y="1135"/>
                    <a:pt x="1" y="1302"/>
                    <a:pt x="1" y="1502"/>
                  </a:cubicBezTo>
                  <a:lnTo>
                    <a:pt x="1" y="8207"/>
                  </a:lnTo>
                  <a:cubicBezTo>
                    <a:pt x="1" y="8473"/>
                    <a:pt x="1" y="8640"/>
                    <a:pt x="67" y="8774"/>
                  </a:cubicBezTo>
                  <a:cubicBezTo>
                    <a:pt x="167" y="8874"/>
                    <a:pt x="234" y="8974"/>
                    <a:pt x="368" y="9041"/>
                  </a:cubicBezTo>
                  <a:cubicBezTo>
                    <a:pt x="501" y="9141"/>
                    <a:pt x="668" y="9141"/>
                    <a:pt x="835" y="9174"/>
                  </a:cubicBezTo>
                  <a:cubicBezTo>
                    <a:pt x="1001" y="9207"/>
                    <a:pt x="1202" y="9207"/>
                    <a:pt x="1468" y="9207"/>
                  </a:cubicBezTo>
                  <a:lnTo>
                    <a:pt x="3336" y="9207"/>
                  </a:lnTo>
                  <a:cubicBezTo>
                    <a:pt x="3537" y="9207"/>
                    <a:pt x="3703" y="9174"/>
                    <a:pt x="3870" y="9174"/>
                  </a:cubicBezTo>
                  <a:cubicBezTo>
                    <a:pt x="4037" y="9174"/>
                    <a:pt x="4204" y="9141"/>
                    <a:pt x="4337" y="9041"/>
                  </a:cubicBezTo>
                  <a:cubicBezTo>
                    <a:pt x="4471" y="8974"/>
                    <a:pt x="4571" y="8874"/>
                    <a:pt x="4671" y="8774"/>
                  </a:cubicBezTo>
                  <a:cubicBezTo>
                    <a:pt x="4737" y="8640"/>
                    <a:pt x="4804" y="8440"/>
                    <a:pt x="4804" y="8207"/>
                  </a:cubicBezTo>
                  <a:cubicBezTo>
                    <a:pt x="4804" y="8006"/>
                    <a:pt x="4737" y="7840"/>
                    <a:pt x="4671" y="7706"/>
                  </a:cubicBezTo>
                  <a:cubicBezTo>
                    <a:pt x="4571" y="7606"/>
                    <a:pt x="4471" y="7506"/>
                    <a:pt x="4337" y="7439"/>
                  </a:cubicBezTo>
                  <a:cubicBezTo>
                    <a:pt x="4204" y="7339"/>
                    <a:pt x="4037" y="7306"/>
                    <a:pt x="3870" y="7306"/>
                  </a:cubicBezTo>
                  <a:cubicBezTo>
                    <a:pt x="3703" y="7273"/>
                    <a:pt x="3503" y="7273"/>
                    <a:pt x="3336" y="7273"/>
                  </a:cubicBezTo>
                  <a:lnTo>
                    <a:pt x="2035" y="7273"/>
                  </a:lnTo>
                  <a:lnTo>
                    <a:pt x="2035" y="1502"/>
                  </a:lnTo>
                  <a:cubicBezTo>
                    <a:pt x="2035" y="1335"/>
                    <a:pt x="2002" y="1135"/>
                    <a:pt x="2002" y="968"/>
                  </a:cubicBezTo>
                  <a:cubicBezTo>
                    <a:pt x="2002" y="768"/>
                    <a:pt x="1935" y="601"/>
                    <a:pt x="1869" y="468"/>
                  </a:cubicBezTo>
                  <a:cubicBezTo>
                    <a:pt x="1835" y="334"/>
                    <a:pt x="1702" y="201"/>
                    <a:pt x="1568" y="134"/>
                  </a:cubicBezTo>
                  <a:cubicBezTo>
                    <a:pt x="1468" y="34"/>
                    <a:pt x="1235"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3694975" y="1997700"/>
              <a:ext cx="54225" cy="229350"/>
            </a:xfrm>
            <a:custGeom>
              <a:avLst/>
              <a:gdLst/>
              <a:ahLst/>
              <a:cxnLst/>
              <a:rect l="l" t="t" r="r" b="b"/>
              <a:pathLst>
                <a:path w="2169" h="9174" extrusionOk="0">
                  <a:moveTo>
                    <a:pt x="1102" y="1"/>
                  </a:moveTo>
                  <a:cubicBezTo>
                    <a:pt x="835" y="1"/>
                    <a:pt x="635" y="34"/>
                    <a:pt x="501" y="134"/>
                  </a:cubicBezTo>
                  <a:cubicBezTo>
                    <a:pt x="334" y="201"/>
                    <a:pt x="268" y="334"/>
                    <a:pt x="168" y="468"/>
                  </a:cubicBezTo>
                  <a:cubicBezTo>
                    <a:pt x="134" y="635"/>
                    <a:pt x="68" y="801"/>
                    <a:pt x="68" y="968"/>
                  </a:cubicBezTo>
                  <a:cubicBezTo>
                    <a:pt x="1" y="1135"/>
                    <a:pt x="1" y="1302"/>
                    <a:pt x="1" y="1502"/>
                  </a:cubicBezTo>
                  <a:lnTo>
                    <a:pt x="1" y="7673"/>
                  </a:lnTo>
                  <a:cubicBezTo>
                    <a:pt x="1" y="7840"/>
                    <a:pt x="68" y="8040"/>
                    <a:pt x="68" y="8207"/>
                  </a:cubicBezTo>
                  <a:cubicBezTo>
                    <a:pt x="68" y="8440"/>
                    <a:pt x="101" y="8607"/>
                    <a:pt x="168" y="8707"/>
                  </a:cubicBezTo>
                  <a:cubicBezTo>
                    <a:pt x="268" y="8840"/>
                    <a:pt x="401" y="8974"/>
                    <a:pt x="501" y="9041"/>
                  </a:cubicBezTo>
                  <a:cubicBezTo>
                    <a:pt x="635" y="9141"/>
                    <a:pt x="835" y="9174"/>
                    <a:pt x="1102" y="9174"/>
                  </a:cubicBezTo>
                  <a:cubicBezTo>
                    <a:pt x="1335" y="9174"/>
                    <a:pt x="1502" y="9141"/>
                    <a:pt x="1669" y="9041"/>
                  </a:cubicBezTo>
                  <a:cubicBezTo>
                    <a:pt x="1835" y="8974"/>
                    <a:pt x="1936" y="8874"/>
                    <a:pt x="2002" y="8707"/>
                  </a:cubicBezTo>
                  <a:cubicBezTo>
                    <a:pt x="2102" y="8540"/>
                    <a:pt x="2136" y="8373"/>
                    <a:pt x="2136" y="8207"/>
                  </a:cubicBezTo>
                  <a:cubicBezTo>
                    <a:pt x="2169" y="8040"/>
                    <a:pt x="2169" y="7873"/>
                    <a:pt x="2169" y="7673"/>
                  </a:cubicBezTo>
                  <a:lnTo>
                    <a:pt x="2169" y="1502"/>
                  </a:lnTo>
                  <a:cubicBezTo>
                    <a:pt x="2169" y="1335"/>
                    <a:pt x="2136" y="1135"/>
                    <a:pt x="2136" y="968"/>
                  </a:cubicBezTo>
                  <a:cubicBezTo>
                    <a:pt x="2136" y="768"/>
                    <a:pt x="2102" y="601"/>
                    <a:pt x="2002" y="468"/>
                  </a:cubicBezTo>
                  <a:cubicBezTo>
                    <a:pt x="1936" y="334"/>
                    <a:pt x="1802" y="201"/>
                    <a:pt x="1669" y="134"/>
                  </a:cubicBezTo>
                  <a:cubicBezTo>
                    <a:pt x="1569" y="34"/>
                    <a:pt x="1335" y="1"/>
                    <a:pt x="1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3609075" y="1997700"/>
              <a:ext cx="160150" cy="230200"/>
            </a:xfrm>
            <a:custGeom>
              <a:avLst/>
              <a:gdLst/>
              <a:ahLst/>
              <a:cxnLst/>
              <a:rect l="l" t="t" r="r" b="b"/>
              <a:pathLst>
                <a:path w="6406" h="9208" extrusionOk="0">
                  <a:moveTo>
                    <a:pt x="968" y="1"/>
                  </a:moveTo>
                  <a:cubicBezTo>
                    <a:pt x="835" y="1"/>
                    <a:pt x="701" y="34"/>
                    <a:pt x="568" y="101"/>
                  </a:cubicBezTo>
                  <a:cubicBezTo>
                    <a:pt x="501" y="134"/>
                    <a:pt x="368" y="168"/>
                    <a:pt x="301" y="268"/>
                  </a:cubicBezTo>
                  <a:cubicBezTo>
                    <a:pt x="201" y="301"/>
                    <a:pt x="134" y="434"/>
                    <a:pt x="67" y="501"/>
                  </a:cubicBezTo>
                  <a:cubicBezTo>
                    <a:pt x="34" y="601"/>
                    <a:pt x="1" y="701"/>
                    <a:pt x="1" y="835"/>
                  </a:cubicBezTo>
                  <a:cubicBezTo>
                    <a:pt x="1" y="968"/>
                    <a:pt x="1" y="1035"/>
                    <a:pt x="34" y="1135"/>
                  </a:cubicBezTo>
                  <a:cubicBezTo>
                    <a:pt x="34" y="1168"/>
                    <a:pt x="67" y="1202"/>
                    <a:pt x="67" y="1268"/>
                  </a:cubicBezTo>
                  <a:lnTo>
                    <a:pt x="1969" y="8440"/>
                  </a:lnTo>
                  <a:cubicBezTo>
                    <a:pt x="2002" y="8540"/>
                    <a:pt x="2069" y="8674"/>
                    <a:pt x="2202" y="8807"/>
                  </a:cubicBezTo>
                  <a:cubicBezTo>
                    <a:pt x="2336" y="8940"/>
                    <a:pt x="2402" y="9007"/>
                    <a:pt x="2569" y="9107"/>
                  </a:cubicBezTo>
                  <a:cubicBezTo>
                    <a:pt x="2703" y="9174"/>
                    <a:pt x="2903" y="9207"/>
                    <a:pt x="3136" y="9207"/>
                  </a:cubicBezTo>
                  <a:lnTo>
                    <a:pt x="3336" y="9207"/>
                  </a:lnTo>
                  <a:cubicBezTo>
                    <a:pt x="3536" y="9207"/>
                    <a:pt x="3703" y="9174"/>
                    <a:pt x="3870" y="9107"/>
                  </a:cubicBezTo>
                  <a:cubicBezTo>
                    <a:pt x="4037" y="9007"/>
                    <a:pt x="4170" y="8874"/>
                    <a:pt x="4237" y="8807"/>
                  </a:cubicBezTo>
                  <a:cubicBezTo>
                    <a:pt x="4337" y="8707"/>
                    <a:pt x="4404" y="8607"/>
                    <a:pt x="4504" y="8440"/>
                  </a:cubicBezTo>
                  <a:cubicBezTo>
                    <a:pt x="4804" y="7273"/>
                    <a:pt x="5071" y="6038"/>
                    <a:pt x="5404" y="4838"/>
                  </a:cubicBezTo>
                  <a:cubicBezTo>
                    <a:pt x="5705" y="3637"/>
                    <a:pt x="6038" y="2436"/>
                    <a:pt x="6338" y="1268"/>
                  </a:cubicBezTo>
                  <a:cubicBezTo>
                    <a:pt x="6338" y="1202"/>
                    <a:pt x="6372" y="1168"/>
                    <a:pt x="6372" y="1135"/>
                  </a:cubicBezTo>
                  <a:cubicBezTo>
                    <a:pt x="6405" y="1102"/>
                    <a:pt x="6405" y="1035"/>
                    <a:pt x="6405" y="1001"/>
                  </a:cubicBezTo>
                  <a:lnTo>
                    <a:pt x="6405" y="835"/>
                  </a:lnTo>
                  <a:cubicBezTo>
                    <a:pt x="6405" y="701"/>
                    <a:pt x="6372" y="601"/>
                    <a:pt x="6338" y="501"/>
                  </a:cubicBezTo>
                  <a:cubicBezTo>
                    <a:pt x="6305" y="434"/>
                    <a:pt x="6238" y="334"/>
                    <a:pt x="6138" y="268"/>
                  </a:cubicBezTo>
                  <a:cubicBezTo>
                    <a:pt x="6005" y="168"/>
                    <a:pt x="5905" y="134"/>
                    <a:pt x="5805" y="101"/>
                  </a:cubicBezTo>
                  <a:cubicBezTo>
                    <a:pt x="5671" y="34"/>
                    <a:pt x="5538" y="1"/>
                    <a:pt x="5404" y="1"/>
                  </a:cubicBezTo>
                  <a:cubicBezTo>
                    <a:pt x="5204" y="1"/>
                    <a:pt x="5038" y="34"/>
                    <a:pt x="4871" y="134"/>
                  </a:cubicBezTo>
                  <a:cubicBezTo>
                    <a:pt x="4737" y="201"/>
                    <a:pt x="4671" y="301"/>
                    <a:pt x="4571" y="434"/>
                  </a:cubicBezTo>
                  <a:cubicBezTo>
                    <a:pt x="4504" y="534"/>
                    <a:pt x="4404" y="701"/>
                    <a:pt x="4370" y="868"/>
                  </a:cubicBezTo>
                  <a:cubicBezTo>
                    <a:pt x="4337" y="1102"/>
                    <a:pt x="4237" y="1335"/>
                    <a:pt x="4204" y="1602"/>
                  </a:cubicBezTo>
                  <a:cubicBezTo>
                    <a:pt x="4170" y="1869"/>
                    <a:pt x="4137" y="2136"/>
                    <a:pt x="4037" y="2436"/>
                  </a:cubicBezTo>
                  <a:cubicBezTo>
                    <a:pt x="3970" y="2703"/>
                    <a:pt x="3870" y="3003"/>
                    <a:pt x="3837" y="3303"/>
                  </a:cubicBezTo>
                  <a:cubicBezTo>
                    <a:pt x="3803" y="3603"/>
                    <a:pt x="3703" y="3870"/>
                    <a:pt x="3670" y="4170"/>
                  </a:cubicBezTo>
                  <a:cubicBezTo>
                    <a:pt x="3536" y="4838"/>
                    <a:pt x="3403" y="5505"/>
                    <a:pt x="3236" y="6172"/>
                  </a:cubicBezTo>
                  <a:lnTo>
                    <a:pt x="3036" y="6172"/>
                  </a:lnTo>
                  <a:cubicBezTo>
                    <a:pt x="2903" y="5505"/>
                    <a:pt x="2736" y="4838"/>
                    <a:pt x="2636" y="4170"/>
                  </a:cubicBezTo>
                  <a:cubicBezTo>
                    <a:pt x="2569" y="3870"/>
                    <a:pt x="2536" y="3603"/>
                    <a:pt x="2469" y="3303"/>
                  </a:cubicBezTo>
                  <a:cubicBezTo>
                    <a:pt x="2369" y="3003"/>
                    <a:pt x="2302" y="2703"/>
                    <a:pt x="2236" y="2436"/>
                  </a:cubicBezTo>
                  <a:cubicBezTo>
                    <a:pt x="2202" y="2136"/>
                    <a:pt x="2135" y="1835"/>
                    <a:pt x="2069" y="1602"/>
                  </a:cubicBezTo>
                  <a:cubicBezTo>
                    <a:pt x="2035" y="1335"/>
                    <a:pt x="1969" y="1102"/>
                    <a:pt x="1902" y="868"/>
                  </a:cubicBezTo>
                  <a:cubicBezTo>
                    <a:pt x="1869" y="701"/>
                    <a:pt x="1835" y="534"/>
                    <a:pt x="1735" y="434"/>
                  </a:cubicBezTo>
                  <a:cubicBezTo>
                    <a:pt x="1702" y="334"/>
                    <a:pt x="1568" y="201"/>
                    <a:pt x="1468" y="134"/>
                  </a:cubicBezTo>
                  <a:cubicBezTo>
                    <a:pt x="1335" y="34"/>
                    <a:pt x="1168" y="1"/>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3419775" y="1997700"/>
              <a:ext cx="55075" cy="229350"/>
            </a:xfrm>
            <a:custGeom>
              <a:avLst/>
              <a:gdLst/>
              <a:ahLst/>
              <a:cxnLst/>
              <a:rect l="l" t="t" r="r" b="b"/>
              <a:pathLst>
                <a:path w="2203" h="9174" extrusionOk="0">
                  <a:moveTo>
                    <a:pt x="1101" y="1"/>
                  </a:moveTo>
                  <a:cubicBezTo>
                    <a:pt x="868" y="1"/>
                    <a:pt x="634" y="34"/>
                    <a:pt x="534" y="134"/>
                  </a:cubicBezTo>
                  <a:cubicBezTo>
                    <a:pt x="334" y="201"/>
                    <a:pt x="268" y="334"/>
                    <a:pt x="201" y="468"/>
                  </a:cubicBezTo>
                  <a:cubicBezTo>
                    <a:pt x="134" y="635"/>
                    <a:pt x="67" y="801"/>
                    <a:pt x="67" y="968"/>
                  </a:cubicBezTo>
                  <a:cubicBezTo>
                    <a:pt x="1" y="1135"/>
                    <a:pt x="1" y="1302"/>
                    <a:pt x="1" y="1502"/>
                  </a:cubicBezTo>
                  <a:lnTo>
                    <a:pt x="1" y="7673"/>
                  </a:lnTo>
                  <a:cubicBezTo>
                    <a:pt x="1" y="7840"/>
                    <a:pt x="67" y="8040"/>
                    <a:pt x="67" y="8207"/>
                  </a:cubicBezTo>
                  <a:cubicBezTo>
                    <a:pt x="67" y="8440"/>
                    <a:pt x="101" y="8607"/>
                    <a:pt x="201" y="8707"/>
                  </a:cubicBezTo>
                  <a:cubicBezTo>
                    <a:pt x="268" y="8840"/>
                    <a:pt x="401" y="8974"/>
                    <a:pt x="534" y="9041"/>
                  </a:cubicBezTo>
                  <a:cubicBezTo>
                    <a:pt x="634" y="9141"/>
                    <a:pt x="868" y="9174"/>
                    <a:pt x="1101" y="9174"/>
                  </a:cubicBezTo>
                  <a:cubicBezTo>
                    <a:pt x="1335" y="9174"/>
                    <a:pt x="1502" y="9141"/>
                    <a:pt x="1669" y="9041"/>
                  </a:cubicBezTo>
                  <a:cubicBezTo>
                    <a:pt x="1869" y="8974"/>
                    <a:pt x="1935" y="8874"/>
                    <a:pt x="2002" y="8707"/>
                  </a:cubicBezTo>
                  <a:cubicBezTo>
                    <a:pt x="2102" y="8540"/>
                    <a:pt x="2136" y="8373"/>
                    <a:pt x="2136" y="8207"/>
                  </a:cubicBezTo>
                  <a:cubicBezTo>
                    <a:pt x="2202" y="8040"/>
                    <a:pt x="2202" y="7873"/>
                    <a:pt x="2202" y="7673"/>
                  </a:cubicBezTo>
                  <a:lnTo>
                    <a:pt x="2202" y="1502"/>
                  </a:lnTo>
                  <a:cubicBezTo>
                    <a:pt x="2202" y="1335"/>
                    <a:pt x="2136" y="1135"/>
                    <a:pt x="2136" y="968"/>
                  </a:cubicBezTo>
                  <a:cubicBezTo>
                    <a:pt x="2136" y="768"/>
                    <a:pt x="2102" y="601"/>
                    <a:pt x="2002" y="468"/>
                  </a:cubicBezTo>
                  <a:cubicBezTo>
                    <a:pt x="1935" y="334"/>
                    <a:pt x="1802" y="201"/>
                    <a:pt x="1669" y="134"/>
                  </a:cubicBezTo>
                  <a:cubicBezTo>
                    <a:pt x="1568" y="34"/>
                    <a:pt x="1335" y="1"/>
                    <a:pt x="1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3313025" y="1997700"/>
              <a:ext cx="177650" cy="230200"/>
            </a:xfrm>
            <a:custGeom>
              <a:avLst/>
              <a:gdLst/>
              <a:ahLst/>
              <a:cxnLst/>
              <a:rect l="l" t="t" r="r" b="b"/>
              <a:pathLst>
                <a:path w="7106" h="9208" extrusionOk="0">
                  <a:moveTo>
                    <a:pt x="1001" y="1"/>
                  </a:moveTo>
                  <a:cubicBezTo>
                    <a:pt x="734" y="1"/>
                    <a:pt x="534" y="34"/>
                    <a:pt x="401" y="134"/>
                  </a:cubicBezTo>
                  <a:cubicBezTo>
                    <a:pt x="301" y="201"/>
                    <a:pt x="167" y="334"/>
                    <a:pt x="134" y="468"/>
                  </a:cubicBezTo>
                  <a:cubicBezTo>
                    <a:pt x="34" y="635"/>
                    <a:pt x="0" y="801"/>
                    <a:pt x="0" y="968"/>
                  </a:cubicBezTo>
                  <a:lnTo>
                    <a:pt x="0" y="1502"/>
                  </a:lnTo>
                  <a:lnTo>
                    <a:pt x="0" y="8173"/>
                  </a:lnTo>
                  <a:cubicBezTo>
                    <a:pt x="0" y="8340"/>
                    <a:pt x="34" y="8473"/>
                    <a:pt x="34" y="8607"/>
                  </a:cubicBezTo>
                  <a:cubicBezTo>
                    <a:pt x="34" y="8707"/>
                    <a:pt x="100" y="8840"/>
                    <a:pt x="167" y="8940"/>
                  </a:cubicBezTo>
                  <a:cubicBezTo>
                    <a:pt x="201" y="9007"/>
                    <a:pt x="334" y="9107"/>
                    <a:pt x="467" y="9141"/>
                  </a:cubicBezTo>
                  <a:cubicBezTo>
                    <a:pt x="567" y="9174"/>
                    <a:pt x="801" y="9207"/>
                    <a:pt x="1001" y="9207"/>
                  </a:cubicBezTo>
                  <a:cubicBezTo>
                    <a:pt x="1168" y="9207"/>
                    <a:pt x="1335" y="9174"/>
                    <a:pt x="1468" y="9141"/>
                  </a:cubicBezTo>
                  <a:cubicBezTo>
                    <a:pt x="1535" y="9107"/>
                    <a:pt x="1635" y="9007"/>
                    <a:pt x="1702" y="8940"/>
                  </a:cubicBezTo>
                  <a:cubicBezTo>
                    <a:pt x="1802" y="8840"/>
                    <a:pt x="1835" y="8707"/>
                    <a:pt x="1835" y="8607"/>
                  </a:cubicBezTo>
                  <a:cubicBezTo>
                    <a:pt x="1868" y="8473"/>
                    <a:pt x="1868" y="8307"/>
                    <a:pt x="1868" y="8173"/>
                  </a:cubicBezTo>
                  <a:lnTo>
                    <a:pt x="1868" y="2703"/>
                  </a:lnTo>
                  <a:lnTo>
                    <a:pt x="2035" y="2703"/>
                  </a:lnTo>
                  <a:lnTo>
                    <a:pt x="4037" y="8107"/>
                  </a:lnTo>
                  <a:cubicBezTo>
                    <a:pt x="4103" y="8173"/>
                    <a:pt x="4137" y="8307"/>
                    <a:pt x="4170" y="8440"/>
                  </a:cubicBezTo>
                  <a:cubicBezTo>
                    <a:pt x="4203" y="8540"/>
                    <a:pt x="4303" y="8674"/>
                    <a:pt x="4370" y="8807"/>
                  </a:cubicBezTo>
                  <a:cubicBezTo>
                    <a:pt x="4470" y="8940"/>
                    <a:pt x="4604" y="9007"/>
                    <a:pt x="4704" y="9107"/>
                  </a:cubicBezTo>
                  <a:cubicBezTo>
                    <a:pt x="4837" y="9174"/>
                    <a:pt x="5004" y="9207"/>
                    <a:pt x="5204" y="9207"/>
                  </a:cubicBezTo>
                  <a:lnTo>
                    <a:pt x="6105" y="9207"/>
                  </a:lnTo>
                  <a:cubicBezTo>
                    <a:pt x="6338" y="9207"/>
                    <a:pt x="6538" y="9174"/>
                    <a:pt x="6672" y="9107"/>
                  </a:cubicBezTo>
                  <a:cubicBezTo>
                    <a:pt x="6805" y="9007"/>
                    <a:pt x="6872" y="8940"/>
                    <a:pt x="6972" y="8774"/>
                  </a:cubicBezTo>
                  <a:cubicBezTo>
                    <a:pt x="7039" y="8607"/>
                    <a:pt x="7105" y="8440"/>
                    <a:pt x="7105" y="8273"/>
                  </a:cubicBezTo>
                  <a:lnTo>
                    <a:pt x="7105" y="7706"/>
                  </a:lnTo>
                  <a:lnTo>
                    <a:pt x="7105" y="1035"/>
                  </a:lnTo>
                  <a:cubicBezTo>
                    <a:pt x="7105" y="868"/>
                    <a:pt x="7039" y="768"/>
                    <a:pt x="7039" y="635"/>
                  </a:cubicBezTo>
                  <a:cubicBezTo>
                    <a:pt x="7039" y="501"/>
                    <a:pt x="7005" y="368"/>
                    <a:pt x="6939" y="301"/>
                  </a:cubicBezTo>
                  <a:cubicBezTo>
                    <a:pt x="6839" y="201"/>
                    <a:pt x="6772" y="134"/>
                    <a:pt x="6638" y="101"/>
                  </a:cubicBezTo>
                  <a:cubicBezTo>
                    <a:pt x="6505" y="34"/>
                    <a:pt x="6305" y="1"/>
                    <a:pt x="6105" y="1"/>
                  </a:cubicBezTo>
                  <a:cubicBezTo>
                    <a:pt x="5938" y="1"/>
                    <a:pt x="5771" y="34"/>
                    <a:pt x="5638" y="101"/>
                  </a:cubicBezTo>
                  <a:cubicBezTo>
                    <a:pt x="5538" y="134"/>
                    <a:pt x="5471" y="201"/>
                    <a:pt x="5371" y="301"/>
                  </a:cubicBezTo>
                  <a:cubicBezTo>
                    <a:pt x="5304" y="368"/>
                    <a:pt x="5237" y="501"/>
                    <a:pt x="5237" y="635"/>
                  </a:cubicBezTo>
                  <a:cubicBezTo>
                    <a:pt x="5204" y="768"/>
                    <a:pt x="5204" y="935"/>
                    <a:pt x="5204" y="1035"/>
                  </a:cubicBezTo>
                  <a:lnTo>
                    <a:pt x="5204" y="6505"/>
                  </a:lnTo>
                  <a:lnTo>
                    <a:pt x="5037" y="6505"/>
                  </a:lnTo>
                  <a:lnTo>
                    <a:pt x="3003" y="835"/>
                  </a:lnTo>
                  <a:cubicBezTo>
                    <a:pt x="2902" y="668"/>
                    <a:pt x="2836" y="534"/>
                    <a:pt x="2736" y="434"/>
                  </a:cubicBezTo>
                  <a:cubicBezTo>
                    <a:pt x="2669" y="301"/>
                    <a:pt x="2536" y="201"/>
                    <a:pt x="2402" y="134"/>
                  </a:cubicBezTo>
                  <a:cubicBezTo>
                    <a:pt x="2302" y="34"/>
                    <a:pt x="2069" y="1"/>
                    <a:pt x="18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3093700" y="1997700"/>
              <a:ext cx="159300" cy="231875"/>
            </a:xfrm>
            <a:custGeom>
              <a:avLst/>
              <a:gdLst/>
              <a:ahLst/>
              <a:cxnLst/>
              <a:rect l="l" t="t" r="r" b="b"/>
              <a:pathLst>
                <a:path w="6372" h="9275" extrusionOk="0">
                  <a:moveTo>
                    <a:pt x="3069" y="1"/>
                  </a:moveTo>
                  <a:cubicBezTo>
                    <a:pt x="2502" y="34"/>
                    <a:pt x="2002" y="168"/>
                    <a:pt x="1535" y="368"/>
                  </a:cubicBezTo>
                  <a:cubicBezTo>
                    <a:pt x="1335" y="468"/>
                    <a:pt x="1101" y="601"/>
                    <a:pt x="934" y="701"/>
                  </a:cubicBezTo>
                  <a:cubicBezTo>
                    <a:pt x="734" y="835"/>
                    <a:pt x="567" y="1001"/>
                    <a:pt x="434" y="1202"/>
                  </a:cubicBezTo>
                  <a:cubicBezTo>
                    <a:pt x="334" y="1435"/>
                    <a:pt x="200" y="1635"/>
                    <a:pt x="100" y="1902"/>
                  </a:cubicBezTo>
                  <a:cubicBezTo>
                    <a:pt x="34" y="2202"/>
                    <a:pt x="0" y="2503"/>
                    <a:pt x="0" y="2869"/>
                  </a:cubicBezTo>
                  <a:lnTo>
                    <a:pt x="0" y="6539"/>
                  </a:lnTo>
                  <a:cubicBezTo>
                    <a:pt x="0" y="7006"/>
                    <a:pt x="34" y="7373"/>
                    <a:pt x="167" y="7673"/>
                  </a:cubicBezTo>
                  <a:cubicBezTo>
                    <a:pt x="267" y="7973"/>
                    <a:pt x="434" y="8273"/>
                    <a:pt x="601" y="8440"/>
                  </a:cubicBezTo>
                  <a:cubicBezTo>
                    <a:pt x="768" y="8607"/>
                    <a:pt x="1001" y="8774"/>
                    <a:pt x="1235" y="8874"/>
                  </a:cubicBezTo>
                  <a:cubicBezTo>
                    <a:pt x="1435" y="9007"/>
                    <a:pt x="1702" y="9107"/>
                    <a:pt x="1902" y="9141"/>
                  </a:cubicBezTo>
                  <a:cubicBezTo>
                    <a:pt x="2102" y="9207"/>
                    <a:pt x="2335" y="9274"/>
                    <a:pt x="2502" y="9274"/>
                  </a:cubicBezTo>
                  <a:lnTo>
                    <a:pt x="2869" y="9274"/>
                  </a:lnTo>
                  <a:cubicBezTo>
                    <a:pt x="3336" y="9274"/>
                    <a:pt x="3736" y="9174"/>
                    <a:pt x="4070" y="8974"/>
                  </a:cubicBezTo>
                  <a:cubicBezTo>
                    <a:pt x="4370" y="8807"/>
                    <a:pt x="4670" y="8507"/>
                    <a:pt x="4870" y="8207"/>
                  </a:cubicBezTo>
                  <a:lnTo>
                    <a:pt x="4870" y="8607"/>
                  </a:lnTo>
                  <a:cubicBezTo>
                    <a:pt x="4870" y="8674"/>
                    <a:pt x="4904" y="8707"/>
                    <a:pt x="4904" y="8807"/>
                  </a:cubicBezTo>
                  <a:cubicBezTo>
                    <a:pt x="4904" y="8874"/>
                    <a:pt x="4937" y="8940"/>
                    <a:pt x="5004" y="9007"/>
                  </a:cubicBezTo>
                  <a:cubicBezTo>
                    <a:pt x="5037" y="9107"/>
                    <a:pt x="5104" y="9141"/>
                    <a:pt x="5204" y="9174"/>
                  </a:cubicBezTo>
                  <a:cubicBezTo>
                    <a:pt x="5271" y="9207"/>
                    <a:pt x="5404" y="9274"/>
                    <a:pt x="5571" y="9274"/>
                  </a:cubicBezTo>
                  <a:cubicBezTo>
                    <a:pt x="5738" y="9274"/>
                    <a:pt x="5871" y="9207"/>
                    <a:pt x="5938" y="9174"/>
                  </a:cubicBezTo>
                  <a:cubicBezTo>
                    <a:pt x="6038" y="9141"/>
                    <a:pt x="6105" y="9107"/>
                    <a:pt x="6138" y="9007"/>
                  </a:cubicBezTo>
                  <a:cubicBezTo>
                    <a:pt x="6205" y="8974"/>
                    <a:pt x="6238" y="8874"/>
                    <a:pt x="6238" y="8807"/>
                  </a:cubicBezTo>
                  <a:lnTo>
                    <a:pt x="6238" y="8607"/>
                  </a:lnTo>
                  <a:lnTo>
                    <a:pt x="6372" y="8607"/>
                  </a:lnTo>
                  <a:lnTo>
                    <a:pt x="6372" y="5838"/>
                  </a:lnTo>
                  <a:cubicBezTo>
                    <a:pt x="6372" y="5671"/>
                    <a:pt x="6338" y="5505"/>
                    <a:pt x="6271" y="5438"/>
                  </a:cubicBezTo>
                  <a:cubicBezTo>
                    <a:pt x="6205" y="5305"/>
                    <a:pt x="6171" y="5204"/>
                    <a:pt x="6071" y="5171"/>
                  </a:cubicBezTo>
                  <a:cubicBezTo>
                    <a:pt x="6005" y="5138"/>
                    <a:pt x="5938" y="5104"/>
                    <a:pt x="5871" y="5104"/>
                  </a:cubicBezTo>
                  <a:lnTo>
                    <a:pt x="4003" y="5104"/>
                  </a:lnTo>
                  <a:cubicBezTo>
                    <a:pt x="3870" y="5104"/>
                    <a:pt x="3736" y="5138"/>
                    <a:pt x="3670" y="5171"/>
                  </a:cubicBezTo>
                  <a:cubicBezTo>
                    <a:pt x="3570" y="5204"/>
                    <a:pt x="3469" y="5305"/>
                    <a:pt x="3403" y="5371"/>
                  </a:cubicBezTo>
                  <a:cubicBezTo>
                    <a:pt x="3369" y="5471"/>
                    <a:pt x="3336" y="5605"/>
                    <a:pt x="3336" y="5772"/>
                  </a:cubicBezTo>
                  <a:cubicBezTo>
                    <a:pt x="3336" y="5938"/>
                    <a:pt x="3336" y="6038"/>
                    <a:pt x="3403" y="6138"/>
                  </a:cubicBezTo>
                  <a:cubicBezTo>
                    <a:pt x="3503" y="6205"/>
                    <a:pt x="3570" y="6305"/>
                    <a:pt x="3670" y="6339"/>
                  </a:cubicBezTo>
                  <a:cubicBezTo>
                    <a:pt x="3736" y="6372"/>
                    <a:pt x="3870" y="6439"/>
                    <a:pt x="4003" y="6439"/>
                  </a:cubicBezTo>
                  <a:lnTo>
                    <a:pt x="4604" y="6439"/>
                  </a:lnTo>
                  <a:lnTo>
                    <a:pt x="4370" y="6939"/>
                  </a:lnTo>
                  <a:cubicBezTo>
                    <a:pt x="4270" y="7106"/>
                    <a:pt x="4203" y="7273"/>
                    <a:pt x="4070" y="7373"/>
                  </a:cubicBezTo>
                  <a:cubicBezTo>
                    <a:pt x="4003" y="7506"/>
                    <a:pt x="3836" y="7606"/>
                    <a:pt x="3703" y="7673"/>
                  </a:cubicBezTo>
                  <a:cubicBezTo>
                    <a:pt x="3570" y="7773"/>
                    <a:pt x="3403" y="7806"/>
                    <a:pt x="3236" y="7806"/>
                  </a:cubicBezTo>
                  <a:cubicBezTo>
                    <a:pt x="3069" y="7806"/>
                    <a:pt x="2936" y="7773"/>
                    <a:pt x="2836" y="7706"/>
                  </a:cubicBezTo>
                  <a:cubicBezTo>
                    <a:pt x="2702" y="7673"/>
                    <a:pt x="2569" y="7606"/>
                    <a:pt x="2502" y="7506"/>
                  </a:cubicBezTo>
                  <a:cubicBezTo>
                    <a:pt x="2402" y="7439"/>
                    <a:pt x="2335" y="7306"/>
                    <a:pt x="2269" y="7173"/>
                  </a:cubicBezTo>
                  <a:cubicBezTo>
                    <a:pt x="2235" y="7106"/>
                    <a:pt x="2202" y="6939"/>
                    <a:pt x="2202" y="6806"/>
                  </a:cubicBezTo>
                  <a:lnTo>
                    <a:pt x="2202" y="2603"/>
                  </a:lnTo>
                  <a:cubicBezTo>
                    <a:pt x="2235" y="2436"/>
                    <a:pt x="2269" y="2302"/>
                    <a:pt x="2335" y="2169"/>
                  </a:cubicBezTo>
                  <a:cubicBezTo>
                    <a:pt x="2369" y="2036"/>
                    <a:pt x="2435" y="1969"/>
                    <a:pt x="2569" y="1869"/>
                  </a:cubicBezTo>
                  <a:cubicBezTo>
                    <a:pt x="2702" y="1802"/>
                    <a:pt x="2869" y="1769"/>
                    <a:pt x="3069" y="1769"/>
                  </a:cubicBezTo>
                  <a:cubicBezTo>
                    <a:pt x="3269" y="1769"/>
                    <a:pt x="3436" y="1769"/>
                    <a:pt x="3570" y="1835"/>
                  </a:cubicBezTo>
                  <a:cubicBezTo>
                    <a:pt x="3703" y="1869"/>
                    <a:pt x="3770" y="2002"/>
                    <a:pt x="3870" y="2136"/>
                  </a:cubicBezTo>
                  <a:cubicBezTo>
                    <a:pt x="3936" y="2236"/>
                    <a:pt x="3970" y="2402"/>
                    <a:pt x="4037" y="2569"/>
                  </a:cubicBezTo>
                  <a:cubicBezTo>
                    <a:pt x="4070" y="2736"/>
                    <a:pt x="4070" y="2970"/>
                    <a:pt x="4070" y="3203"/>
                  </a:cubicBezTo>
                  <a:cubicBezTo>
                    <a:pt x="4070" y="3336"/>
                    <a:pt x="4103" y="3470"/>
                    <a:pt x="4203" y="3537"/>
                  </a:cubicBezTo>
                  <a:cubicBezTo>
                    <a:pt x="4337" y="3637"/>
                    <a:pt x="4403" y="3703"/>
                    <a:pt x="4537" y="3770"/>
                  </a:cubicBezTo>
                  <a:cubicBezTo>
                    <a:pt x="4670" y="3803"/>
                    <a:pt x="4770" y="3837"/>
                    <a:pt x="4904" y="3837"/>
                  </a:cubicBezTo>
                  <a:lnTo>
                    <a:pt x="5237" y="3837"/>
                  </a:lnTo>
                  <a:cubicBezTo>
                    <a:pt x="5538" y="3837"/>
                    <a:pt x="5738" y="3803"/>
                    <a:pt x="5871" y="3770"/>
                  </a:cubicBezTo>
                  <a:cubicBezTo>
                    <a:pt x="6038" y="3703"/>
                    <a:pt x="6105" y="3637"/>
                    <a:pt x="6205" y="3537"/>
                  </a:cubicBezTo>
                  <a:cubicBezTo>
                    <a:pt x="6271" y="3470"/>
                    <a:pt x="6338" y="3370"/>
                    <a:pt x="6338" y="3303"/>
                  </a:cubicBezTo>
                  <a:lnTo>
                    <a:pt x="6338" y="3036"/>
                  </a:lnTo>
                  <a:cubicBezTo>
                    <a:pt x="6338" y="2869"/>
                    <a:pt x="6338" y="2703"/>
                    <a:pt x="6271" y="2503"/>
                  </a:cubicBezTo>
                  <a:cubicBezTo>
                    <a:pt x="6238" y="2302"/>
                    <a:pt x="6205" y="2036"/>
                    <a:pt x="6105" y="1835"/>
                  </a:cubicBezTo>
                  <a:cubicBezTo>
                    <a:pt x="6038" y="1635"/>
                    <a:pt x="5905" y="1368"/>
                    <a:pt x="5771" y="1168"/>
                  </a:cubicBezTo>
                  <a:cubicBezTo>
                    <a:pt x="5604" y="968"/>
                    <a:pt x="5438" y="768"/>
                    <a:pt x="5204" y="601"/>
                  </a:cubicBezTo>
                  <a:cubicBezTo>
                    <a:pt x="4937" y="434"/>
                    <a:pt x="4670" y="301"/>
                    <a:pt x="4337" y="168"/>
                  </a:cubicBezTo>
                  <a:cubicBezTo>
                    <a:pt x="4003" y="34"/>
                    <a:pt x="3570" y="1"/>
                    <a:pt x="3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3855925" y="2276250"/>
              <a:ext cx="199350" cy="383625"/>
            </a:xfrm>
            <a:custGeom>
              <a:avLst/>
              <a:gdLst/>
              <a:ahLst/>
              <a:cxnLst/>
              <a:rect l="l" t="t" r="r" b="b"/>
              <a:pathLst>
                <a:path w="7974" h="15345" extrusionOk="0">
                  <a:moveTo>
                    <a:pt x="1702" y="0"/>
                  </a:moveTo>
                  <a:cubicBezTo>
                    <a:pt x="1335" y="0"/>
                    <a:pt x="1002" y="67"/>
                    <a:pt x="768" y="200"/>
                  </a:cubicBezTo>
                  <a:cubicBezTo>
                    <a:pt x="568" y="367"/>
                    <a:pt x="401" y="534"/>
                    <a:pt x="268" y="801"/>
                  </a:cubicBezTo>
                  <a:cubicBezTo>
                    <a:pt x="168" y="1001"/>
                    <a:pt x="134" y="1301"/>
                    <a:pt x="68" y="1568"/>
                  </a:cubicBezTo>
                  <a:cubicBezTo>
                    <a:pt x="34" y="1868"/>
                    <a:pt x="34" y="2168"/>
                    <a:pt x="34" y="2502"/>
                  </a:cubicBezTo>
                  <a:lnTo>
                    <a:pt x="1" y="2502"/>
                  </a:lnTo>
                  <a:lnTo>
                    <a:pt x="1" y="13710"/>
                  </a:lnTo>
                  <a:cubicBezTo>
                    <a:pt x="1" y="14077"/>
                    <a:pt x="34" y="14377"/>
                    <a:pt x="168" y="14577"/>
                  </a:cubicBezTo>
                  <a:cubicBezTo>
                    <a:pt x="234" y="14777"/>
                    <a:pt x="401" y="14944"/>
                    <a:pt x="601" y="15077"/>
                  </a:cubicBezTo>
                  <a:cubicBezTo>
                    <a:pt x="835" y="15211"/>
                    <a:pt x="1068" y="15244"/>
                    <a:pt x="1369" y="15278"/>
                  </a:cubicBezTo>
                  <a:cubicBezTo>
                    <a:pt x="1702" y="15344"/>
                    <a:pt x="2036" y="15344"/>
                    <a:pt x="2403" y="15344"/>
                  </a:cubicBezTo>
                  <a:lnTo>
                    <a:pt x="5538" y="15344"/>
                  </a:lnTo>
                  <a:cubicBezTo>
                    <a:pt x="5838" y="15344"/>
                    <a:pt x="6139" y="15344"/>
                    <a:pt x="6405" y="15278"/>
                  </a:cubicBezTo>
                  <a:cubicBezTo>
                    <a:pt x="6706" y="15244"/>
                    <a:pt x="7006" y="15211"/>
                    <a:pt x="7206" y="15077"/>
                  </a:cubicBezTo>
                  <a:cubicBezTo>
                    <a:pt x="7406" y="14944"/>
                    <a:pt x="7640" y="14777"/>
                    <a:pt x="7740" y="14577"/>
                  </a:cubicBezTo>
                  <a:cubicBezTo>
                    <a:pt x="7873" y="14377"/>
                    <a:pt x="7973" y="14077"/>
                    <a:pt x="7973" y="13710"/>
                  </a:cubicBezTo>
                  <a:cubicBezTo>
                    <a:pt x="7973" y="13343"/>
                    <a:pt x="7873" y="13043"/>
                    <a:pt x="7740" y="12843"/>
                  </a:cubicBezTo>
                  <a:cubicBezTo>
                    <a:pt x="7640" y="12576"/>
                    <a:pt x="7473" y="12476"/>
                    <a:pt x="7206" y="12342"/>
                  </a:cubicBezTo>
                  <a:cubicBezTo>
                    <a:pt x="6973" y="12209"/>
                    <a:pt x="6706" y="12175"/>
                    <a:pt x="6405" y="12142"/>
                  </a:cubicBezTo>
                  <a:cubicBezTo>
                    <a:pt x="6105" y="12075"/>
                    <a:pt x="5838" y="12075"/>
                    <a:pt x="5538" y="12075"/>
                  </a:cubicBezTo>
                  <a:lnTo>
                    <a:pt x="3403" y="12075"/>
                  </a:lnTo>
                  <a:lnTo>
                    <a:pt x="3403" y="2502"/>
                  </a:lnTo>
                  <a:cubicBezTo>
                    <a:pt x="3403" y="2202"/>
                    <a:pt x="3403" y="1868"/>
                    <a:pt x="3370" y="1568"/>
                  </a:cubicBezTo>
                  <a:cubicBezTo>
                    <a:pt x="3337" y="1301"/>
                    <a:pt x="3270" y="1034"/>
                    <a:pt x="3170" y="801"/>
                  </a:cubicBezTo>
                  <a:cubicBezTo>
                    <a:pt x="3070" y="534"/>
                    <a:pt x="2903" y="367"/>
                    <a:pt x="2669" y="200"/>
                  </a:cubicBezTo>
                  <a:cubicBezTo>
                    <a:pt x="2436" y="67"/>
                    <a:pt x="21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3593225" y="2276250"/>
              <a:ext cx="91750" cy="382775"/>
            </a:xfrm>
            <a:custGeom>
              <a:avLst/>
              <a:gdLst/>
              <a:ahLst/>
              <a:cxnLst/>
              <a:rect l="l" t="t" r="r" b="b"/>
              <a:pathLst>
                <a:path w="3670" h="15311" extrusionOk="0">
                  <a:moveTo>
                    <a:pt x="1835" y="0"/>
                  </a:moveTo>
                  <a:cubicBezTo>
                    <a:pt x="1401" y="0"/>
                    <a:pt x="1068" y="67"/>
                    <a:pt x="834" y="200"/>
                  </a:cubicBezTo>
                  <a:cubicBezTo>
                    <a:pt x="567" y="367"/>
                    <a:pt x="401" y="567"/>
                    <a:pt x="301" y="801"/>
                  </a:cubicBezTo>
                  <a:cubicBezTo>
                    <a:pt x="167" y="1001"/>
                    <a:pt x="67" y="1301"/>
                    <a:pt x="34" y="1568"/>
                  </a:cubicBezTo>
                  <a:cubicBezTo>
                    <a:pt x="0" y="1868"/>
                    <a:pt x="0" y="2168"/>
                    <a:pt x="0" y="2502"/>
                  </a:cubicBezTo>
                  <a:lnTo>
                    <a:pt x="34" y="2502"/>
                  </a:lnTo>
                  <a:lnTo>
                    <a:pt x="34" y="12809"/>
                  </a:lnTo>
                  <a:cubicBezTo>
                    <a:pt x="34" y="13076"/>
                    <a:pt x="34" y="13410"/>
                    <a:pt x="67" y="13710"/>
                  </a:cubicBezTo>
                  <a:cubicBezTo>
                    <a:pt x="134" y="14010"/>
                    <a:pt x="201" y="14244"/>
                    <a:pt x="334" y="14510"/>
                  </a:cubicBezTo>
                  <a:cubicBezTo>
                    <a:pt x="467" y="14744"/>
                    <a:pt x="634" y="14944"/>
                    <a:pt x="868" y="15077"/>
                  </a:cubicBezTo>
                  <a:cubicBezTo>
                    <a:pt x="1135" y="15211"/>
                    <a:pt x="1468" y="15311"/>
                    <a:pt x="1868" y="15311"/>
                  </a:cubicBezTo>
                  <a:cubicBezTo>
                    <a:pt x="2302" y="15311"/>
                    <a:pt x="2602" y="15211"/>
                    <a:pt x="2869" y="15077"/>
                  </a:cubicBezTo>
                  <a:cubicBezTo>
                    <a:pt x="3136" y="14911"/>
                    <a:pt x="3303" y="14744"/>
                    <a:pt x="3403" y="14510"/>
                  </a:cubicBezTo>
                  <a:cubicBezTo>
                    <a:pt x="3536" y="14310"/>
                    <a:pt x="3570" y="14010"/>
                    <a:pt x="3636" y="13710"/>
                  </a:cubicBezTo>
                  <a:cubicBezTo>
                    <a:pt x="3670" y="13410"/>
                    <a:pt x="3670" y="13143"/>
                    <a:pt x="3670" y="12809"/>
                  </a:cubicBezTo>
                  <a:lnTo>
                    <a:pt x="3670" y="2502"/>
                  </a:lnTo>
                  <a:cubicBezTo>
                    <a:pt x="3670" y="2202"/>
                    <a:pt x="3670" y="1868"/>
                    <a:pt x="3636" y="1568"/>
                  </a:cubicBezTo>
                  <a:cubicBezTo>
                    <a:pt x="3570" y="1301"/>
                    <a:pt x="3503" y="1034"/>
                    <a:pt x="3369" y="801"/>
                  </a:cubicBezTo>
                  <a:cubicBezTo>
                    <a:pt x="3236" y="534"/>
                    <a:pt x="3069" y="367"/>
                    <a:pt x="2836" y="200"/>
                  </a:cubicBezTo>
                  <a:cubicBezTo>
                    <a:pt x="2569" y="67"/>
                    <a:pt x="2235" y="0"/>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3449800" y="2276250"/>
              <a:ext cx="263550" cy="383625"/>
            </a:xfrm>
            <a:custGeom>
              <a:avLst/>
              <a:gdLst/>
              <a:ahLst/>
              <a:cxnLst/>
              <a:rect l="l" t="t" r="r" b="b"/>
              <a:pathLst>
                <a:path w="10542" h="15345" extrusionOk="0">
                  <a:moveTo>
                    <a:pt x="1602" y="0"/>
                  </a:moveTo>
                  <a:cubicBezTo>
                    <a:pt x="1368" y="0"/>
                    <a:pt x="1168" y="33"/>
                    <a:pt x="968" y="133"/>
                  </a:cubicBezTo>
                  <a:cubicBezTo>
                    <a:pt x="801" y="200"/>
                    <a:pt x="601" y="300"/>
                    <a:pt x="468" y="400"/>
                  </a:cubicBezTo>
                  <a:cubicBezTo>
                    <a:pt x="334" y="534"/>
                    <a:pt x="201" y="701"/>
                    <a:pt x="134" y="867"/>
                  </a:cubicBezTo>
                  <a:cubicBezTo>
                    <a:pt x="34" y="1034"/>
                    <a:pt x="1" y="1201"/>
                    <a:pt x="1" y="1401"/>
                  </a:cubicBezTo>
                  <a:cubicBezTo>
                    <a:pt x="1" y="1635"/>
                    <a:pt x="1" y="1801"/>
                    <a:pt x="34" y="1901"/>
                  </a:cubicBezTo>
                  <a:cubicBezTo>
                    <a:pt x="34" y="2001"/>
                    <a:pt x="34" y="2068"/>
                    <a:pt x="101" y="2135"/>
                  </a:cubicBezTo>
                  <a:lnTo>
                    <a:pt x="3203" y="14010"/>
                  </a:lnTo>
                  <a:cubicBezTo>
                    <a:pt x="3303" y="14244"/>
                    <a:pt x="3470" y="14477"/>
                    <a:pt x="3637" y="14677"/>
                  </a:cubicBezTo>
                  <a:cubicBezTo>
                    <a:pt x="3770" y="14844"/>
                    <a:pt x="3970" y="15011"/>
                    <a:pt x="4204" y="15144"/>
                  </a:cubicBezTo>
                  <a:cubicBezTo>
                    <a:pt x="4471" y="15244"/>
                    <a:pt x="4771" y="15344"/>
                    <a:pt x="5138" y="15344"/>
                  </a:cubicBezTo>
                  <a:lnTo>
                    <a:pt x="5471" y="15344"/>
                  </a:lnTo>
                  <a:cubicBezTo>
                    <a:pt x="5838" y="15344"/>
                    <a:pt x="6139" y="15244"/>
                    <a:pt x="6372" y="15144"/>
                  </a:cubicBezTo>
                  <a:cubicBezTo>
                    <a:pt x="6639" y="15011"/>
                    <a:pt x="6806" y="14844"/>
                    <a:pt x="6972" y="14677"/>
                  </a:cubicBezTo>
                  <a:cubicBezTo>
                    <a:pt x="7139" y="14477"/>
                    <a:pt x="7273" y="14244"/>
                    <a:pt x="7373" y="14010"/>
                  </a:cubicBezTo>
                  <a:cubicBezTo>
                    <a:pt x="7873" y="12042"/>
                    <a:pt x="8373" y="10074"/>
                    <a:pt x="8941" y="8039"/>
                  </a:cubicBezTo>
                  <a:cubicBezTo>
                    <a:pt x="9474" y="6004"/>
                    <a:pt x="9975" y="4036"/>
                    <a:pt x="10475" y="2068"/>
                  </a:cubicBezTo>
                  <a:cubicBezTo>
                    <a:pt x="10475" y="2035"/>
                    <a:pt x="10475" y="1968"/>
                    <a:pt x="10508" y="1868"/>
                  </a:cubicBezTo>
                  <a:cubicBezTo>
                    <a:pt x="10508" y="1835"/>
                    <a:pt x="10542" y="1735"/>
                    <a:pt x="10542" y="1668"/>
                  </a:cubicBezTo>
                  <a:lnTo>
                    <a:pt x="10542" y="1401"/>
                  </a:lnTo>
                  <a:cubicBezTo>
                    <a:pt x="10542" y="1234"/>
                    <a:pt x="10508" y="1034"/>
                    <a:pt x="10442" y="867"/>
                  </a:cubicBezTo>
                  <a:cubicBezTo>
                    <a:pt x="10308" y="701"/>
                    <a:pt x="10208" y="534"/>
                    <a:pt x="10041" y="400"/>
                  </a:cubicBezTo>
                  <a:cubicBezTo>
                    <a:pt x="9941" y="300"/>
                    <a:pt x="9774" y="200"/>
                    <a:pt x="9541" y="133"/>
                  </a:cubicBezTo>
                  <a:cubicBezTo>
                    <a:pt x="9341" y="33"/>
                    <a:pt x="9141" y="0"/>
                    <a:pt x="8941" y="0"/>
                  </a:cubicBezTo>
                  <a:cubicBezTo>
                    <a:pt x="8607" y="0"/>
                    <a:pt x="8307" y="67"/>
                    <a:pt x="8040" y="234"/>
                  </a:cubicBezTo>
                  <a:cubicBezTo>
                    <a:pt x="7840" y="367"/>
                    <a:pt x="7673" y="534"/>
                    <a:pt x="7540" y="734"/>
                  </a:cubicBezTo>
                  <a:cubicBezTo>
                    <a:pt x="7373" y="967"/>
                    <a:pt x="7306" y="1201"/>
                    <a:pt x="7206" y="1501"/>
                  </a:cubicBezTo>
                  <a:cubicBezTo>
                    <a:pt x="7139" y="1835"/>
                    <a:pt x="7039" y="2202"/>
                    <a:pt x="6972" y="2669"/>
                  </a:cubicBezTo>
                  <a:cubicBezTo>
                    <a:pt x="6872" y="3136"/>
                    <a:pt x="6772" y="3569"/>
                    <a:pt x="6672" y="4036"/>
                  </a:cubicBezTo>
                  <a:cubicBezTo>
                    <a:pt x="6606" y="4537"/>
                    <a:pt x="6472" y="5004"/>
                    <a:pt x="6372" y="5504"/>
                  </a:cubicBezTo>
                  <a:cubicBezTo>
                    <a:pt x="6305" y="6004"/>
                    <a:pt x="6172" y="6471"/>
                    <a:pt x="6105" y="6905"/>
                  </a:cubicBezTo>
                  <a:cubicBezTo>
                    <a:pt x="5872" y="8006"/>
                    <a:pt x="5638" y="9140"/>
                    <a:pt x="5371" y="10241"/>
                  </a:cubicBezTo>
                  <a:lnTo>
                    <a:pt x="5038" y="10241"/>
                  </a:lnTo>
                  <a:cubicBezTo>
                    <a:pt x="4838" y="9073"/>
                    <a:pt x="4604" y="8006"/>
                    <a:pt x="4371" y="6905"/>
                  </a:cubicBezTo>
                  <a:cubicBezTo>
                    <a:pt x="4304" y="6471"/>
                    <a:pt x="4204" y="6004"/>
                    <a:pt x="4104" y="5504"/>
                  </a:cubicBezTo>
                  <a:cubicBezTo>
                    <a:pt x="4004" y="5004"/>
                    <a:pt x="3870" y="4503"/>
                    <a:pt x="3804" y="4036"/>
                  </a:cubicBezTo>
                  <a:cubicBezTo>
                    <a:pt x="3703" y="3569"/>
                    <a:pt x="3603" y="3136"/>
                    <a:pt x="3503" y="2669"/>
                  </a:cubicBezTo>
                  <a:cubicBezTo>
                    <a:pt x="3370" y="2235"/>
                    <a:pt x="3303" y="1835"/>
                    <a:pt x="3203" y="1501"/>
                  </a:cubicBezTo>
                  <a:cubicBezTo>
                    <a:pt x="3170" y="1201"/>
                    <a:pt x="3036" y="967"/>
                    <a:pt x="2936" y="734"/>
                  </a:cubicBezTo>
                  <a:cubicBezTo>
                    <a:pt x="2803" y="567"/>
                    <a:pt x="2636" y="400"/>
                    <a:pt x="2436" y="234"/>
                  </a:cubicBezTo>
                  <a:cubicBezTo>
                    <a:pt x="2202" y="67"/>
                    <a:pt x="1936" y="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3146250" y="2276250"/>
              <a:ext cx="211850" cy="381950"/>
            </a:xfrm>
            <a:custGeom>
              <a:avLst/>
              <a:gdLst/>
              <a:ahLst/>
              <a:cxnLst/>
              <a:rect l="l" t="t" r="r" b="b"/>
              <a:pathLst>
                <a:path w="8474" h="15278" extrusionOk="0">
                  <a:moveTo>
                    <a:pt x="1669" y="0"/>
                  </a:moveTo>
                  <a:cubicBezTo>
                    <a:pt x="1235" y="0"/>
                    <a:pt x="901" y="67"/>
                    <a:pt x="701" y="200"/>
                  </a:cubicBezTo>
                  <a:cubicBezTo>
                    <a:pt x="468" y="367"/>
                    <a:pt x="301" y="534"/>
                    <a:pt x="201" y="767"/>
                  </a:cubicBezTo>
                  <a:cubicBezTo>
                    <a:pt x="134" y="1001"/>
                    <a:pt x="34" y="1268"/>
                    <a:pt x="34" y="1568"/>
                  </a:cubicBezTo>
                  <a:cubicBezTo>
                    <a:pt x="1" y="1868"/>
                    <a:pt x="1" y="2168"/>
                    <a:pt x="1" y="2502"/>
                  </a:cubicBezTo>
                  <a:lnTo>
                    <a:pt x="1" y="12776"/>
                  </a:lnTo>
                  <a:cubicBezTo>
                    <a:pt x="1" y="13076"/>
                    <a:pt x="34" y="13410"/>
                    <a:pt x="34" y="13710"/>
                  </a:cubicBezTo>
                  <a:cubicBezTo>
                    <a:pt x="34" y="14010"/>
                    <a:pt x="134" y="14244"/>
                    <a:pt x="201" y="14510"/>
                  </a:cubicBezTo>
                  <a:cubicBezTo>
                    <a:pt x="334" y="14744"/>
                    <a:pt x="501" y="14944"/>
                    <a:pt x="701" y="15077"/>
                  </a:cubicBezTo>
                  <a:cubicBezTo>
                    <a:pt x="968" y="15211"/>
                    <a:pt x="1235" y="15278"/>
                    <a:pt x="1669" y="15278"/>
                  </a:cubicBezTo>
                  <a:lnTo>
                    <a:pt x="5972" y="15278"/>
                  </a:lnTo>
                  <a:cubicBezTo>
                    <a:pt x="6272" y="15278"/>
                    <a:pt x="6539" y="15278"/>
                    <a:pt x="6839" y="15244"/>
                  </a:cubicBezTo>
                  <a:cubicBezTo>
                    <a:pt x="7139" y="15244"/>
                    <a:pt x="7373" y="15178"/>
                    <a:pt x="7640" y="15077"/>
                  </a:cubicBezTo>
                  <a:cubicBezTo>
                    <a:pt x="7840" y="15011"/>
                    <a:pt x="8040" y="14844"/>
                    <a:pt x="8207" y="14610"/>
                  </a:cubicBezTo>
                  <a:cubicBezTo>
                    <a:pt x="8373" y="14410"/>
                    <a:pt x="8474" y="14110"/>
                    <a:pt x="8474" y="13743"/>
                  </a:cubicBezTo>
                  <a:cubicBezTo>
                    <a:pt x="8474" y="13376"/>
                    <a:pt x="8373" y="13076"/>
                    <a:pt x="8207" y="12876"/>
                  </a:cubicBezTo>
                  <a:cubicBezTo>
                    <a:pt x="8040" y="12676"/>
                    <a:pt x="7873" y="12509"/>
                    <a:pt x="7640" y="12409"/>
                  </a:cubicBezTo>
                  <a:cubicBezTo>
                    <a:pt x="7406" y="12342"/>
                    <a:pt x="7139" y="12275"/>
                    <a:pt x="6839" y="12242"/>
                  </a:cubicBezTo>
                  <a:cubicBezTo>
                    <a:pt x="6539" y="12209"/>
                    <a:pt x="6239" y="12209"/>
                    <a:pt x="5972" y="12209"/>
                  </a:cubicBezTo>
                  <a:lnTo>
                    <a:pt x="3370" y="12209"/>
                  </a:lnTo>
                  <a:lnTo>
                    <a:pt x="3370" y="9040"/>
                  </a:lnTo>
                  <a:lnTo>
                    <a:pt x="4738" y="9040"/>
                  </a:lnTo>
                  <a:cubicBezTo>
                    <a:pt x="5038" y="9040"/>
                    <a:pt x="5338" y="9006"/>
                    <a:pt x="5638" y="9006"/>
                  </a:cubicBezTo>
                  <a:cubicBezTo>
                    <a:pt x="5938" y="9006"/>
                    <a:pt x="6172" y="8906"/>
                    <a:pt x="6405" y="8840"/>
                  </a:cubicBezTo>
                  <a:cubicBezTo>
                    <a:pt x="6672" y="8706"/>
                    <a:pt x="6839" y="8573"/>
                    <a:pt x="7006" y="8373"/>
                  </a:cubicBezTo>
                  <a:cubicBezTo>
                    <a:pt x="7139" y="8173"/>
                    <a:pt x="7206" y="7906"/>
                    <a:pt x="7206" y="7539"/>
                  </a:cubicBezTo>
                  <a:cubicBezTo>
                    <a:pt x="7206" y="7205"/>
                    <a:pt x="7139" y="6905"/>
                    <a:pt x="7006" y="6705"/>
                  </a:cubicBezTo>
                  <a:cubicBezTo>
                    <a:pt x="6839" y="6505"/>
                    <a:pt x="6672" y="6338"/>
                    <a:pt x="6405" y="6238"/>
                  </a:cubicBezTo>
                  <a:cubicBezTo>
                    <a:pt x="6172" y="6171"/>
                    <a:pt x="5938" y="6071"/>
                    <a:pt x="5638" y="6071"/>
                  </a:cubicBezTo>
                  <a:cubicBezTo>
                    <a:pt x="5338" y="6038"/>
                    <a:pt x="5038" y="6038"/>
                    <a:pt x="4738" y="6038"/>
                  </a:cubicBezTo>
                  <a:lnTo>
                    <a:pt x="3370" y="6038"/>
                  </a:lnTo>
                  <a:lnTo>
                    <a:pt x="3370" y="3069"/>
                  </a:lnTo>
                  <a:lnTo>
                    <a:pt x="5972" y="3069"/>
                  </a:lnTo>
                  <a:cubicBezTo>
                    <a:pt x="6272" y="3069"/>
                    <a:pt x="6539" y="3069"/>
                    <a:pt x="6839" y="3036"/>
                  </a:cubicBezTo>
                  <a:cubicBezTo>
                    <a:pt x="7139" y="3036"/>
                    <a:pt x="7373" y="2935"/>
                    <a:pt x="7640" y="2869"/>
                  </a:cubicBezTo>
                  <a:cubicBezTo>
                    <a:pt x="7873" y="2802"/>
                    <a:pt x="8040" y="2635"/>
                    <a:pt x="8207" y="2402"/>
                  </a:cubicBezTo>
                  <a:cubicBezTo>
                    <a:pt x="8373" y="2202"/>
                    <a:pt x="8474" y="1901"/>
                    <a:pt x="8474" y="1534"/>
                  </a:cubicBezTo>
                  <a:cubicBezTo>
                    <a:pt x="8474" y="1168"/>
                    <a:pt x="8373" y="867"/>
                    <a:pt x="8207" y="667"/>
                  </a:cubicBezTo>
                  <a:cubicBezTo>
                    <a:pt x="8040" y="467"/>
                    <a:pt x="7873" y="300"/>
                    <a:pt x="7640" y="200"/>
                  </a:cubicBezTo>
                  <a:cubicBezTo>
                    <a:pt x="7406" y="133"/>
                    <a:pt x="7139" y="67"/>
                    <a:pt x="6839" y="33"/>
                  </a:cubicBezTo>
                  <a:cubicBezTo>
                    <a:pt x="6539" y="0"/>
                    <a:pt x="6239" y="0"/>
                    <a:pt x="5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4461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6" name="Google Shape;1696;p40"/>
          <p:cNvSpPr/>
          <p:nvPr/>
        </p:nvSpPr>
        <p:spPr>
          <a:xfrm rot="-241879">
            <a:off x="277002" y="3768729"/>
            <a:ext cx="947344" cy="252642"/>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750675" y="1245150"/>
            <a:ext cx="3442200" cy="26532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rot="-241879">
            <a:off x="1998096" y="1080484"/>
            <a:ext cx="947344" cy="252642"/>
          </a:xfrm>
          <a:prstGeom prst="rect">
            <a:avLst/>
          </a:prstGeom>
          <a:solidFill>
            <a:srgbClr val="E7B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CONTRIBUTIONS</a:t>
            </a:r>
            <a:endParaRPr dirty="0">
              <a:solidFill>
                <a:schemeClr val="accent3"/>
              </a:solidFill>
            </a:endParaRPr>
          </a:p>
        </p:txBody>
      </p:sp>
      <p:sp>
        <p:nvSpPr>
          <p:cNvPr id="1700" name="Google Shape;1700;p40"/>
          <p:cNvSpPr txBox="1">
            <a:spLocks noGrp="1"/>
          </p:cNvSpPr>
          <p:nvPr>
            <p:ph type="body" idx="1"/>
          </p:nvPr>
        </p:nvSpPr>
        <p:spPr>
          <a:xfrm>
            <a:off x="877689" y="1886250"/>
            <a:ext cx="3193500" cy="1544700"/>
          </a:xfrm>
          <a:prstGeom prst="rect">
            <a:avLst/>
          </a:prstGeom>
        </p:spPr>
        <p:txBody>
          <a:bodyPr spcFirstLastPara="1" wrap="square" lIns="274300" tIns="91425" rIns="274300" bIns="91425" anchor="ctr" anchorCtr="0">
            <a:noAutofit/>
          </a:bodyPr>
          <a:lstStyle/>
          <a:p>
            <a:pPr marL="285750" indent="-285750" algn="l"/>
            <a:r>
              <a:rPr lang="en-US" dirty="0" smtClean="0"/>
              <a:t>Customer page</a:t>
            </a:r>
          </a:p>
          <a:p>
            <a:pPr marL="285750" indent="-285750" algn="l"/>
            <a:r>
              <a:rPr lang="en-US" dirty="0" smtClean="0"/>
              <a:t>Bengaluru page</a:t>
            </a:r>
          </a:p>
          <a:p>
            <a:pPr marL="285750" indent="-285750" algn="l"/>
            <a:r>
              <a:rPr lang="en-US" dirty="0" smtClean="0"/>
              <a:t>PowerPoint page</a:t>
            </a:r>
          </a:p>
          <a:p>
            <a:pPr marL="285750" indent="-285750" algn="l"/>
            <a:r>
              <a:rPr lang="en-US" dirty="0" smtClean="0"/>
              <a:t>Report</a:t>
            </a:r>
            <a:endParaRPr dirty="0"/>
          </a:p>
        </p:txBody>
      </p:sp>
      <p:sp>
        <p:nvSpPr>
          <p:cNvPr id="1702" name="Google Shape;1702;p40"/>
          <p:cNvSpPr txBox="1">
            <a:spLocks noGrp="1"/>
          </p:cNvSpPr>
          <p:nvPr>
            <p:ph type="subTitle" idx="3"/>
          </p:nvPr>
        </p:nvSpPr>
        <p:spPr>
          <a:xfrm>
            <a:off x="877689" y="1475375"/>
            <a:ext cx="31935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dirty="0" smtClean="0"/>
              <a:t>NAMITHA</a:t>
            </a:r>
            <a:endParaRPr dirty="0"/>
          </a:p>
        </p:txBody>
      </p:sp>
      <p:sp>
        <p:nvSpPr>
          <p:cNvPr id="1704" name="Google Shape;1704;p40"/>
          <p:cNvSpPr/>
          <p:nvPr/>
        </p:nvSpPr>
        <p:spPr>
          <a:xfrm>
            <a:off x="0" y="-25825"/>
            <a:ext cx="2581425" cy="1729575"/>
          </a:xfrm>
          <a:custGeom>
            <a:avLst/>
            <a:gdLst/>
            <a:ahLst/>
            <a:cxnLst/>
            <a:rect l="l" t="t" r="r" b="b"/>
            <a:pathLst>
              <a:path w="103257" h="69183" extrusionOk="0">
                <a:moveTo>
                  <a:pt x="103257" y="0"/>
                </a:moveTo>
                <a:cubicBezTo>
                  <a:pt x="98280" y="11619"/>
                  <a:pt x="80154" y="16747"/>
                  <a:pt x="67892" y="13682"/>
                </a:cubicBezTo>
                <a:cubicBezTo>
                  <a:pt x="62213" y="12262"/>
                  <a:pt x="56262" y="10343"/>
                  <a:pt x="51887" y="6454"/>
                </a:cubicBezTo>
                <a:cubicBezTo>
                  <a:pt x="50905" y="5581"/>
                  <a:pt x="48813" y="3939"/>
                  <a:pt x="49822" y="3098"/>
                </a:cubicBezTo>
                <a:cubicBezTo>
                  <a:pt x="55019" y="-1236"/>
                  <a:pt x="68030" y="13544"/>
                  <a:pt x="63245" y="18329"/>
                </a:cubicBezTo>
                <a:cubicBezTo>
                  <a:pt x="51085" y="30489"/>
                  <a:pt x="24053" y="17408"/>
                  <a:pt x="13165" y="30719"/>
                </a:cubicBezTo>
                <a:cubicBezTo>
                  <a:pt x="10838" y="33564"/>
                  <a:pt x="8887" y="37391"/>
                  <a:pt x="9293" y="41045"/>
                </a:cubicBezTo>
                <a:cubicBezTo>
                  <a:pt x="9883" y="46356"/>
                  <a:pt x="14378" y="51277"/>
                  <a:pt x="13423" y="56534"/>
                </a:cubicBezTo>
                <a:cubicBezTo>
                  <a:pt x="12595" y="61093"/>
                  <a:pt x="10275" y="66211"/>
                  <a:pt x="6195" y="68408"/>
                </a:cubicBezTo>
                <a:cubicBezTo>
                  <a:pt x="4363" y="69395"/>
                  <a:pt x="1974" y="68525"/>
                  <a:pt x="0" y="69183"/>
                </a:cubicBezTo>
              </a:path>
            </a:pathLst>
          </a:custGeom>
          <a:noFill/>
          <a:ln w="19050" cap="flat" cmpd="sng">
            <a:solidFill>
              <a:schemeClr val="accent6"/>
            </a:solidFill>
            <a:prstDash val="dot"/>
            <a:round/>
            <a:headEnd type="none" w="med" len="med"/>
            <a:tailEnd type="none" w="med" len="med"/>
          </a:ln>
        </p:spPr>
      </p:sp>
      <p:grpSp>
        <p:nvGrpSpPr>
          <p:cNvPr id="1705" name="Google Shape;1705;p40"/>
          <p:cNvGrpSpPr/>
          <p:nvPr/>
        </p:nvGrpSpPr>
        <p:grpSpPr>
          <a:xfrm>
            <a:off x="2990000" y="3473925"/>
            <a:ext cx="1351825" cy="1116650"/>
            <a:chOff x="-2637550" y="1847600"/>
            <a:chExt cx="1351825" cy="1116650"/>
          </a:xfrm>
        </p:grpSpPr>
        <p:sp>
          <p:nvSpPr>
            <p:cNvPr id="1706" name="Google Shape;1706;p40"/>
            <p:cNvSpPr/>
            <p:nvPr/>
          </p:nvSpPr>
          <p:spPr>
            <a:xfrm>
              <a:off x="-2637550" y="1847600"/>
              <a:ext cx="1351825" cy="1116650"/>
            </a:xfrm>
            <a:custGeom>
              <a:avLst/>
              <a:gdLst/>
              <a:ahLst/>
              <a:cxnLst/>
              <a:rect l="l" t="t" r="r" b="b"/>
              <a:pathLst>
                <a:path w="54073" h="44666" extrusionOk="0">
                  <a:moveTo>
                    <a:pt x="50503" y="10975"/>
                  </a:moveTo>
                  <a:lnTo>
                    <a:pt x="45100" y="10975"/>
                  </a:lnTo>
                  <a:cubicBezTo>
                    <a:pt x="44966" y="10341"/>
                    <a:pt x="44599" y="9807"/>
                    <a:pt x="44132" y="9441"/>
                  </a:cubicBezTo>
                  <a:lnTo>
                    <a:pt x="44132" y="9374"/>
                  </a:lnTo>
                  <a:cubicBezTo>
                    <a:pt x="44132" y="7773"/>
                    <a:pt x="42798" y="6438"/>
                    <a:pt x="41163" y="6438"/>
                  </a:cubicBezTo>
                  <a:lnTo>
                    <a:pt x="38295" y="6438"/>
                  </a:lnTo>
                  <a:lnTo>
                    <a:pt x="38295" y="3103"/>
                  </a:lnTo>
                  <a:cubicBezTo>
                    <a:pt x="38295" y="1368"/>
                    <a:pt x="36894" y="0"/>
                    <a:pt x="35192" y="0"/>
                  </a:cubicBezTo>
                  <a:lnTo>
                    <a:pt x="18814" y="0"/>
                  </a:lnTo>
                  <a:cubicBezTo>
                    <a:pt x="18014" y="0"/>
                    <a:pt x="17280" y="301"/>
                    <a:pt x="16679" y="834"/>
                  </a:cubicBezTo>
                  <a:lnTo>
                    <a:pt x="8840" y="8306"/>
                  </a:lnTo>
                  <a:cubicBezTo>
                    <a:pt x="8473" y="8106"/>
                    <a:pt x="8040" y="7973"/>
                    <a:pt x="7573" y="7973"/>
                  </a:cubicBezTo>
                  <a:lnTo>
                    <a:pt x="5471" y="7973"/>
                  </a:lnTo>
                  <a:cubicBezTo>
                    <a:pt x="4137" y="7973"/>
                    <a:pt x="3003" y="9007"/>
                    <a:pt x="2869" y="10341"/>
                  </a:cubicBezTo>
                  <a:cubicBezTo>
                    <a:pt x="2636" y="10608"/>
                    <a:pt x="2402" y="10842"/>
                    <a:pt x="2302" y="11175"/>
                  </a:cubicBezTo>
                  <a:cubicBezTo>
                    <a:pt x="968" y="11709"/>
                    <a:pt x="1" y="13010"/>
                    <a:pt x="1" y="14511"/>
                  </a:cubicBezTo>
                  <a:lnTo>
                    <a:pt x="1" y="34692"/>
                  </a:lnTo>
                  <a:cubicBezTo>
                    <a:pt x="1" y="36660"/>
                    <a:pt x="1635" y="38294"/>
                    <a:pt x="3570" y="38294"/>
                  </a:cubicBezTo>
                  <a:lnTo>
                    <a:pt x="8173" y="38294"/>
                  </a:lnTo>
                  <a:cubicBezTo>
                    <a:pt x="8674" y="38762"/>
                    <a:pt x="9374" y="39128"/>
                    <a:pt x="10141" y="39162"/>
                  </a:cubicBezTo>
                  <a:cubicBezTo>
                    <a:pt x="12877" y="42598"/>
                    <a:pt x="17080" y="44666"/>
                    <a:pt x="21549" y="44666"/>
                  </a:cubicBezTo>
                  <a:lnTo>
                    <a:pt x="22217" y="44666"/>
                  </a:lnTo>
                  <a:lnTo>
                    <a:pt x="24518" y="44666"/>
                  </a:lnTo>
                  <a:cubicBezTo>
                    <a:pt x="28988" y="44666"/>
                    <a:pt x="33224" y="42564"/>
                    <a:pt x="35993" y="39062"/>
                  </a:cubicBezTo>
                  <a:cubicBezTo>
                    <a:pt x="36493" y="38962"/>
                    <a:pt x="36960" y="38661"/>
                    <a:pt x="37327" y="38294"/>
                  </a:cubicBezTo>
                  <a:lnTo>
                    <a:pt x="50437" y="38294"/>
                  </a:lnTo>
                  <a:cubicBezTo>
                    <a:pt x="52405" y="38294"/>
                    <a:pt x="54039" y="36660"/>
                    <a:pt x="54039" y="34692"/>
                  </a:cubicBezTo>
                  <a:lnTo>
                    <a:pt x="54039" y="14511"/>
                  </a:lnTo>
                  <a:cubicBezTo>
                    <a:pt x="54073" y="12609"/>
                    <a:pt x="52438" y="10975"/>
                    <a:pt x="50503" y="10975"/>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2471600" y="2163650"/>
              <a:ext cx="1144175" cy="600450"/>
            </a:xfrm>
            <a:custGeom>
              <a:avLst/>
              <a:gdLst/>
              <a:ahLst/>
              <a:cxnLst/>
              <a:rect l="l" t="t" r="r" b="b"/>
              <a:pathLst>
                <a:path w="45767" h="24018" extrusionOk="0">
                  <a:moveTo>
                    <a:pt x="43865" y="24018"/>
                  </a:moveTo>
                  <a:lnTo>
                    <a:pt x="1902" y="24018"/>
                  </a:lnTo>
                  <a:cubicBezTo>
                    <a:pt x="868" y="24018"/>
                    <a:pt x="1" y="23151"/>
                    <a:pt x="1" y="22083"/>
                  </a:cubicBezTo>
                  <a:lnTo>
                    <a:pt x="1" y="1902"/>
                  </a:lnTo>
                  <a:cubicBezTo>
                    <a:pt x="1" y="868"/>
                    <a:pt x="868" y="1"/>
                    <a:pt x="1902" y="1"/>
                  </a:cubicBezTo>
                  <a:lnTo>
                    <a:pt x="43865" y="1"/>
                  </a:lnTo>
                  <a:cubicBezTo>
                    <a:pt x="44899" y="1"/>
                    <a:pt x="45767" y="868"/>
                    <a:pt x="45767" y="1902"/>
                  </a:cubicBezTo>
                  <a:lnTo>
                    <a:pt x="45767" y="22083"/>
                  </a:lnTo>
                  <a:cubicBezTo>
                    <a:pt x="45767" y="23151"/>
                    <a:pt x="44899" y="24018"/>
                    <a:pt x="43865" y="240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2472425" y="2226200"/>
              <a:ext cx="1144175" cy="475375"/>
            </a:xfrm>
            <a:custGeom>
              <a:avLst/>
              <a:gdLst/>
              <a:ahLst/>
              <a:cxnLst/>
              <a:rect l="l" t="t" r="r" b="b"/>
              <a:pathLst>
                <a:path w="45767" h="19015" extrusionOk="0">
                  <a:moveTo>
                    <a:pt x="0" y="1"/>
                  </a:moveTo>
                  <a:lnTo>
                    <a:pt x="45766" y="1"/>
                  </a:lnTo>
                  <a:lnTo>
                    <a:pt x="45766" y="19014"/>
                  </a:lnTo>
                  <a:lnTo>
                    <a:pt x="0" y="19014"/>
                  </a:lnTo>
                  <a:close/>
                </a:path>
              </a:pathLst>
            </a:custGeom>
            <a:solidFill>
              <a:srgbClr val="C59B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2472425" y="2268725"/>
              <a:ext cx="1144175" cy="390300"/>
            </a:xfrm>
            <a:custGeom>
              <a:avLst/>
              <a:gdLst/>
              <a:ahLst/>
              <a:cxnLst/>
              <a:rect l="l" t="t" r="r" b="b"/>
              <a:pathLst>
                <a:path w="45767" h="15612" extrusionOk="0">
                  <a:moveTo>
                    <a:pt x="0" y="1"/>
                  </a:moveTo>
                  <a:lnTo>
                    <a:pt x="45766" y="1"/>
                  </a:lnTo>
                  <a:lnTo>
                    <a:pt x="45766" y="15612"/>
                  </a:lnTo>
                  <a:lnTo>
                    <a:pt x="0" y="156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1677700" y="2050250"/>
              <a:ext cx="100100" cy="168475"/>
            </a:xfrm>
            <a:custGeom>
              <a:avLst/>
              <a:gdLst/>
              <a:ahLst/>
              <a:cxnLst/>
              <a:rect l="l" t="t" r="r" b="b"/>
              <a:pathLst>
                <a:path w="4004" h="6739" extrusionOk="0">
                  <a:moveTo>
                    <a:pt x="1302" y="0"/>
                  </a:moveTo>
                  <a:lnTo>
                    <a:pt x="2703" y="0"/>
                  </a:lnTo>
                  <a:cubicBezTo>
                    <a:pt x="3437" y="0"/>
                    <a:pt x="4004" y="567"/>
                    <a:pt x="4004" y="1268"/>
                  </a:cubicBezTo>
                  <a:lnTo>
                    <a:pt x="4004" y="5437"/>
                  </a:lnTo>
                  <a:cubicBezTo>
                    <a:pt x="4004" y="6171"/>
                    <a:pt x="3437" y="6738"/>
                    <a:pt x="2703" y="6738"/>
                  </a:cubicBezTo>
                  <a:lnTo>
                    <a:pt x="1302" y="6738"/>
                  </a:lnTo>
                  <a:cubicBezTo>
                    <a:pt x="601" y="6738"/>
                    <a:pt x="1" y="6171"/>
                    <a:pt x="1" y="5437"/>
                  </a:cubicBezTo>
                  <a:lnTo>
                    <a:pt x="1" y="1268"/>
                  </a:lnTo>
                  <a:cubicBezTo>
                    <a:pt x="34" y="534"/>
                    <a:pt x="6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1703550" y="2110275"/>
              <a:ext cx="153475" cy="106775"/>
            </a:xfrm>
            <a:custGeom>
              <a:avLst/>
              <a:gdLst/>
              <a:ahLst/>
              <a:cxnLst/>
              <a:rect l="l" t="t" r="r" b="b"/>
              <a:pathLst>
                <a:path w="6139" h="4271" extrusionOk="0">
                  <a:moveTo>
                    <a:pt x="1068" y="1"/>
                  </a:moveTo>
                  <a:lnTo>
                    <a:pt x="5038" y="1"/>
                  </a:lnTo>
                  <a:cubicBezTo>
                    <a:pt x="5638" y="1"/>
                    <a:pt x="6138" y="501"/>
                    <a:pt x="6138" y="1102"/>
                  </a:cubicBezTo>
                  <a:lnTo>
                    <a:pt x="6138" y="3170"/>
                  </a:lnTo>
                  <a:cubicBezTo>
                    <a:pt x="6138" y="3770"/>
                    <a:pt x="5638" y="4271"/>
                    <a:pt x="5038" y="4271"/>
                  </a:cubicBezTo>
                  <a:lnTo>
                    <a:pt x="1068" y="4271"/>
                  </a:lnTo>
                  <a:cubicBezTo>
                    <a:pt x="501" y="4271"/>
                    <a:pt x="1" y="3770"/>
                    <a:pt x="1" y="3170"/>
                  </a:cubicBezTo>
                  <a:lnTo>
                    <a:pt x="1" y="1102"/>
                  </a:lnTo>
                  <a:cubicBezTo>
                    <a:pt x="1" y="501"/>
                    <a:pt x="501"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2354000" y="1889300"/>
              <a:ext cx="631300" cy="896500"/>
            </a:xfrm>
            <a:custGeom>
              <a:avLst/>
              <a:gdLst/>
              <a:ahLst/>
              <a:cxnLst/>
              <a:rect l="l" t="t" r="r" b="b"/>
              <a:pathLst>
                <a:path w="25252" h="35860" extrusionOk="0">
                  <a:moveTo>
                    <a:pt x="467" y="8440"/>
                  </a:moveTo>
                  <a:lnTo>
                    <a:pt x="8873" y="367"/>
                  </a:lnTo>
                  <a:cubicBezTo>
                    <a:pt x="9173" y="134"/>
                    <a:pt x="9474" y="0"/>
                    <a:pt x="9874" y="0"/>
                  </a:cubicBezTo>
                  <a:lnTo>
                    <a:pt x="23850" y="0"/>
                  </a:lnTo>
                  <a:cubicBezTo>
                    <a:pt x="24651" y="0"/>
                    <a:pt x="25251" y="634"/>
                    <a:pt x="25251" y="1401"/>
                  </a:cubicBezTo>
                  <a:lnTo>
                    <a:pt x="25251" y="34458"/>
                  </a:lnTo>
                  <a:cubicBezTo>
                    <a:pt x="25251" y="35225"/>
                    <a:pt x="24651" y="35859"/>
                    <a:pt x="23850" y="35859"/>
                  </a:cubicBezTo>
                  <a:lnTo>
                    <a:pt x="1468" y="35859"/>
                  </a:lnTo>
                  <a:cubicBezTo>
                    <a:pt x="667" y="35859"/>
                    <a:pt x="33" y="35225"/>
                    <a:pt x="33" y="34458"/>
                  </a:cubicBezTo>
                  <a:lnTo>
                    <a:pt x="33" y="9440"/>
                  </a:lnTo>
                  <a:cubicBezTo>
                    <a:pt x="0" y="9040"/>
                    <a:pt x="167" y="8707"/>
                    <a:pt x="467" y="84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2496600" y="2089450"/>
              <a:ext cx="70900" cy="120100"/>
            </a:xfrm>
            <a:custGeom>
              <a:avLst/>
              <a:gdLst/>
              <a:ahLst/>
              <a:cxnLst/>
              <a:rect l="l" t="t" r="r" b="b"/>
              <a:pathLst>
                <a:path w="2836" h="4804" extrusionOk="0">
                  <a:moveTo>
                    <a:pt x="901" y="0"/>
                  </a:moveTo>
                  <a:lnTo>
                    <a:pt x="1901" y="0"/>
                  </a:lnTo>
                  <a:cubicBezTo>
                    <a:pt x="2402" y="0"/>
                    <a:pt x="2835" y="434"/>
                    <a:pt x="2835" y="934"/>
                  </a:cubicBezTo>
                  <a:lnTo>
                    <a:pt x="2835" y="3869"/>
                  </a:lnTo>
                  <a:cubicBezTo>
                    <a:pt x="2835" y="4370"/>
                    <a:pt x="2402" y="4803"/>
                    <a:pt x="1901" y="4803"/>
                  </a:cubicBezTo>
                  <a:lnTo>
                    <a:pt x="901" y="4803"/>
                  </a:lnTo>
                  <a:cubicBezTo>
                    <a:pt x="400" y="4803"/>
                    <a:pt x="0" y="4370"/>
                    <a:pt x="0" y="3869"/>
                  </a:cubicBezTo>
                  <a:lnTo>
                    <a:pt x="0" y="934"/>
                  </a:lnTo>
                  <a:cubicBezTo>
                    <a:pt x="33" y="434"/>
                    <a:pt x="400" y="0"/>
                    <a:pt x="901"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2515800" y="2131975"/>
              <a:ext cx="109275" cy="77575"/>
            </a:xfrm>
            <a:custGeom>
              <a:avLst/>
              <a:gdLst/>
              <a:ahLst/>
              <a:cxnLst/>
              <a:rect l="l" t="t" r="r" b="b"/>
              <a:pathLst>
                <a:path w="4371" h="3103" extrusionOk="0">
                  <a:moveTo>
                    <a:pt x="801" y="0"/>
                  </a:moveTo>
                  <a:lnTo>
                    <a:pt x="3603" y="0"/>
                  </a:lnTo>
                  <a:cubicBezTo>
                    <a:pt x="4004" y="0"/>
                    <a:pt x="4371" y="334"/>
                    <a:pt x="4371" y="801"/>
                  </a:cubicBezTo>
                  <a:lnTo>
                    <a:pt x="4371" y="2302"/>
                  </a:lnTo>
                  <a:cubicBezTo>
                    <a:pt x="4371" y="2736"/>
                    <a:pt x="4037" y="3102"/>
                    <a:pt x="3603" y="3102"/>
                  </a:cubicBezTo>
                  <a:lnTo>
                    <a:pt x="801" y="3102"/>
                  </a:lnTo>
                  <a:cubicBezTo>
                    <a:pt x="368" y="3102"/>
                    <a:pt x="1" y="2769"/>
                    <a:pt x="1" y="2302"/>
                  </a:cubicBezTo>
                  <a:lnTo>
                    <a:pt x="1" y="801"/>
                  </a:lnTo>
                  <a:cubicBezTo>
                    <a:pt x="1" y="401"/>
                    <a:pt x="334" y="0"/>
                    <a:pt x="801" y="0"/>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2524125" y="2089450"/>
              <a:ext cx="70900" cy="120100"/>
            </a:xfrm>
            <a:custGeom>
              <a:avLst/>
              <a:gdLst/>
              <a:ahLst/>
              <a:cxnLst/>
              <a:rect l="l" t="t" r="r" b="b"/>
              <a:pathLst>
                <a:path w="2836" h="4804" extrusionOk="0">
                  <a:moveTo>
                    <a:pt x="934" y="0"/>
                  </a:moveTo>
                  <a:lnTo>
                    <a:pt x="1935" y="0"/>
                  </a:lnTo>
                  <a:cubicBezTo>
                    <a:pt x="2435" y="0"/>
                    <a:pt x="2836" y="434"/>
                    <a:pt x="2836" y="934"/>
                  </a:cubicBezTo>
                  <a:lnTo>
                    <a:pt x="2836" y="3869"/>
                  </a:lnTo>
                  <a:cubicBezTo>
                    <a:pt x="2836" y="4370"/>
                    <a:pt x="2435" y="4803"/>
                    <a:pt x="1935" y="4803"/>
                  </a:cubicBezTo>
                  <a:lnTo>
                    <a:pt x="934" y="4803"/>
                  </a:lnTo>
                  <a:cubicBezTo>
                    <a:pt x="434" y="4803"/>
                    <a:pt x="0" y="4370"/>
                    <a:pt x="0" y="3869"/>
                  </a:cubicBezTo>
                  <a:lnTo>
                    <a:pt x="0" y="934"/>
                  </a:lnTo>
                  <a:cubicBezTo>
                    <a:pt x="0" y="434"/>
                    <a:pt x="434" y="0"/>
                    <a:pt x="934" y="0"/>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2544150" y="2131975"/>
              <a:ext cx="110100" cy="77575"/>
            </a:xfrm>
            <a:custGeom>
              <a:avLst/>
              <a:gdLst/>
              <a:ahLst/>
              <a:cxnLst/>
              <a:rect l="l" t="t" r="r" b="b"/>
              <a:pathLst>
                <a:path w="4404" h="3103" extrusionOk="0">
                  <a:moveTo>
                    <a:pt x="801" y="0"/>
                  </a:moveTo>
                  <a:lnTo>
                    <a:pt x="3603" y="0"/>
                  </a:lnTo>
                  <a:cubicBezTo>
                    <a:pt x="4004" y="0"/>
                    <a:pt x="4404" y="334"/>
                    <a:pt x="4404" y="801"/>
                  </a:cubicBezTo>
                  <a:lnTo>
                    <a:pt x="4404" y="2302"/>
                  </a:lnTo>
                  <a:cubicBezTo>
                    <a:pt x="4404" y="2736"/>
                    <a:pt x="4070" y="3102"/>
                    <a:pt x="3603" y="3102"/>
                  </a:cubicBezTo>
                  <a:lnTo>
                    <a:pt x="801" y="3102"/>
                  </a:lnTo>
                  <a:cubicBezTo>
                    <a:pt x="401" y="3102"/>
                    <a:pt x="1" y="2769"/>
                    <a:pt x="1" y="2302"/>
                  </a:cubicBezTo>
                  <a:lnTo>
                    <a:pt x="1" y="801"/>
                  </a:lnTo>
                  <a:cubicBezTo>
                    <a:pt x="1" y="401"/>
                    <a:pt x="401" y="0"/>
                    <a:pt x="801" y="0"/>
                  </a:cubicBezTo>
                  <a:close/>
                </a:path>
              </a:pathLst>
            </a:custGeom>
            <a:solidFill>
              <a:srgbClr val="653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1711050" y="2050250"/>
              <a:ext cx="100100" cy="168475"/>
            </a:xfrm>
            <a:custGeom>
              <a:avLst/>
              <a:gdLst/>
              <a:ahLst/>
              <a:cxnLst/>
              <a:rect l="l" t="t" r="r" b="b"/>
              <a:pathLst>
                <a:path w="4004" h="6739" extrusionOk="0">
                  <a:moveTo>
                    <a:pt x="1301" y="0"/>
                  </a:moveTo>
                  <a:lnTo>
                    <a:pt x="2702" y="0"/>
                  </a:lnTo>
                  <a:cubicBezTo>
                    <a:pt x="3436" y="0"/>
                    <a:pt x="4003" y="567"/>
                    <a:pt x="4003" y="1268"/>
                  </a:cubicBezTo>
                  <a:lnTo>
                    <a:pt x="4003" y="5437"/>
                  </a:lnTo>
                  <a:cubicBezTo>
                    <a:pt x="4003" y="6171"/>
                    <a:pt x="3436" y="6738"/>
                    <a:pt x="2702" y="6738"/>
                  </a:cubicBezTo>
                  <a:lnTo>
                    <a:pt x="1301" y="6738"/>
                  </a:lnTo>
                  <a:cubicBezTo>
                    <a:pt x="601" y="6738"/>
                    <a:pt x="0" y="6171"/>
                    <a:pt x="0" y="5437"/>
                  </a:cubicBezTo>
                  <a:lnTo>
                    <a:pt x="0" y="1268"/>
                  </a:lnTo>
                  <a:cubicBezTo>
                    <a:pt x="0" y="534"/>
                    <a:pt x="601" y="0"/>
                    <a:pt x="1301" y="0"/>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1737725" y="2110275"/>
              <a:ext cx="152625" cy="106775"/>
            </a:xfrm>
            <a:custGeom>
              <a:avLst/>
              <a:gdLst/>
              <a:ahLst/>
              <a:cxnLst/>
              <a:rect l="l" t="t" r="r" b="b"/>
              <a:pathLst>
                <a:path w="6105" h="4271" extrusionOk="0">
                  <a:moveTo>
                    <a:pt x="1067" y="1"/>
                  </a:moveTo>
                  <a:lnTo>
                    <a:pt x="5037" y="1"/>
                  </a:lnTo>
                  <a:cubicBezTo>
                    <a:pt x="5604" y="1"/>
                    <a:pt x="6104" y="501"/>
                    <a:pt x="6104" y="1102"/>
                  </a:cubicBezTo>
                  <a:lnTo>
                    <a:pt x="6104" y="3170"/>
                  </a:lnTo>
                  <a:cubicBezTo>
                    <a:pt x="6104" y="3770"/>
                    <a:pt x="5637" y="4271"/>
                    <a:pt x="5037" y="4271"/>
                  </a:cubicBezTo>
                  <a:lnTo>
                    <a:pt x="1067" y="4271"/>
                  </a:lnTo>
                  <a:cubicBezTo>
                    <a:pt x="500" y="4271"/>
                    <a:pt x="0" y="3770"/>
                    <a:pt x="0" y="3170"/>
                  </a:cubicBezTo>
                  <a:lnTo>
                    <a:pt x="0" y="1102"/>
                  </a:lnTo>
                  <a:cubicBezTo>
                    <a:pt x="0" y="501"/>
                    <a:pt x="500" y="1"/>
                    <a:pt x="1067" y="1"/>
                  </a:cubicBezTo>
                  <a:close/>
                </a:path>
              </a:pathLst>
            </a:custGeom>
            <a:solidFill>
              <a:srgbClr val="653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2595025" y="2163650"/>
              <a:ext cx="1145025" cy="600450"/>
            </a:xfrm>
            <a:custGeom>
              <a:avLst/>
              <a:gdLst/>
              <a:ahLst/>
              <a:cxnLst/>
              <a:rect l="l" t="t" r="r" b="b"/>
              <a:pathLst>
                <a:path w="45801" h="24018" extrusionOk="0">
                  <a:moveTo>
                    <a:pt x="43866" y="24018"/>
                  </a:moveTo>
                  <a:lnTo>
                    <a:pt x="1936" y="24018"/>
                  </a:lnTo>
                  <a:cubicBezTo>
                    <a:pt x="868" y="24018"/>
                    <a:pt x="1" y="23151"/>
                    <a:pt x="1" y="22083"/>
                  </a:cubicBezTo>
                  <a:lnTo>
                    <a:pt x="1" y="1902"/>
                  </a:lnTo>
                  <a:cubicBezTo>
                    <a:pt x="1" y="868"/>
                    <a:pt x="868" y="1"/>
                    <a:pt x="1936" y="1"/>
                  </a:cubicBezTo>
                  <a:lnTo>
                    <a:pt x="43866" y="1"/>
                  </a:lnTo>
                  <a:cubicBezTo>
                    <a:pt x="44933" y="1"/>
                    <a:pt x="45800" y="868"/>
                    <a:pt x="45800" y="1902"/>
                  </a:cubicBezTo>
                  <a:lnTo>
                    <a:pt x="45800" y="22083"/>
                  </a:lnTo>
                  <a:cubicBezTo>
                    <a:pt x="45800" y="23151"/>
                    <a:pt x="44900" y="24018"/>
                    <a:pt x="43866" y="240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2595850" y="2226200"/>
              <a:ext cx="1144175" cy="475375"/>
            </a:xfrm>
            <a:custGeom>
              <a:avLst/>
              <a:gdLst/>
              <a:ahLst/>
              <a:cxnLst/>
              <a:rect l="l" t="t" r="r" b="b"/>
              <a:pathLst>
                <a:path w="45767" h="19015" extrusionOk="0">
                  <a:moveTo>
                    <a:pt x="1" y="1"/>
                  </a:moveTo>
                  <a:lnTo>
                    <a:pt x="45767" y="1"/>
                  </a:lnTo>
                  <a:lnTo>
                    <a:pt x="45767" y="19014"/>
                  </a:lnTo>
                  <a:lnTo>
                    <a:pt x="1" y="19014"/>
                  </a:ln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2595850" y="2268725"/>
              <a:ext cx="1144175" cy="390300"/>
            </a:xfrm>
            <a:custGeom>
              <a:avLst/>
              <a:gdLst/>
              <a:ahLst/>
              <a:cxnLst/>
              <a:rect l="l" t="t" r="r" b="b"/>
              <a:pathLst>
                <a:path w="45767" h="15612" extrusionOk="0">
                  <a:moveTo>
                    <a:pt x="1" y="1"/>
                  </a:moveTo>
                  <a:lnTo>
                    <a:pt x="45767" y="1"/>
                  </a:lnTo>
                  <a:lnTo>
                    <a:pt x="45767" y="15612"/>
                  </a:lnTo>
                  <a:lnTo>
                    <a:pt x="1" y="156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2413225" y="1889300"/>
              <a:ext cx="630475" cy="896500"/>
            </a:xfrm>
            <a:custGeom>
              <a:avLst/>
              <a:gdLst/>
              <a:ahLst/>
              <a:cxnLst/>
              <a:rect l="l" t="t" r="r" b="b"/>
              <a:pathLst>
                <a:path w="25219" h="35860" extrusionOk="0">
                  <a:moveTo>
                    <a:pt x="401" y="8440"/>
                  </a:moveTo>
                  <a:lnTo>
                    <a:pt x="8840" y="367"/>
                  </a:lnTo>
                  <a:cubicBezTo>
                    <a:pt x="9107" y="134"/>
                    <a:pt x="9407" y="0"/>
                    <a:pt x="9841" y="0"/>
                  </a:cubicBezTo>
                  <a:lnTo>
                    <a:pt x="23784" y="0"/>
                  </a:lnTo>
                  <a:cubicBezTo>
                    <a:pt x="24585" y="0"/>
                    <a:pt x="25219" y="634"/>
                    <a:pt x="25219" y="1401"/>
                  </a:cubicBezTo>
                  <a:lnTo>
                    <a:pt x="25219" y="34458"/>
                  </a:lnTo>
                  <a:cubicBezTo>
                    <a:pt x="25219" y="35225"/>
                    <a:pt x="24585" y="35859"/>
                    <a:pt x="23784" y="35859"/>
                  </a:cubicBezTo>
                  <a:lnTo>
                    <a:pt x="1402" y="35859"/>
                  </a:lnTo>
                  <a:cubicBezTo>
                    <a:pt x="601" y="35859"/>
                    <a:pt x="1" y="35225"/>
                    <a:pt x="1" y="34458"/>
                  </a:cubicBezTo>
                  <a:lnTo>
                    <a:pt x="1" y="9440"/>
                  </a:lnTo>
                  <a:cubicBezTo>
                    <a:pt x="1" y="9040"/>
                    <a:pt x="101" y="8707"/>
                    <a:pt x="401" y="8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2421550" y="2276250"/>
              <a:ext cx="720525" cy="646300"/>
            </a:xfrm>
            <a:custGeom>
              <a:avLst/>
              <a:gdLst/>
              <a:ahLst/>
              <a:cxnLst/>
              <a:rect l="l" t="t" r="r" b="b"/>
              <a:pathLst>
                <a:path w="28821" h="25852" extrusionOk="0">
                  <a:moveTo>
                    <a:pt x="12909" y="0"/>
                  </a:moveTo>
                  <a:lnTo>
                    <a:pt x="15878" y="0"/>
                  </a:lnTo>
                  <a:cubicBezTo>
                    <a:pt x="23017" y="0"/>
                    <a:pt x="28821" y="5838"/>
                    <a:pt x="28821" y="12909"/>
                  </a:cubicBezTo>
                  <a:lnTo>
                    <a:pt x="28821" y="12909"/>
                  </a:lnTo>
                  <a:cubicBezTo>
                    <a:pt x="28821" y="20048"/>
                    <a:pt x="22983" y="25852"/>
                    <a:pt x="15878" y="25852"/>
                  </a:cubicBezTo>
                  <a:lnTo>
                    <a:pt x="12909" y="25852"/>
                  </a:lnTo>
                  <a:cubicBezTo>
                    <a:pt x="5771" y="25852"/>
                    <a:pt x="0" y="20014"/>
                    <a:pt x="0" y="12909"/>
                  </a:cubicBezTo>
                  <a:lnTo>
                    <a:pt x="0" y="12909"/>
                  </a:lnTo>
                  <a:cubicBezTo>
                    <a:pt x="0" y="5838"/>
                    <a:pt x="5771" y="0"/>
                    <a:pt x="129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2423225" y="2276250"/>
              <a:ext cx="648825" cy="647975"/>
            </a:xfrm>
            <a:custGeom>
              <a:avLst/>
              <a:gdLst/>
              <a:ahLst/>
              <a:cxnLst/>
              <a:rect l="l" t="t" r="r" b="b"/>
              <a:pathLst>
                <a:path w="25953" h="25919" extrusionOk="0">
                  <a:moveTo>
                    <a:pt x="12976" y="25919"/>
                  </a:moveTo>
                  <a:cubicBezTo>
                    <a:pt x="20115" y="25919"/>
                    <a:pt x="25952" y="20081"/>
                    <a:pt x="25952" y="12976"/>
                  </a:cubicBezTo>
                  <a:cubicBezTo>
                    <a:pt x="25952" y="5838"/>
                    <a:pt x="20115" y="0"/>
                    <a:pt x="12976" y="0"/>
                  </a:cubicBezTo>
                  <a:cubicBezTo>
                    <a:pt x="5838" y="0"/>
                    <a:pt x="0" y="5838"/>
                    <a:pt x="0" y="12976"/>
                  </a:cubicBezTo>
                  <a:cubicBezTo>
                    <a:pt x="67" y="20081"/>
                    <a:pt x="5838" y="25919"/>
                    <a:pt x="12976" y="259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2359025" y="2339625"/>
              <a:ext cx="521250" cy="521225"/>
            </a:xfrm>
            <a:custGeom>
              <a:avLst/>
              <a:gdLst/>
              <a:ahLst/>
              <a:cxnLst/>
              <a:rect l="l" t="t" r="r" b="b"/>
              <a:pathLst>
                <a:path w="20850" h="20849" extrusionOk="0">
                  <a:moveTo>
                    <a:pt x="10408" y="20848"/>
                  </a:moveTo>
                  <a:cubicBezTo>
                    <a:pt x="16179" y="20848"/>
                    <a:pt x="20849" y="16145"/>
                    <a:pt x="20849" y="10441"/>
                  </a:cubicBezTo>
                  <a:cubicBezTo>
                    <a:pt x="20849" y="4670"/>
                    <a:pt x="16112" y="0"/>
                    <a:pt x="10408" y="0"/>
                  </a:cubicBezTo>
                  <a:cubicBezTo>
                    <a:pt x="4671" y="0"/>
                    <a:pt x="1" y="4704"/>
                    <a:pt x="1" y="10441"/>
                  </a:cubicBezTo>
                  <a:cubicBezTo>
                    <a:pt x="1" y="16178"/>
                    <a:pt x="4671" y="20848"/>
                    <a:pt x="10408" y="20848"/>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2369025" y="2330450"/>
              <a:ext cx="540425" cy="539575"/>
            </a:xfrm>
            <a:custGeom>
              <a:avLst/>
              <a:gdLst/>
              <a:ahLst/>
              <a:cxnLst/>
              <a:rect l="l" t="t" r="r" b="b"/>
              <a:pathLst>
                <a:path w="21617" h="21583" extrusionOk="0">
                  <a:moveTo>
                    <a:pt x="10808" y="0"/>
                  </a:moveTo>
                  <a:cubicBezTo>
                    <a:pt x="13811" y="0"/>
                    <a:pt x="16479" y="1201"/>
                    <a:pt x="18447" y="3169"/>
                  </a:cubicBezTo>
                  <a:cubicBezTo>
                    <a:pt x="20415" y="5104"/>
                    <a:pt x="21616" y="7839"/>
                    <a:pt x="21616" y="10808"/>
                  </a:cubicBezTo>
                  <a:cubicBezTo>
                    <a:pt x="21616" y="13810"/>
                    <a:pt x="20415" y="16479"/>
                    <a:pt x="18447" y="18413"/>
                  </a:cubicBezTo>
                  <a:cubicBezTo>
                    <a:pt x="16479" y="20382"/>
                    <a:pt x="13777" y="21582"/>
                    <a:pt x="10808" y="21582"/>
                  </a:cubicBezTo>
                  <a:cubicBezTo>
                    <a:pt x="7806" y="21582"/>
                    <a:pt x="5138" y="20382"/>
                    <a:pt x="3170" y="18413"/>
                  </a:cubicBezTo>
                  <a:cubicBezTo>
                    <a:pt x="1235" y="16479"/>
                    <a:pt x="1" y="13743"/>
                    <a:pt x="1" y="10808"/>
                  </a:cubicBezTo>
                  <a:cubicBezTo>
                    <a:pt x="1" y="7806"/>
                    <a:pt x="1235" y="5137"/>
                    <a:pt x="3170" y="3169"/>
                  </a:cubicBezTo>
                  <a:cubicBezTo>
                    <a:pt x="5138" y="1201"/>
                    <a:pt x="7840" y="0"/>
                    <a:pt x="10808" y="0"/>
                  </a:cubicBezTo>
                  <a:close/>
                  <a:moveTo>
                    <a:pt x="17947" y="3670"/>
                  </a:moveTo>
                  <a:cubicBezTo>
                    <a:pt x="16112" y="1835"/>
                    <a:pt x="13610" y="701"/>
                    <a:pt x="10808" y="701"/>
                  </a:cubicBezTo>
                  <a:cubicBezTo>
                    <a:pt x="8006" y="701"/>
                    <a:pt x="5505" y="1835"/>
                    <a:pt x="3670" y="3670"/>
                  </a:cubicBezTo>
                  <a:cubicBezTo>
                    <a:pt x="1835" y="5504"/>
                    <a:pt x="735" y="8006"/>
                    <a:pt x="735" y="10808"/>
                  </a:cubicBezTo>
                  <a:cubicBezTo>
                    <a:pt x="735" y="13577"/>
                    <a:pt x="1835" y="16078"/>
                    <a:pt x="3670" y="17913"/>
                  </a:cubicBezTo>
                  <a:cubicBezTo>
                    <a:pt x="5505" y="19748"/>
                    <a:pt x="8006" y="20882"/>
                    <a:pt x="10808" y="20882"/>
                  </a:cubicBezTo>
                  <a:cubicBezTo>
                    <a:pt x="13610" y="20882"/>
                    <a:pt x="16112" y="19748"/>
                    <a:pt x="17947" y="17913"/>
                  </a:cubicBezTo>
                  <a:cubicBezTo>
                    <a:pt x="19781" y="16078"/>
                    <a:pt x="20916" y="13577"/>
                    <a:pt x="20916" y="10808"/>
                  </a:cubicBezTo>
                  <a:cubicBezTo>
                    <a:pt x="20916" y="8006"/>
                    <a:pt x="19781" y="5504"/>
                    <a:pt x="17947" y="367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2294800" y="2404675"/>
              <a:ext cx="391975" cy="391950"/>
            </a:xfrm>
            <a:custGeom>
              <a:avLst/>
              <a:gdLst/>
              <a:ahLst/>
              <a:cxnLst/>
              <a:rect l="l" t="t" r="r" b="b"/>
              <a:pathLst>
                <a:path w="15679" h="15678" extrusionOk="0">
                  <a:moveTo>
                    <a:pt x="7839" y="15678"/>
                  </a:moveTo>
                  <a:cubicBezTo>
                    <a:pt x="12142" y="15678"/>
                    <a:pt x="15678" y="12175"/>
                    <a:pt x="15678" y="7839"/>
                  </a:cubicBezTo>
                  <a:cubicBezTo>
                    <a:pt x="15678" y="3536"/>
                    <a:pt x="12176" y="0"/>
                    <a:pt x="7839" y="0"/>
                  </a:cubicBezTo>
                  <a:cubicBezTo>
                    <a:pt x="3536" y="0"/>
                    <a:pt x="0" y="3503"/>
                    <a:pt x="0" y="7839"/>
                  </a:cubicBezTo>
                  <a:cubicBezTo>
                    <a:pt x="0" y="12109"/>
                    <a:pt x="3536" y="15678"/>
                    <a:pt x="7839" y="156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2546650" y="2296250"/>
              <a:ext cx="97600" cy="97600"/>
            </a:xfrm>
            <a:custGeom>
              <a:avLst/>
              <a:gdLst/>
              <a:ahLst/>
              <a:cxnLst/>
              <a:rect l="l" t="t" r="r" b="b"/>
              <a:pathLst>
                <a:path w="3904" h="3904" extrusionOk="0">
                  <a:moveTo>
                    <a:pt x="1935" y="3903"/>
                  </a:moveTo>
                  <a:cubicBezTo>
                    <a:pt x="3036" y="3903"/>
                    <a:pt x="3903" y="3036"/>
                    <a:pt x="3903" y="1935"/>
                  </a:cubicBezTo>
                  <a:cubicBezTo>
                    <a:pt x="3903" y="868"/>
                    <a:pt x="3036" y="1"/>
                    <a:pt x="1935" y="1"/>
                  </a:cubicBezTo>
                  <a:cubicBezTo>
                    <a:pt x="868" y="1"/>
                    <a:pt x="1" y="868"/>
                    <a:pt x="1" y="1935"/>
                  </a:cubicBezTo>
                  <a:cubicBezTo>
                    <a:pt x="1" y="3036"/>
                    <a:pt x="868" y="3903"/>
                    <a:pt x="1935" y="3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2527475" y="2315425"/>
              <a:ext cx="58400" cy="58400"/>
            </a:xfrm>
            <a:custGeom>
              <a:avLst/>
              <a:gdLst/>
              <a:ahLst/>
              <a:cxnLst/>
              <a:rect l="l" t="t" r="r" b="b"/>
              <a:pathLst>
                <a:path w="2336" h="2336" extrusionOk="0">
                  <a:moveTo>
                    <a:pt x="1168" y="2336"/>
                  </a:moveTo>
                  <a:cubicBezTo>
                    <a:pt x="1802" y="2336"/>
                    <a:pt x="2336" y="1835"/>
                    <a:pt x="2336" y="1168"/>
                  </a:cubicBezTo>
                  <a:cubicBezTo>
                    <a:pt x="2336" y="568"/>
                    <a:pt x="1835" y="1"/>
                    <a:pt x="1168" y="1"/>
                  </a:cubicBezTo>
                  <a:cubicBezTo>
                    <a:pt x="501" y="1"/>
                    <a:pt x="1" y="501"/>
                    <a:pt x="1" y="1168"/>
                  </a:cubicBezTo>
                  <a:cubicBezTo>
                    <a:pt x="1" y="1802"/>
                    <a:pt x="501" y="2336"/>
                    <a:pt x="1168" y="23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1671025" y="2294575"/>
              <a:ext cx="173475" cy="114275"/>
            </a:xfrm>
            <a:custGeom>
              <a:avLst/>
              <a:gdLst/>
              <a:ahLst/>
              <a:cxnLst/>
              <a:rect l="l" t="t" r="r" b="b"/>
              <a:pathLst>
                <a:path w="6939" h="4571" extrusionOk="0">
                  <a:moveTo>
                    <a:pt x="768" y="1"/>
                  </a:moveTo>
                  <a:lnTo>
                    <a:pt x="6172" y="1"/>
                  </a:lnTo>
                  <a:cubicBezTo>
                    <a:pt x="6605" y="1"/>
                    <a:pt x="6939" y="401"/>
                    <a:pt x="6939" y="801"/>
                  </a:cubicBezTo>
                  <a:lnTo>
                    <a:pt x="6939" y="3770"/>
                  </a:lnTo>
                  <a:cubicBezTo>
                    <a:pt x="6939" y="4237"/>
                    <a:pt x="6572" y="4571"/>
                    <a:pt x="6172" y="4571"/>
                  </a:cubicBezTo>
                  <a:lnTo>
                    <a:pt x="768" y="4571"/>
                  </a:lnTo>
                  <a:cubicBezTo>
                    <a:pt x="334" y="4571"/>
                    <a:pt x="1" y="4171"/>
                    <a:pt x="1" y="3770"/>
                  </a:cubicBezTo>
                  <a:lnTo>
                    <a:pt x="1" y="801"/>
                  </a:lnTo>
                  <a:cubicBezTo>
                    <a:pt x="1" y="401"/>
                    <a:pt x="368" y="1"/>
                    <a:pt x="768" y="1"/>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1644325" y="2317925"/>
              <a:ext cx="120100" cy="70075"/>
            </a:xfrm>
            <a:custGeom>
              <a:avLst/>
              <a:gdLst/>
              <a:ahLst/>
              <a:cxnLst/>
              <a:rect l="l" t="t" r="r" b="b"/>
              <a:pathLst>
                <a:path w="4804" h="2803" extrusionOk="0">
                  <a:moveTo>
                    <a:pt x="500" y="1"/>
                  </a:moveTo>
                  <a:lnTo>
                    <a:pt x="4303" y="1"/>
                  </a:lnTo>
                  <a:cubicBezTo>
                    <a:pt x="4570" y="1"/>
                    <a:pt x="4803" y="201"/>
                    <a:pt x="4803" y="501"/>
                  </a:cubicBezTo>
                  <a:lnTo>
                    <a:pt x="4803" y="2303"/>
                  </a:lnTo>
                  <a:cubicBezTo>
                    <a:pt x="4803" y="2536"/>
                    <a:pt x="4603" y="2803"/>
                    <a:pt x="4303" y="2803"/>
                  </a:cubicBezTo>
                  <a:lnTo>
                    <a:pt x="500" y="2803"/>
                  </a:lnTo>
                  <a:cubicBezTo>
                    <a:pt x="234" y="2803"/>
                    <a:pt x="0" y="2569"/>
                    <a:pt x="0" y="2303"/>
                  </a:cubicBezTo>
                  <a:lnTo>
                    <a:pt x="0" y="501"/>
                  </a:lnTo>
                  <a:cubicBezTo>
                    <a:pt x="33" y="201"/>
                    <a:pt x="267" y="1"/>
                    <a:pt x="5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2018775" y="1934325"/>
              <a:ext cx="174325" cy="113450"/>
            </a:xfrm>
            <a:custGeom>
              <a:avLst/>
              <a:gdLst/>
              <a:ahLst/>
              <a:cxnLst/>
              <a:rect l="l" t="t" r="r" b="b"/>
              <a:pathLst>
                <a:path w="6973" h="4538" extrusionOk="0">
                  <a:moveTo>
                    <a:pt x="801" y="1"/>
                  </a:moveTo>
                  <a:lnTo>
                    <a:pt x="6172" y="1"/>
                  </a:lnTo>
                  <a:cubicBezTo>
                    <a:pt x="6639" y="1"/>
                    <a:pt x="6972" y="368"/>
                    <a:pt x="6972" y="801"/>
                  </a:cubicBezTo>
                  <a:lnTo>
                    <a:pt x="6972" y="3737"/>
                  </a:lnTo>
                  <a:cubicBezTo>
                    <a:pt x="6972" y="4204"/>
                    <a:pt x="6605" y="4537"/>
                    <a:pt x="6172" y="4537"/>
                  </a:cubicBezTo>
                  <a:lnTo>
                    <a:pt x="801" y="4537"/>
                  </a:lnTo>
                  <a:cubicBezTo>
                    <a:pt x="334" y="4537"/>
                    <a:pt x="34" y="4170"/>
                    <a:pt x="34" y="3737"/>
                  </a:cubicBezTo>
                  <a:lnTo>
                    <a:pt x="34" y="801"/>
                  </a:lnTo>
                  <a:cubicBezTo>
                    <a:pt x="1" y="334"/>
                    <a:pt x="334" y="1"/>
                    <a:pt x="8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2385700" y="2236200"/>
              <a:ext cx="574600" cy="15050"/>
            </a:xfrm>
            <a:custGeom>
              <a:avLst/>
              <a:gdLst/>
              <a:ahLst/>
              <a:cxnLst/>
              <a:rect l="l" t="t" r="r" b="b"/>
              <a:pathLst>
                <a:path w="22984" h="602" extrusionOk="0">
                  <a:moveTo>
                    <a:pt x="301" y="1"/>
                  </a:moveTo>
                  <a:lnTo>
                    <a:pt x="22683" y="1"/>
                  </a:lnTo>
                  <a:cubicBezTo>
                    <a:pt x="22850" y="1"/>
                    <a:pt x="22984" y="134"/>
                    <a:pt x="22984" y="301"/>
                  </a:cubicBezTo>
                  <a:lnTo>
                    <a:pt x="22984" y="301"/>
                  </a:lnTo>
                  <a:cubicBezTo>
                    <a:pt x="22984" y="468"/>
                    <a:pt x="22850" y="601"/>
                    <a:pt x="22683" y="601"/>
                  </a:cubicBezTo>
                  <a:lnTo>
                    <a:pt x="301" y="601"/>
                  </a:lnTo>
                  <a:cubicBezTo>
                    <a:pt x="134" y="601"/>
                    <a:pt x="1" y="468"/>
                    <a:pt x="1" y="301"/>
                  </a:cubicBezTo>
                  <a:lnTo>
                    <a:pt x="1" y="301"/>
                  </a:lnTo>
                  <a:cubicBezTo>
                    <a:pt x="1" y="134"/>
                    <a:pt x="134" y="1"/>
                    <a:pt x="301" y="1"/>
                  </a:cubicBezTo>
                  <a:close/>
                </a:path>
              </a:pathLst>
            </a:custGeom>
            <a:solidFill>
              <a:srgbClr val="50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2374025" y="2123625"/>
              <a:ext cx="52575" cy="80925"/>
            </a:xfrm>
            <a:custGeom>
              <a:avLst/>
              <a:gdLst/>
              <a:ahLst/>
              <a:cxnLst/>
              <a:rect l="l" t="t" r="r" b="b"/>
              <a:pathLst>
                <a:path w="2103" h="3237" extrusionOk="0">
                  <a:moveTo>
                    <a:pt x="1035" y="601"/>
                  </a:moveTo>
                  <a:lnTo>
                    <a:pt x="1368" y="1802"/>
                  </a:lnTo>
                  <a:lnTo>
                    <a:pt x="668" y="1802"/>
                  </a:lnTo>
                  <a:lnTo>
                    <a:pt x="1001" y="601"/>
                  </a:lnTo>
                  <a:close/>
                  <a:moveTo>
                    <a:pt x="968" y="1"/>
                  </a:moveTo>
                  <a:cubicBezTo>
                    <a:pt x="901" y="1"/>
                    <a:pt x="801" y="1"/>
                    <a:pt x="768" y="34"/>
                  </a:cubicBezTo>
                  <a:cubicBezTo>
                    <a:pt x="734" y="34"/>
                    <a:pt x="668" y="101"/>
                    <a:pt x="634" y="134"/>
                  </a:cubicBezTo>
                  <a:cubicBezTo>
                    <a:pt x="601" y="167"/>
                    <a:pt x="568" y="201"/>
                    <a:pt x="568" y="268"/>
                  </a:cubicBezTo>
                  <a:cubicBezTo>
                    <a:pt x="568" y="301"/>
                    <a:pt x="501" y="401"/>
                    <a:pt x="501" y="434"/>
                  </a:cubicBezTo>
                  <a:cubicBezTo>
                    <a:pt x="434" y="668"/>
                    <a:pt x="334" y="935"/>
                    <a:pt x="267" y="1235"/>
                  </a:cubicBezTo>
                  <a:cubicBezTo>
                    <a:pt x="167" y="1468"/>
                    <a:pt x="101" y="1769"/>
                    <a:pt x="1" y="2002"/>
                  </a:cubicBezTo>
                  <a:lnTo>
                    <a:pt x="1" y="2169"/>
                  </a:lnTo>
                  <a:lnTo>
                    <a:pt x="1" y="2336"/>
                  </a:lnTo>
                  <a:lnTo>
                    <a:pt x="1" y="2502"/>
                  </a:lnTo>
                  <a:lnTo>
                    <a:pt x="1" y="2669"/>
                  </a:lnTo>
                  <a:lnTo>
                    <a:pt x="1" y="2769"/>
                  </a:lnTo>
                  <a:lnTo>
                    <a:pt x="1" y="2936"/>
                  </a:lnTo>
                  <a:cubicBezTo>
                    <a:pt x="1" y="3003"/>
                    <a:pt x="67" y="3070"/>
                    <a:pt x="67" y="3103"/>
                  </a:cubicBezTo>
                  <a:cubicBezTo>
                    <a:pt x="67" y="3136"/>
                    <a:pt x="101" y="3136"/>
                    <a:pt x="134" y="3170"/>
                  </a:cubicBezTo>
                  <a:cubicBezTo>
                    <a:pt x="167" y="3236"/>
                    <a:pt x="234" y="3236"/>
                    <a:pt x="301" y="3236"/>
                  </a:cubicBezTo>
                  <a:cubicBezTo>
                    <a:pt x="401" y="3236"/>
                    <a:pt x="434" y="3236"/>
                    <a:pt x="468" y="3170"/>
                  </a:cubicBezTo>
                  <a:cubicBezTo>
                    <a:pt x="501" y="3170"/>
                    <a:pt x="534" y="3136"/>
                    <a:pt x="534" y="3103"/>
                  </a:cubicBezTo>
                  <a:cubicBezTo>
                    <a:pt x="601" y="3003"/>
                    <a:pt x="601" y="2969"/>
                    <a:pt x="601" y="2936"/>
                  </a:cubicBezTo>
                  <a:lnTo>
                    <a:pt x="601" y="2769"/>
                  </a:lnTo>
                  <a:lnTo>
                    <a:pt x="601" y="2436"/>
                  </a:lnTo>
                  <a:lnTo>
                    <a:pt x="1502" y="2436"/>
                  </a:lnTo>
                  <a:lnTo>
                    <a:pt x="1502" y="2769"/>
                  </a:lnTo>
                  <a:lnTo>
                    <a:pt x="1502" y="2936"/>
                  </a:lnTo>
                  <a:cubicBezTo>
                    <a:pt x="1502" y="3003"/>
                    <a:pt x="1568" y="3070"/>
                    <a:pt x="1568" y="3103"/>
                  </a:cubicBezTo>
                  <a:cubicBezTo>
                    <a:pt x="1568" y="3136"/>
                    <a:pt x="1602" y="3136"/>
                    <a:pt x="1635" y="3170"/>
                  </a:cubicBezTo>
                  <a:cubicBezTo>
                    <a:pt x="1668" y="3236"/>
                    <a:pt x="1735" y="3236"/>
                    <a:pt x="1802" y="3236"/>
                  </a:cubicBezTo>
                  <a:cubicBezTo>
                    <a:pt x="1869" y="3236"/>
                    <a:pt x="1935" y="3236"/>
                    <a:pt x="1969" y="3170"/>
                  </a:cubicBezTo>
                  <a:cubicBezTo>
                    <a:pt x="2002" y="3170"/>
                    <a:pt x="2035" y="3136"/>
                    <a:pt x="2035" y="3103"/>
                  </a:cubicBezTo>
                  <a:cubicBezTo>
                    <a:pt x="2102" y="3003"/>
                    <a:pt x="2102" y="2969"/>
                    <a:pt x="2102" y="2936"/>
                  </a:cubicBezTo>
                  <a:lnTo>
                    <a:pt x="2102" y="2769"/>
                  </a:lnTo>
                  <a:lnTo>
                    <a:pt x="2102" y="2669"/>
                  </a:lnTo>
                  <a:lnTo>
                    <a:pt x="2102" y="2336"/>
                  </a:lnTo>
                  <a:lnTo>
                    <a:pt x="2102" y="2002"/>
                  </a:lnTo>
                  <a:lnTo>
                    <a:pt x="1635" y="434"/>
                  </a:lnTo>
                  <a:cubicBezTo>
                    <a:pt x="1635" y="401"/>
                    <a:pt x="1602" y="301"/>
                    <a:pt x="1602" y="268"/>
                  </a:cubicBezTo>
                  <a:cubicBezTo>
                    <a:pt x="1602" y="201"/>
                    <a:pt x="1568" y="167"/>
                    <a:pt x="1502" y="134"/>
                  </a:cubicBezTo>
                  <a:cubicBezTo>
                    <a:pt x="1468" y="101"/>
                    <a:pt x="1435" y="101"/>
                    <a:pt x="1402" y="34"/>
                  </a:cubicBezTo>
                  <a:cubicBezTo>
                    <a:pt x="1335" y="1"/>
                    <a:pt x="1268" y="1"/>
                    <a:pt x="1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2308150" y="2122800"/>
              <a:ext cx="49225" cy="81750"/>
            </a:xfrm>
            <a:custGeom>
              <a:avLst/>
              <a:gdLst/>
              <a:ahLst/>
              <a:cxnLst/>
              <a:rect l="l" t="t" r="r" b="b"/>
              <a:pathLst>
                <a:path w="1969" h="3270" extrusionOk="0">
                  <a:moveTo>
                    <a:pt x="968" y="601"/>
                  </a:moveTo>
                  <a:cubicBezTo>
                    <a:pt x="1001" y="601"/>
                    <a:pt x="1068" y="601"/>
                    <a:pt x="1135" y="634"/>
                  </a:cubicBezTo>
                  <a:cubicBezTo>
                    <a:pt x="1168" y="634"/>
                    <a:pt x="1168" y="667"/>
                    <a:pt x="1202" y="667"/>
                  </a:cubicBezTo>
                  <a:cubicBezTo>
                    <a:pt x="1202" y="701"/>
                    <a:pt x="1235" y="701"/>
                    <a:pt x="1235" y="768"/>
                  </a:cubicBezTo>
                  <a:cubicBezTo>
                    <a:pt x="1235" y="768"/>
                    <a:pt x="1302" y="801"/>
                    <a:pt x="1302" y="834"/>
                  </a:cubicBezTo>
                  <a:lnTo>
                    <a:pt x="1302" y="968"/>
                  </a:lnTo>
                  <a:lnTo>
                    <a:pt x="1302" y="2302"/>
                  </a:lnTo>
                  <a:lnTo>
                    <a:pt x="1302" y="2435"/>
                  </a:lnTo>
                  <a:cubicBezTo>
                    <a:pt x="1302" y="2469"/>
                    <a:pt x="1235" y="2469"/>
                    <a:pt x="1235" y="2502"/>
                  </a:cubicBezTo>
                  <a:cubicBezTo>
                    <a:pt x="1235" y="2535"/>
                    <a:pt x="1235" y="2602"/>
                    <a:pt x="1202" y="2602"/>
                  </a:cubicBezTo>
                  <a:cubicBezTo>
                    <a:pt x="1168" y="2602"/>
                    <a:pt x="1168" y="2636"/>
                    <a:pt x="1135" y="2636"/>
                  </a:cubicBezTo>
                  <a:cubicBezTo>
                    <a:pt x="1068" y="2669"/>
                    <a:pt x="1035" y="2669"/>
                    <a:pt x="968" y="2669"/>
                  </a:cubicBezTo>
                  <a:lnTo>
                    <a:pt x="668" y="2669"/>
                  </a:lnTo>
                  <a:lnTo>
                    <a:pt x="668" y="601"/>
                  </a:lnTo>
                  <a:close/>
                  <a:moveTo>
                    <a:pt x="334" y="0"/>
                  </a:moveTo>
                  <a:cubicBezTo>
                    <a:pt x="234" y="0"/>
                    <a:pt x="168" y="0"/>
                    <a:pt x="134" y="34"/>
                  </a:cubicBezTo>
                  <a:cubicBezTo>
                    <a:pt x="67" y="100"/>
                    <a:pt x="67" y="134"/>
                    <a:pt x="34" y="167"/>
                  </a:cubicBezTo>
                  <a:cubicBezTo>
                    <a:pt x="1" y="200"/>
                    <a:pt x="1" y="267"/>
                    <a:pt x="1" y="334"/>
                  </a:cubicBezTo>
                  <a:lnTo>
                    <a:pt x="1" y="534"/>
                  </a:lnTo>
                  <a:lnTo>
                    <a:pt x="1" y="2702"/>
                  </a:lnTo>
                  <a:lnTo>
                    <a:pt x="1" y="2936"/>
                  </a:lnTo>
                  <a:cubicBezTo>
                    <a:pt x="1" y="2969"/>
                    <a:pt x="1" y="3036"/>
                    <a:pt x="34" y="3103"/>
                  </a:cubicBezTo>
                  <a:cubicBezTo>
                    <a:pt x="34" y="3136"/>
                    <a:pt x="67" y="3169"/>
                    <a:pt x="134" y="3203"/>
                  </a:cubicBezTo>
                  <a:cubicBezTo>
                    <a:pt x="168" y="3269"/>
                    <a:pt x="234" y="3269"/>
                    <a:pt x="334" y="3269"/>
                  </a:cubicBezTo>
                  <a:lnTo>
                    <a:pt x="1068" y="3269"/>
                  </a:lnTo>
                  <a:cubicBezTo>
                    <a:pt x="1235" y="3269"/>
                    <a:pt x="1402" y="3203"/>
                    <a:pt x="1535" y="3136"/>
                  </a:cubicBezTo>
                  <a:cubicBezTo>
                    <a:pt x="1569" y="3103"/>
                    <a:pt x="1669" y="3036"/>
                    <a:pt x="1702" y="3002"/>
                  </a:cubicBezTo>
                  <a:cubicBezTo>
                    <a:pt x="1735" y="2969"/>
                    <a:pt x="1802" y="2936"/>
                    <a:pt x="1835" y="2836"/>
                  </a:cubicBezTo>
                  <a:cubicBezTo>
                    <a:pt x="1869" y="2769"/>
                    <a:pt x="1869" y="2669"/>
                    <a:pt x="1902" y="2602"/>
                  </a:cubicBezTo>
                  <a:cubicBezTo>
                    <a:pt x="1969" y="2469"/>
                    <a:pt x="1969" y="2369"/>
                    <a:pt x="1969" y="2269"/>
                  </a:cubicBezTo>
                  <a:lnTo>
                    <a:pt x="1969" y="834"/>
                  </a:lnTo>
                  <a:cubicBezTo>
                    <a:pt x="1969" y="667"/>
                    <a:pt x="1902" y="534"/>
                    <a:pt x="1869" y="467"/>
                  </a:cubicBezTo>
                  <a:cubicBezTo>
                    <a:pt x="1835" y="367"/>
                    <a:pt x="1735" y="301"/>
                    <a:pt x="1669" y="200"/>
                  </a:cubicBezTo>
                  <a:cubicBezTo>
                    <a:pt x="1535" y="134"/>
                    <a:pt x="1468" y="100"/>
                    <a:pt x="1335" y="34"/>
                  </a:cubicBezTo>
                  <a:cubicBezTo>
                    <a:pt x="1202" y="0"/>
                    <a:pt x="1068" y="0"/>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2253100" y="2122800"/>
              <a:ext cx="56725" cy="79250"/>
            </a:xfrm>
            <a:custGeom>
              <a:avLst/>
              <a:gdLst/>
              <a:ahLst/>
              <a:cxnLst/>
              <a:rect l="l" t="t" r="r" b="b"/>
              <a:pathLst>
                <a:path w="2269" h="3170" extrusionOk="0">
                  <a:moveTo>
                    <a:pt x="367" y="0"/>
                  </a:moveTo>
                  <a:cubicBezTo>
                    <a:pt x="334" y="0"/>
                    <a:pt x="301" y="34"/>
                    <a:pt x="267" y="34"/>
                  </a:cubicBezTo>
                  <a:cubicBezTo>
                    <a:pt x="200" y="34"/>
                    <a:pt x="167" y="100"/>
                    <a:pt x="134" y="100"/>
                  </a:cubicBezTo>
                  <a:cubicBezTo>
                    <a:pt x="100" y="100"/>
                    <a:pt x="34" y="134"/>
                    <a:pt x="34" y="167"/>
                  </a:cubicBezTo>
                  <a:cubicBezTo>
                    <a:pt x="0" y="200"/>
                    <a:pt x="0" y="267"/>
                    <a:pt x="0" y="301"/>
                  </a:cubicBezTo>
                  <a:lnTo>
                    <a:pt x="0" y="367"/>
                  </a:lnTo>
                  <a:lnTo>
                    <a:pt x="0" y="434"/>
                  </a:lnTo>
                  <a:lnTo>
                    <a:pt x="667" y="2936"/>
                  </a:lnTo>
                  <a:cubicBezTo>
                    <a:pt x="667" y="2969"/>
                    <a:pt x="701" y="3002"/>
                    <a:pt x="768" y="3036"/>
                  </a:cubicBezTo>
                  <a:cubicBezTo>
                    <a:pt x="801" y="3103"/>
                    <a:pt x="834" y="3103"/>
                    <a:pt x="868" y="3136"/>
                  </a:cubicBezTo>
                  <a:cubicBezTo>
                    <a:pt x="968" y="3169"/>
                    <a:pt x="1001" y="3169"/>
                    <a:pt x="1101" y="3169"/>
                  </a:cubicBezTo>
                  <a:lnTo>
                    <a:pt x="1168" y="3169"/>
                  </a:lnTo>
                  <a:cubicBezTo>
                    <a:pt x="1268" y="3169"/>
                    <a:pt x="1335" y="3169"/>
                    <a:pt x="1368" y="3136"/>
                  </a:cubicBezTo>
                  <a:cubicBezTo>
                    <a:pt x="1435" y="3136"/>
                    <a:pt x="1468" y="3103"/>
                    <a:pt x="1501" y="3036"/>
                  </a:cubicBezTo>
                  <a:cubicBezTo>
                    <a:pt x="1535" y="3002"/>
                    <a:pt x="1535" y="2969"/>
                    <a:pt x="1601" y="2936"/>
                  </a:cubicBezTo>
                  <a:cubicBezTo>
                    <a:pt x="1702" y="2502"/>
                    <a:pt x="1802" y="2102"/>
                    <a:pt x="1935" y="1668"/>
                  </a:cubicBezTo>
                  <a:cubicBezTo>
                    <a:pt x="2068" y="1268"/>
                    <a:pt x="2169" y="834"/>
                    <a:pt x="2269" y="434"/>
                  </a:cubicBezTo>
                  <a:lnTo>
                    <a:pt x="2269" y="367"/>
                  </a:lnTo>
                  <a:lnTo>
                    <a:pt x="2269" y="334"/>
                  </a:lnTo>
                  <a:lnTo>
                    <a:pt x="2269" y="301"/>
                  </a:lnTo>
                  <a:cubicBezTo>
                    <a:pt x="2269" y="234"/>
                    <a:pt x="2202" y="200"/>
                    <a:pt x="2202" y="167"/>
                  </a:cubicBezTo>
                  <a:lnTo>
                    <a:pt x="2135" y="100"/>
                  </a:lnTo>
                  <a:cubicBezTo>
                    <a:pt x="2102" y="100"/>
                    <a:pt x="2068" y="100"/>
                    <a:pt x="2002" y="34"/>
                  </a:cubicBezTo>
                  <a:cubicBezTo>
                    <a:pt x="1968" y="0"/>
                    <a:pt x="1935" y="0"/>
                    <a:pt x="1868" y="0"/>
                  </a:cubicBezTo>
                  <a:cubicBezTo>
                    <a:pt x="1802" y="0"/>
                    <a:pt x="1968" y="0"/>
                    <a:pt x="1868" y="34"/>
                  </a:cubicBezTo>
                  <a:cubicBezTo>
                    <a:pt x="1802" y="100"/>
                    <a:pt x="1802" y="134"/>
                    <a:pt x="1768" y="167"/>
                  </a:cubicBezTo>
                  <a:cubicBezTo>
                    <a:pt x="1702" y="200"/>
                    <a:pt x="1668" y="301"/>
                    <a:pt x="1668" y="334"/>
                  </a:cubicBezTo>
                  <a:cubicBezTo>
                    <a:pt x="1668" y="434"/>
                    <a:pt x="1635" y="501"/>
                    <a:pt x="1635" y="601"/>
                  </a:cubicBezTo>
                  <a:cubicBezTo>
                    <a:pt x="1635" y="667"/>
                    <a:pt x="1635" y="801"/>
                    <a:pt x="1601" y="868"/>
                  </a:cubicBezTo>
                  <a:cubicBezTo>
                    <a:pt x="1535" y="968"/>
                    <a:pt x="1535" y="1101"/>
                    <a:pt x="1501" y="1168"/>
                  </a:cubicBezTo>
                  <a:cubicBezTo>
                    <a:pt x="1468" y="1268"/>
                    <a:pt x="1435" y="1368"/>
                    <a:pt x="1435" y="1468"/>
                  </a:cubicBezTo>
                  <a:cubicBezTo>
                    <a:pt x="1335" y="1702"/>
                    <a:pt x="1301" y="1902"/>
                    <a:pt x="1268" y="2169"/>
                  </a:cubicBezTo>
                  <a:lnTo>
                    <a:pt x="1168" y="2169"/>
                  </a:lnTo>
                  <a:cubicBezTo>
                    <a:pt x="1134" y="1902"/>
                    <a:pt x="1101" y="1668"/>
                    <a:pt x="1034" y="1468"/>
                  </a:cubicBezTo>
                  <a:cubicBezTo>
                    <a:pt x="1001" y="1368"/>
                    <a:pt x="1001" y="1268"/>
                    <a:pt x="968" y="1168"/>
                  </a:cubicBezTo>
                  <a:cubicBezTo>
                    <a:pt x="934" y="1101"/>
                    <a:pt x="934" y="968"/>
                    <a:pt x="868" y="868"/>
                  </a:cubicBezTo>
                  <a:cubicBezTo>
                    <a:pt x="834" y="801"/>
                    <a:pt x="834" y="667"/>
                    <a:pt x="801" y="601"/>
                  </a:cubicBezTo>
                  <a:cubicBezTo>
                    <a:pt x="801" y="501"/>
                    <a:pt x="768" y="434"/>
                    <a:pt x="768" y="334"/>
                  </a:cubicBezTo>
                  <a:cubicBezTo>
                    <a:pt x="701" y="267"/>
                    <a:pt x="701" y="200"/>
                    <a:pt x="667" y="167"/>
                  </a:cubicBezTo>
                  <a:lnTo>
                    <a:pt x="534" y="34"/>
                  </a:lnTo>
                  <a:cubicBezTo>
                    <a:pt x="501" y="0"/>
                    <a:pt x="467" y="0"/>
                    <a:pt x="3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2188050" y="2117800"/>
              <a:ext cx="42550" cy="80900"/>
            </a:xfrm>
            <a:custGeom>
              <a:avLst/>
              <a:gdLst/>
              <a:ahLst/>
              <a:cxnLst/>
              <a:rect l="l" t="t" r="r" b="b"/>
              <a:pathLst>
                <a:path w="1702" h="3236" extrusionOk="0">
                  <a:moveTo>
                    <a:pt x="334" y="0"/>
                  </a:moveTo>
                  <a:cubicBezTo>
                    <a:pt x="234" y="0"/>
                    <a:pt x="167" y="0"/>
                    <a:pt x="100" y="34"/>
                  </a:cubicBezTo>
                  <a:cubicBezTo>
                    <a:pt x="67" y="67"/>
                    <a:pt x="67" y="100"/>
                    <a:pt x="34" y="167"/>
                  </a:cubicBezTo>
                  <a:cubicBezTo>
                    <a:pt x="0" y="200"/>
                    <a:pt x="0" y="267"/>
                    <a:pt x="0" y="334"/>
                  </a:cubicBezTo>
                  <a:lnTo>
                    <a:pt x="0" y="534"/>
                  </a:lnTo>
                  <a:lnTo>
                    <a:pt x="0" y="2702"/>
                  </a:lnTo>
                  <a:lnTo>
                    <a:pt x="0" y="2902"/>
                  </a:lnTo>
                  <a:cubicBezTo>
                    <a:pt x="0" y="2936"/>
                    <a:pt x="0" y="3036"/>
                    <a:pt x="34" y="3069"/>
                  </a:cubicBezTo>
                  <a:cubicBezTo>
                    <a:pt x="34" y="3102"/>
                    <a:pt x="67" y="3169"/>
                    <a:pt x="100" y="3202"/>
                  </a:cubicBezTo>
                  <a:cubicBezTo>
                    <a:pt x="167" y="3236"/>
                    <a:pt x="234" y="3236"/>
                    <a:pt x="334" y="3236"/>
                  </a:cubicBezTo>
                  <a:lnTo>
                    <a:pt x="1368" y="3236"/>
                  </a:lnTo>
                  <a:cubicBezTo>
                    <a:pt x="1401" y="3236"/>
                    <a:pt x="1501" y="3236"/>
                    <a:pt x="1535" y="3202"/>
                  </a:cubicBezTo>
                  <a:cubicBezTo>
                    <a:pt x="1568" y="3202"/>
                    <a:pt x="1601" y="3169"/>
                    <a:pt x="1668" y="3102"/>
                  </a:cubicBezTo>
                  <a:cubicBezTo>
                    <a:pt x="1701" y="3069"/>
                    <a:pt x="1701" y="3036"/>
                    <a:pt x="1701" y="2936"/>
                  </a:cubicBezTo>
                  <a:cubicBezTo>
                    <a:pt x="1701" y="2869"/>
                    <a:pt x="1701" y="2836"/>
                    <a:pt x="1668" y="2769"/>
                  </a:cubicBezTo>
                  <a:cubicBezTo>
                    <a:pt x="1601" y="2735"/>
                    <a:pt x="1568" y="2735"/>
                    <a:pt x="1535" y="2702"/>
                  </a:cubicBezTo>
                  <a:cubicBezTo>
                    <a:pt x="1501" y="2669"/>
                    <a:pt x="1401" y="2669"/>
                    <a:pt x="1368" y="2669"/>
                  </a:cubicBezTo>
                  <a:lnTo>
                    <a:pt x="667" y="2669"/>
                  </a:lnTo>
                  <a:lnTo>
                    <a:pt x="667" y="2002"/>
                  </a:lnTo>
                  <a:lnTo>
                    <a:pt x="1101" y="2002"/>
                  </a:lnTo>
                  <a:cubicBezTo>
                    <a:pt x="1201" y="2002"/>
                    <a:pt x="1234" y="1935"/>
                    <a:pt x="1268" y="1935"/>
                  </a:cubicBezTo>
                  <a:cubicBezTo>
                    <a:pt x="1334" y="1935"/>
                    <a:pt x="1368" y="1902"/>
                    <a:pt x="1401" y="1868"/>
                  </a:cubicBezTo>
                  <a:cubicBezTo>
                    <a:pt x="1435" y="1835"/>
                    <a:pt x="1435" y="1768"/>
                    <a:pt x="1435" y="1701"/>
                  </a:cubicBezTo>
                  <a:cubicBezTo>
                    <a:pt x="1435" y="1601"/>
                    <a:pt x="1435" y="1568"/>
                    <a:pt x="1401" y="1535"/>
                  </a:cubicBezTo>
                  <a:cubicBezTo>
                    <a:pt x="1368" y="1501"/>
                    <a:pt x="1334" y="1468"/>
                    <a:pt x="1268" y="1468"/>
                  </a:cubicBezTo>
                  <a:cubicBezTo>
                    <a:pt x="1234" y="1401"/>
                    <a:pt x="1168" y="1401"/>
                    <a:pt x="1101" y="1401"/>
                  </a:cubicBezTo>
                  <a:lnTo>
                    <a:pt x="667" y="1401"/>
                  </a:lnTo>
                  <a:lnTo>
                    <a:pt x="667" y="801"/>
                  </a:lnTo>
                  <a:lnTo>
                    <a:pt x="1368" y="801"/>
                  </a:lnTo>
                  <a:cubicBezTo>
                    <a:pt x="1401" y="801"/>
                    <a:pt x="1501" y="801"/>
                    <a:pt x="1535" y="734"/>
                  </a:cubicBezTo>
                  <a:cubicBezTo>
                    <a:pt x="1568" y="734"/>
                    <a:pt x="1601" y="701"/>
                    <a:pt x="1668" y="667"/>
                  </a:cubicBezTo>
                  <a:cubicBezTo>
                    <a:pt x="1701" y="634"/>
                    <a:pt x="1701" y="567"/>
                    <a:pt x="1701" y="501"/>
                  </a:cubicBezTo>
                  <a:cubicBezTo>
                    <a:pt x="1701" y="400"/>
                    <a:pt x="1701" y="367"/>
                    <a:pt x="1668" y="334"/>
                  </a:cubicBezTo>
                  <a:cubicBezTo>
                    <a:pt x="1601" y="300"/>
                    <a:pt x="1568" y="300"/>
                    <a:pt x="1535" y="234"/>
                  </a:cubicBezTo>
                  <a:cubicBezTo>
                    <a:pt x="1501" y="200"/>
                    <a:pt x="1401" y="200"/>
                    <a:pt x="1368" y="200"/>
                  </a:cubicBezTo>
                  <a:lnTo>
                    <a:pt x="1201" y="200"/>
                  </a:lnTo>
                  <a:lnTo>
                    <a:pt x="12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2132175" y="2122800"/>
              <a:ext cx="59225" cy="81750"/>
            </a:xfrm>
            <a:custGeom>
              <a:avLst/>
              <a:gdLst/>
              <a:ahLst/>
              <a:cxnLst/>
              <a:rect l="l" t="t" r="r" b="b"/>
              <a:pathLst>
                <a:path w="2369" h="3270" extrusionOk="0">
                  <a:moveTo>
                    <a:pt x="334" y="0"/>
                  </a:moveTo>
                  <a:cubicBezTo>
                    <a:pt x="267" y="0"/>
                    <a:pt x="167" y="0"/>
                    <a:pt x="134" y="34"/>
                  </a:cubicBezTo>
                  <a:cubicBezTo>
                    <a:pt x="100" y="100"/>
                    <a:pt x="100" y="134"/>
                    <a:pt x="67" y="167"/>
                  </a:cubicBezTo>
                  <a:cubicBezTo>
                    <a:pt x="0" y="200"/>
                    <a:pt x="0" y="267"/>
                    <a:pt x="0" y="334"/>
                  </a:cubicBezTo>
                  <a:lnTo>
                    <a:pt x="0" y="534"/>
                  </a:lnTo>
                  <a:lnTo>
                    <a:pt x="0" y="2869"/>
                  </a:lnTo>
                  <a:lnTo>
                    <a:pt x="0" y="3002"/>
                  </a:lnTo>
                  <a:cubicBezTo>
                    <a:pt x="0" y="3036"/>
                    <a:pt x="67" y="3103"/>
                    <a:pt x="67" y="3136"/>
                  </a:cubicBezTo>
                  <a:cubicBezTo>
                    <a:pt x="67" y="3169"/>
                    <a:pt x="100" y="3203"/>
                    <a:pt x="134" y="3203"/>
                  </a:cubicBezTo>
                  <a:cubicBezTo>
                    <a:pt x="167" y="3269"/>
                    <a:pt x="200" y="3269"/>
                    <a:pt x="300" y="3269"/>
                  </a:cubicBezTo>
                  <a:cubicBezTo>
                    <a:pt x="367" y="3269"/>
                    <a:pt x="434" y="3203"/>
                    <a:pt x="467" y="3203"/>
                  </a:cubicBezTo>
                  <a:lnTo>
                    <a:pt x="534" y="3136"/>
                  </a:lnTo>
                  <a:cubicBezTo>
                    <a:pt x="601" y="3103"/>
                    <a:pt x="601" y="3036"/>
                    <a:pt x="601" y="3002"/>
                  </a:cubicBezTo>
                  <a:lnTo>
                    <a:pt x="601" y="2869"/>
                  </a:lnTo>
                  <a:lnTo>
                    <a:pt x="601" y="1001"/>
                  </a:lnTo>
                  <a:lnTo>
                    <a:pt x="634" y="1001"/>
                  </a:lnTo>
                  <a:lnTo>
                    <a:pt x="1334" y="2869"/>
                  </a:lnTo>
                  <a:cubicBezTo>
                    <a:pt x="1334" y="2936"/>
                    <a:pt x="1401" y="2969"/>
                    <a:pt x="1401" y="3002"/>
                  </a:cubicBezTo>
                  <a:cubicBezTo>
                    <a:pt x="1434" y="3036"/>
                    <a:pt x="1434" y="3103"/>
                    <a:pt x="1468" y="3136"/>
                  </a:cubicBezTo>
                  <a:cubicBezTo>
                    <a:pt x="1501" y="3169"/>
                    <a:pt x="1535" y="3169"/>
                    <a:pt x="1601" y="3203"/>
                  </a:cubicBezTo>
                  <a:cubicBezTo>
                    <a:pt x="1635" y="3269"/>
                    <a:pt x="1668" y="3269"/>
                    <a:pt x="1768" y="3269"/>
                  </a:cubicBezTo>
                  <a:lnTo>
                    <a:pt x="2035" y="3269"/>
                  </a:lnTo>
                  <a:cubicBezTo>
                    <a:pt x="2135" y="3269"/>
                    <a:pt x="2235" y="3269"/>
                    <a:pt x="2268" y="3203"/>
                  </a:cubicBezTo>
                  <a:cubicBezTo>
                    <a:pt x="2302" y="3169"/>
                    <a:pt x="2335" y="3136"/>
                    <a:pt x="2335" y="3103"/>
                  </a:cubicBezTo>
                  <a:cubicBezTo>
                    <a:pt x="2368" y="3036"/>
                    <a:pt x="2368" y="2969"/>
                    <a:pt x="2368" y="2936"/>
                  </a:cubicBezTo>
                  <a:lnTo>
                    <a:pt x="2368" y="2702"/>
                  </a:lnTo>
                  <a:lnTo>
                    <a:pt x="2368" y="367"/>
                  </a:lnTo>
                  <a:lnTo>
                    <a:pt x="2368" y="234"/>
                  </a:lnTo>
                  <a:cubicBezTo>
                    <a:pt x="2368" y="200"/>
                    <a:pt x="2368" y="167"/>
                    <a:pt x="2335" y="134"/>
                  </a:cubicBezTo>
                  <a:cubicBezTo>
                    <a:pt x="2335" y="67"/>
                    <a:pt x="2302" y="67"/>
                    <a:pt x="2268" y="34"/>
                  </a:cubicBezTo>
                  <a:cubicBezTo>
                    <a:pt x="2235" y="0"/>
                    <a:pt x="2168" y="0"/>
                    <a:pt x="2102" y="0"/>
                  </a:cubicBezTo>
                  <a:cubicBezTo>
                    <a:pt x="2002" y="0"/>
                    <a:pt x="1968" y="0"/>
                    <a:pt x="1935" y="34"/>
                  </a:cubicBezTo>
                  <a:lnTo>
                    <a:pt x="1835" y="134"/>
                  </a:lnTo>
                  <a:cubicBezTo>
                    <a:pt x="1801" y="167"/>
                    <a:pt x="1801" y="200"/>
                    <a:pt x="1801" y="234"/>
                  </a:cubicBezTo>
                  <a:lnTo>
                    <a:pt x="1801" y="367"/>
                  </a:lnTo>
                  <a:lnTo>
                    <a:pt x="1801" y="2269"/>
                  </a:lnTo>
                  <a:lnTo>
                    <a:pt x="1768" y="2269"/>
                  </a:lnTo>
                  <a:lnTo>
                    <a:pt x="1001" y="234"/>
                  </a:lnTo>
                  <a:cubicBezTo>
                    <a:pt x="967" y="200"/>
                    <a:pt x="967" y="167"/>
                    <a:pt x="934" y="134"/>
                  </a:cubicBezTo>
                  <a:cubicBezTo>
                    <a:pt x="867" y="67"/>
                    <a:pt x="834" y="67"/>
                    <a:pt x="801" y="34"/>
                  </a:cubicBezTo>
                  <a:cubicBezTo>
                    <a:pt x="767" y="0"/>
                    <a:pt x="701" y="0"/>
                    <a:pt x="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2062125" y="2122800"/>
              <a:ext cx="54225" cy="79250"/>
            </a:xfrm>
            <a:custGeom>
              <a:avLst/>
              <a:gdLst/>
              <a:ahLst/>
              <a:cxnLst/>
              <a:rect l="l" t="t" r="r" b="b"/>
              <a:pathLst>
                <a:path w="2169" h="3170" extrusionOk="0">
                  <a:moveTo>
                    <a:pt x="334" y="0"/>
                  </a:moveTo>
                  <a:cubicBezTo>
                    <a:pt x="300" y="0"/>
                    <a:pt x="200" y="34"/>
                    <a:pt x="167" y="34"/>
                  </a:cubicBezTo>
                  <a:cubicBezTo>
                    <a:pt x="134" y="34"/>
                    <a:pt x="67" y="100"/>
                    <a:pt x="33" y="134"/>
                  </a:cubicBezTo>
                  <a:cubicBezTo>
                    <a:pt x="0" y="167"/>
                    <a:pt x="0" y="200"/>
                    <a:pt x="0" y="301"/>
                  </a:cubicBezTo>
                  <a:cubicBezTo>
                    <a:pt x="0" y="367"/>
                    <a:pt x="0" y="434"/>
                    <a:pt x="33" y="467"/>
                  </a:cubicBezTo>
                  <a:cubicBezTo>
                    <a:pt x="67" y="501"/>
                    <a:pt x="134" y="501"/>
                    <a:pt x="167" y="534"/>
                  </a:cubicBezTo>
                  <a:cubicBezTo>
                    <a:pt x="200" y="601"/>
                    <a:pt x="300" y="601"/>
                    <a:pt x="334" y="601"/>
                  </a:cubicBezTo>
                  <a:lnTo>
                    <a:pt x="734" y="601"/>
                  </a:lnTo>
                  <a:lnTo>
                    <a:pt x="734" y="2636"/>
                  </a:lnTo>
                  <a:lnTo>
                    <a:pt x="734" y="2836"/>
                  </a:lnTo>
                  <a:cubicBezTo>
                    <a:pt x="734" y="2936"/>
                    <a:pt x="734" y="2969"/>
                    <a:pt x="801" y="3002"/>
                  </a:cubicBezTo>
                  <a:cubicBezTo>
                    <a:pt x="801" y="3036"/>
                    <a:pt x="834" y="3103"/>
                    <a:pt x="867" y="3136"/>
                  </a:cubicBezTo>
                  <a:cubicBezTo>
                    <a:pt x="901" y="3169"/>
                    <a:pt x="1001" y="3169"/>
                    <a:pt x="1068" y="3169"/>
                  </a:cubicBezTo>
                  <a:cubicBezTo>
                    <a:pt x="1168" y="3169"/>
                    <a:pt x="1234" y="3169"/>
                    <a:pt x="1301" y="3136"/>
                  </a:cubicBezTo>
                  <a:cubicBezTo>
                    <a:pt x="1334" y="3103"/>
                    <a:pt x="1334" y="3036"/>
                    <a:pt x="1368" y="3002"/>
                  </a:cubicBezTo>
                  <a:cubicBezTo>
                    <a:pt x="1401" y="2969"/>
                    <a:pt x="1401" y="2869"/>
                    <a:pt x="1401" y="2836"/>
                  </a:cubicBezTo>
                  <a:lnTo>
                    <a:pt x="1401" y="2636"/>
                  </a:lnTo>
                  <a:lnTo>
                    <a:pt x="1401" y="601"/>
                  </a:lnTo>
                  <a:lnTo>
                    <a:pt x="1835" y="601"/>
                  </a:lnTo>
                  <a:cubicBezTo>
                    <a:pt x="1868" y="601"/>
                    <a:pt x="1968" y="601"/>
                    <a:pt x="2002" y="534"/>
                  </a:cubicBezTo>
                  <a:cubicBezTo>
                    <a:pt x="2035" y="534"/>
                    <a:pt x="2068" y="501"/>
                    <a:pt x="2135" y="467"/>
                  </a:cubicBezTo>
                  <a:cubicBezTo>
                    <a:pt x="2168" y="434"/>
                    <a:pt x="2168" y="367"/>
                    <a:pt x="2168" y="301"/>
                  </a:cubicBezTo>
                  <a:cubicBezTo>
                    <a:pt x="2168" y="200"/>
                    <a:pt x="2168" y="167"/>
                    <a:pt x="2135" y="134"/>
                  </a:cubicBezTo>
                  <a:cubicBezTo>
                    <a:pt x="2068" y="100"/>
                    <a:pt x="2035" y="100"/>
                    <a:pt x="2002" y="34"/>
                  </a:cubicBezTo>
                  <a:cubicBezTo>
                    <a:pt x="1968" y="0"/>
                    <a:pt x="1868" y="0"/>
                    <a:pt x="18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999600" y="2122800"/>
              <a:ext cx="52575" cy="80075"/>
            </a:xfrm>
            <a:custGeom>
              <a:avLst/>
              <a:gdLst/>
              <a:ahLst/>
              <a:cxnLst/>
              <a:rect l="l" t="t" r="r" b="b"/>
              <a:pathLst>
                <a:path w="2103" h="3203" extrusionOk="0">
                  <a:moveTo>
                    <a:pt x="368" y="0"/>
                  </a:moveTo>
                  <a:cubicBezTo>
                    <a:pt x="301" y="0"/>
                    <a:pt x="201" y="0"/>
                    <a:pt x="168" y="34"/>
                  </a:cubicBezTo>
                  <a:lnTo>
                    <a:pt x="34" y="167"/>
                  </a:lnTo>
                  <a:cubicBezTo>
                    <a:pt x="34" y="200"/>
                    <a:pt x="1" y="301"/>
                    <a:pt x="1" y="334"/>
                  </a:cubicBezTo>
                  <a:lnTo>
                    <a:pt x="1" y="534"/>
                  </a:lnTo>
                  <a:lnTo>
                    <a:pt x="1" y="2269"/>
                  </a:lnTo>
                  <a:cubicBezTo>
                    <a:pt x="1" y="2435"/>
                    <a:pt x="34" y="2535"/>
                    <a:pt x="101" y="2669"/>
                  </a:cubicBezTo>
                  <a:cubicBezTo>
                    <a:pt x="134" y="2802"/>
                    <a:pt x="201" y="2869"/>
                    <a:pt x="301" y="2969"/>
                  </a:cubicBezTo>
                  <a:cubicBezTo>
                    <a:pt x="368" y="3036"/>
                    <a:pt x="501" y="3103"/>
                    <a:pt x="635" y="3136"/>
                  </a:cubicBezTo>
                  <a:cubicBezTo>
                    <a:pt x="768" y="3169"/>
                    <a:pt x="868" y="3203"/>
                    <a:pt x="1035" y="3203"/>
                  </a:cubicBezTo>
                  <a:cubicBezTo>
                    <a:pt x="1168" y="3203"/>
                    <a:pt x="1335" y="3203"/>
                    <a:pt x="1469" y="3169"/>
                  </a:cubicBezTo>
                  <a:cubicBezTo>
                    <a:pt x="1602" y="3136"/>
                    <a:pt x="1702" y="3069"/>
                    <a:pt x="1802" y="3002"/>
                  </a:cubicBezTo>
                  <a:cubicBezTo>
                    <a:pt x="1869" y="2936"/>
                    <a:pt x="1969" y="2836"/>
                    <a:pt x="2002" y="2702"/>
                  </a:cubicBezTo>
                  <a:cubicBezTo>
                    <a:pt x="2036" y="2569"/>
                    <a:pt x="2102" y="2469"/>
                    <a:pt x="2102" y="2302"/>
                  </a:cubicBezTo>
                  <a:lnTo>
                    <a:pt x="2102" y="534"/>
                  </a:lnTo>
                  <a:lnTo>
                    <a:pt x="2102" y="334"/>
                  </a:lnTo>
                  <a:cubicBezTo>
                    <a:pt x="2102" y="301"/>
                    <a:pt x="2102" y="200"/>
                    <a:pt x="2036" y="167"/>
                  </a:cubicBezTo>
                  <a:lnTo>
                    <a:pt x="1936" y="34"/>
                  </a:lnTo>
                  <a:cubicBezTo>
                    <a:pt x="1869" y="0"/>
                    <a:pt x="1802" y="0"/>
                    <a:pt x="1702" y="0"/>
                  </a:cubicBezTo>
                  <a:cubicBezTo>
                    <a:pt x="1635" y="0"/>
                    <a:pt x="1535" y="0"/>
                    <a:pt x="1502" y="34"/>
                  </a:cubicBezTo>
                  <a:lnTo>
                    <a:pt x="1369" y="167"/>
                  </a:lnTo>
                  <a:cubicBezTo>
                    <a:pt x="1369" y="200"/>
                    <a:pt x="1335" y="301"/>
                    <a:pt x="1335" y="334"/>
                  </a:cubicBezTo>
                  <a:lnTo>
                    <a:pt x="1335" y="534"/>
                  </a:lnTo>
                  <a:lnTo>
                    <a:pt x="1335" y="2335"/>
                  </a:lnTo>
                  <a:cubicBezTo>
                    <a:pt x="1335" y="2369"/>
                    <a:pt x="1335" y="2469"/>
                    <a:pt x="1302" y="2502"/>
                  </a:cubicBezTo>
                  <a:cubicBezTo>
                    <a:pt x="1302" y="2535"/>
                    <a:pt x="1268" y="2535"/>
                    <a:pt x="1268" y="2602"/>
                  </a:cubicBezTo>
                  <a:cubicBezTo>
                    <a:pt x="1268" y="2602"/>
                    <a:pt x="1268" y="2636"/>
                    <a:pt x="1202" y="2636"/>
                  </a:cubicBezTo>
                  <a:cubicBezTo>
                    <a:pt x="1168" y="2636"/>
                    <a:pt x="1168" y="2669"/>
                    <a:pt x="1135" y="2669"/>
                  </a:cubicBezTo>
                  <a:lnTo>
                    <a:pt x="968" y="2669"/>
                  </a:lnTo>
                  <a:cubicBezTo>
                    <a:pt x="935" y="2669"/>
                    <a:pt x="868" y="2636"/>
                    <a:pt x="868" y="2636"/>
                  </a:cubicBezTo>
                  <a:cubicBezTo>
                    <a:pt x="868" y="2636"/>
                    <a:pt x="835" y="2636"/>
                    <a:pt x="835" y="2602"/>
                  </a:cubicBezTo>
                  <a:cubicBezTo>
                    <a:pt x="835" y="2535"/>
                    <a:pt x="801" y="2535"/>
                    <a:pt x="801" y="2502"/>
                  </a:cubicBezTo>
                  <a:cubicBezTo>
                    <a:pt x="768" y="2469"/>
                    <a:pt x="768" y="2435"/>
                    <a:pt x="768" y="2335"/>
                  </a:cubicBezTo>
                  <a:lnTo>
                    <a:pt x="768" y="534"/>
                  </a:lnTo>
                  <a:lnTo>
                    <a:pt x="768" y="334"/>
                  </a:lnTo>
                  <a:cubicBezTo>
                    <a:pt x="768" y="301"/>
                    <a:pt x="768" y="200"/>
                    <a:pt x="701" y="167"/>
                  </a:cubicBezTo>
                  <a:lnTo>
                    <a:pt x="601" y="34"/>
                  </a:lnTo>
                  <a:cubicBezTo>
                    <a:pt x="535" y="0"/>
                    <a:pt x="468" y="0"/>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929550" y="2122800"/>
              <a:ext cx="55075" cy="81750"/>
            </a:xfrm>
            <a:custGeom>
              <a:avLst/>
              <a:gdLst/>
              <a:ahLst/>
              <a:cxnLst/>
              <a:rect l="l" t="t" r="r" b="b"/>
              <a:pathLst>
                <a:path w="2203" h="3270" extrusionOk="0">
                  <a:moveTo>
                    <a:pt x="1002" y="601"/>
                  </a:moveTo>
                  <a:cubicBezTo>
                    <a:pt x="1068" y="601"/>
                    <a:pt x="1168" y="601"/>
                    <a:pt x="1202" y="634"/>
                  </a:cubicBezTo>
                  <a:cubicBezTo>
                    <a:pt x="1235" y="634"/>
                    <a:pt x="1235" y="634"/>
                    <a:pt x="1268" y="667"/>
                  </a:cubicBezTo>
                  <a:cubicBezTo>
                    <a:pt x="1335" y="701"/>
                    <a:pt x="1369" y="701"/>
                    <a:pt x="1369" y="768"/>
                  </a:cubicBezTo>
                  <a:cubicBezTo>
                    <a:pt x="1369" y="768"/>
                    <a:pt x="1402" y="801"/>
                    <a:pt x="1402" y="834"/>
                  </a:cubicBezTo>
                  <a:lnTo>
                    <a:pt x="1402" y="968"/>
                  </a:lnTo>
                  <a:lnTo>
                    <a:pt x="1402" y="1134"/>
                  </a:lnTo>
                  <a:cubicBezTo>
                    <a:pt x="1402" y="1168"/>
                    <a:pt x="1369" y="1201"/>
                    <a:pt x="1369" y="1268"/>
                  </a:cubicBezTo>
                  <a:lnTo>
                    <a:pt x="1268" y="1335"/>
                  </a:lnTo>
                  <a:cubicBezTo>
                    <a:pt x="1235" y="1335"/>
                    <a:pt x="1235" y="1368"/>
                    <a:pt x="1202" y="1368"/>
                  </a:cubicBezTo>
                  <a:cubicBezTo>
                    <a:pt x="1135" y="1368"/>
                    <a:pt x="1068" y="1435"/>
                    <a:pt x="1002" y="1435"/>
                  </a:cubicBezTo>
                  <a:lnTo>
                    <a:pt x="668" y="1435"/>
                  </a:lnTo>
                  <a:lnTo>
                    <a:pt x="668" y="601"/>
                  </a:lnTo>
                  <a:close/>
                  <a:moveTo>
                    <a:pt x="334" y="0"/>
                  </a:moveTo>
                  <a:cubicBezTo>
                    <a:pt x="234" y="0"/>
                    <a:pt x="168" y="0"/>
                    <a:pt x="101" y="34"/>
                  </a:cubicBezTo>
                  <a:cubicBezTo>
                    <a:pt x="68" y="100"/>
                    <a:pt x="68" y="134"/>
                    <a:pt x="34" y="167"/>
                  </a:cubicBezTo>
                  <a:cubicBezTo>
                    <a:pt x="1" y="200"/>
                    <a:pt x="1" y="301"/>
                    <a:pt x="1" y="334"/>
                  </a:cubicBezTo>
                  <a:lnTo>
                    <a:pt x="1" y="534"/>
                  </a:lnTo>
                  <a:lnTo>
                    <a:pt x="101" y="534"/>
                  </a:lnTo>
                  <a:lnTo>
                    <a:pt x="101" y="2636"/>
                  </a:lnTo>
                  <a:lnTo>
                    <a:pt x="101" y="2836"/>
                  </a:lnTo>
                  <a:cubicBezTo>
                    <a:pt x="101" y="2869"/>
                    <a:pt x="101" y="2969"/>
                    <a:pt x="168" y="3002"/>
                  </a:cubicBezTo>
                  <a:cubicBezTo>
                    <a:pt x="168" y="3036"/>
                    <a:pt x="201" y="3103"/>
                    <a:pt x="234" y="3136"/>
                  </a:cubicBezTo>
                  <a:cubicBezTo>
                    <a:pt x="268" y="3169"/>
                    <a:pt x="368" y="3169"/>
                    <a:pt x="435" y="3169"/>
                  </a:cubicBezTo>
                  <a:cubicBezTo>
                    <a:pt x="535" y="3169"/>
                    <a:pt x="601" y="3169"/>
                    <a:pt x="668" y="3136"/>
                  </a:cubicBezTo>
                  <a:cubicBezTo>
                    <a:pt x="701" y="3103"/>
                    <a:pt x="701" y="3036"/>
                    <a:pt x="735" y="3002"/>
                  </a:cubicBezTo>
                  <a:cubicBezTo>
                    <a:pt x="768" y="2969"/>
                    <a:pt x="768" y="2936"/>
                    <a:pt x="768" y="2836"/>
                  </a:cubicBezTo>
                  <a:lnTo>
                    <a:pt x="768" y="2636"/>
                  </a:lnTo>
                  <a:lnTo>
                    <a:pt x="768" y="1868"/>
                  </a:lnTo>
                  <a:lnTo>
                    <a:pt x="1035" y="1868"/>
                  </a:lnTo>
                  <a:cubicBezTo>
                    <a:pt x="1068" y="1868"/>
                    <a:pt x="1168" y="1868"/>
                    <a:pt x="1202" y="1935"/>
                  </a:cubicBezTo>
                  <a:cubicBezTo>
                    <a:pt x="1268" y="1935"/>
                    <a:pt x="1335" y="1968"/>
                    <a:pt x="1335" y="2002"/>
                  </a:cubicBezTo>
                  <a:cubicBezTo>
                    <a:pt x="1335" y="2035"/>
                    <a:pt x="1369" y="2135"/>
                    <a:pt x="1369" y="2169"/>
                  </a:cubicBezTo>
                  <a:lnTo>
                    <a:pt x="1369" y="2335"/>
                  </a:lnTo>
                  <a:lnTo>
                    <a:pt x="1369" y="2836"/>
                  </a:lnTo>
                  <a:cubicBezTo>
                    <a:pt x="1369" y="2936"/>
                    <a:pt x="1369" y="2969"/>
                    <a:pt x="1402" y="3002"/>
                  </a:cubicBezTo>
                  <a:cubicBezTo>
                    <a:pt x="1402" y="3036"/>
                    <a:pt x="1435" y="3103"/>
                    <a:pt x="1502" y="3136"/>
                  </a:cubicBezTo>
                  <a:cubicBezTo>
                    <a:pt x="1535" y="3169"/>
                    <a:pt x="1569" y="3203"/>
                    <a:pt x="1602" y="3203"/>
                  </a:cubicBezTo>
                  <a:cubicBezTo>
                    <a:pt x="1702" y="3269"/>
                    <a:pt x="1735" y="3269"/>
                    <a:pt x="1769" y="3269"/>
                  </a:cubicBezTo>
                  <a:lnTo>
                    <a:pt x="1902" y="3269"/>
                  </a:lnTo>
                  <a:cubicBezTo>
                    <a:pt x="1936" y="3269"/>
                    <a:pt x="2002" y="3269"/>
                    <a:pt x="2036" y="3203"/>
                  </a:cubicBezTo>
                  <a:cubicBezTo>
                    <a:pt x="2069" y="3203"/>
                    <a:pt x="2069" y="3169"/>
                    <a:pt x="2102" y="3136"/>
                  </a:cubicBezTo>
                  <a:cubicBezTo>
                    <a:pt x="2169" y="3103"/>
                    <a:pt x="2169" y="3036"/>
                    <a:pt x="2169" y="3002"/>
                  </a:cubicBezTo>
                  <a:cubicBezTo>
                    <a:pt x="2169" y="2969"/>
                    <a:pt x="2202" y="2936"/>
                    <a:pt x="2169" y="2936"/>
                  </a:cubicBezTo>
                  <a:cubicBezTo>
                    <a:pt x="2102" y="2936"/>
                    <a:pt x="2102" y="2869"/>
                    <a:pt x="2069" y="2836"/>
                  </a:cubicBezTo>
                  <a:cubicBezTo>
                    <a:pt x="2036" y="2836"/>
                    <a:pt x="2036" y="2802"/>
                    <a:pt x="2036" y="2802"/>
                  </a:cubicBezTo>
                  <a:lnTo>
                    <a:pt x="2036" y="2769"/>
                  </a:lnTo>
                  <a:lnTo>
                    <a:pt x="2036" y="2435"/>
                  </a:lnTo>
                  <a:cubicBezTo>
                    <a:pt x="2036" y="2335"/>
                    <a:pt x="2036" y="2269"/>
                    <a:pt x="2002" y="2169"/>
                  </a:cubicBezTo>
                  <a:cubicBezTo>
                    <a:pt x="1936" y="2102"/>
                    <a:pt x="1936" y="2002"/>
                    <a:pt x="1869" y="1968"/>
                  </a:cubicBezTo>
                  <a:cubicBezTo>
                    <a:pt x="1769" y="1935"/>
                    <a:pt x="1735" y="1868"/>
                    <a:pt x="1702" y="1835"/>
                  </a:cubicBezTo>
                  <a:cubicBezTo>
                    <a:pt x="1669" y="1802"/>
                    <a:pt x="1569" y="1802"/>
                    <a:pt x="1535" y="1768"/>
                  </a:cubicBezTo>
                  <a:cubicBezTo>
                    <a:pt x="1602" y="1768"/>
                    <a:pt x="1702" y="1702"/>
                    <a:pt x="1735" y="1668"/>
                  </a:cubicBezTo>
                  <a:cubicBezTo>
                    <a:pt x="1836" y="1635"/>
                    <a:pt x="1869" y="1601"/>
                    <a:pt x="1902" y="1535"/>
                  </a:cubicBezTo>
                  <a:cubicBezTo>
                    <a:pt x="1936" y="1468"/>
                    <a:pt x="2002" y="1468"/>
                    <a:pt x="2002" y="1368"/>
                  </a:cubicBezTo>
                  <a:cubicBezTo>
                    <a:pt x="2002" y="1301"/>
                    <a:pt x="2036" y="1268"/>
                    <a:pt x="2036" y="1201"/>
                  </a:cubicBezTo>
                  <a:cubicBezTo>
                    <a:pt x="2069" y="1168"/>
                    <a:pt x="2069" y="1134"/>
                    <a:pt x="2069" y="1101"/>
                  </a:cubicBezTo>
                  <a:lnTo>
                    <a:pt x="2069" y="1001"/>
                  </a:lnTo>
                  <a:cubicBezTo>
                    <a:pt x="2069" y="868"/>
                    <a:pt x="2069" y="768"/>
                    <a:pt x="2036" y="667"/>
                  </a:cubicBezTo>
                  <a:cubicBezTo>
                    <a:pt x="2002" y="534"/>
                    <a:pt x="1936" y="501"/>
                    <a:pt x="1902" y="434"/>
                  </a:cubicBezTo>
                  <a:cubicBezTo>
                    <a:pt x="1869" y="334"/>
                    <a:pt x="1769" y="301"/>
                    <a:pt x="1735" y="267"/>
                  </a:cubicBezTo>
                  <a:cubicBezTo>
                    <a:pt x="1702" y="200"/>
                    <a:pt x="1635" y="167"/>
                    <a:pt x="1569" y="134"/>
                  </a:cubicBezTo>
                  <a:cubicBezTo>
                    <a:pt x="1435" y="34"/>
                    <a:pt x="1235" y="0"/>
                    <a:pt x="1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864500" y="2117800"/>
              <a:ext cx="43400" cy="80900"/>
            </a:xfrm>
            <a:custGeom>
              <a:avLst/>
              <a:gdLst/>
              <a:ahLst/>
              <a:cxnLst/>
              <a:rect l="l" t="t" r="r" b="b"/>
              <a:pathLst>
                <a:path w="1736" h="3236" extrusionOk="0">
                  <a:moveTo>
                    <a:pt x="334" y="0"/>
                  </a:moveTo>
                  <a:cubicBezTo>
                    <a:pt x="268" y="0"/>
                    <a:pt x="168" y="0"/>
                    <a:pt x="134" y="34"/>
                  </a:cubicBezTo>
                  <a:cubicBezTo>
                    <a:pt x="101" y="67"/>
                    <a:pt x="101" y="100"/>
                    <a:pt x="67" y="167"/>
                  </a:cubicBezTo>
                  <a:cubicBezTo>
                    <a:pt x="1" y="200"/>
                    <a:pt x="1" y="267"/>
                    <a:pt x="1" y="334"/>
                  </a:cubicBezTo>
                  <a:lnTo>
                    <a:pt x="1" y="534"/>
                  </a:lnTo>
                  <a:lnTo>
                    <a:pt x="1" y="2702"/>
                  </a:lnTo>
                  <a:lnTo>
                    <a:pt x="1" y="2902"/>
                  </a:lnTo>
                  <a:cubicBezTo>
                    <a:pt x="1" y="2936"/>
                    <a:pt x="1" y="3036"/>
                    <a:pt x="67" y="3069"/>
                  </a:cubicBezTo>
                  <a:cubicBezTo>
                    <a:pt x="67" y="3102"/>
                    <a:pt x="101" y="3169"/>
                    <a:pt x="134" y="3202"/>
                  </a:cubicBezTo>
                  <a:cubicBezTo>
                    <a:pt x="168" y="3236"/>
                    <a:pt x="268" y="3236"/>
                    <a:pt x="334" y="3236"/>
                  </a:cubicBezTo>
                  <a:lnTo>
                    <a:pt x="1402" y="3236"/>
                  </a:lnTo>
                  <a:cubicBezTo>
                    <a:pt x="1435" y="3236"/>
                    <a:pt x="1502" y="3236"/>
                    <a:pt x="1569" y="3202"/>
                  </a:cubicBezTo>
                  <a:cubicBezTo>
                    <a:pt x="1602" y="3202"/>
                    <a:pt x="1635" y="3169"/>
                    <a:pt x="1669" y="3102"/>
                  </a:cubicBezTo>
                  <a:cubicBezTo>
                    <a:pt x="1735" y="3069"/>
                    <a:pt x="1735" y="3036"/>
                    <a:pt x="1735" y="2936"/>
                  </a:cubicBezTo>
                  <a:cubicBezTo>
                    <a:pt x="1735" y="2869"/>
                    <a:pt x="1735" y="2836"/>
                    <a:pt x="1669" y="2769"/>
                  </a:cubicBezTo>
                  <a:cubicBezTo>
                    <a:pt x="1635" y="2735"/>
                    <a:pt x="1602" y="2735"/>
                    <a:pt x="1569" y="2702"/>
                  </a:cubicBezTo>
                  <a:cubicBezTo>
                    <a:pt x="1502" y="2669"/>
                    <a:pt x="1435" y="2669"/>
                    <a:pt x="1402" y="2669"/>
                  </a:cubicBezTo>
                  <a:lnTo>
                    <a:pt x="668" y="2669"/>
                  </a:lnTo>
                  <a:lnTo>
                    <a:pt x="668" y="2002"/>
                  </a:lnTo>
                  <a:lnTo>
                    <a:pt x="1135" y="2002"/>
                  </a:lnTo>
                  <a:cubicBezTo>
                    <a:pt x="1235" y="2002"/>
                    <a:pt x="1268" y="1935"/>
                    <a:pt x="1302" y="1935"/>
                  </a:cubicBezTo>
                  <a:cubicBezTo>
                    <a:pt x="1335" y="1935"/>
                    <a:pt x="1402" y="1902"/>
                    <a:pt x="1435" y="1868"/>
                  </a:cubicBezTo>
                  <a:cubicBezTo>
                    <a:pt x="1468" y="1835"/>
                    <a:pt x="1468" y="1768"/>
                    <a:pt x="1468" y="1701"/>
                  </a:cubicBezTo>
                  <a:cubicBezTo>
                    <a:pt x="1468" y="1601"/>
                    <a:pt x="1468" y="1568"/>
                    <a:pt x="1435" y="1535"/>
                  </a:cubicBezTo>
                  <a:cubicBezTo>
                    <a:pt x="1402" y="1501"/>
                    <a:pt x="1335" y="1468"/>
                    <a:pt x="1302" y="1468"/>
                  </a:cubicBezTo>
                  <a:cubicBezTo>
                    <a:pt x="1268" y="1401"/>
                    <a:pt x="1168" y="1401"/>
                    <a:pt x="1135" y="1401"/>
                  </a:cubicBezTo>
                  <a:lnTo>
                    <a:pt x="668" y="1401"/>
                  </a:lnTo>
                  <a:lnTo>
                    <a:pt x="668" y="801"/>
                  </a:lnTo>
                  <a:lnTo>
                    <a:pt x="1402" y="801"/>
                  </a:lnTo>
                  <a:cubicBezTo>
                    <a:pt x="1435" y="801"/>
                    <a:pt x="1502" y="801"/>
                    <a:pt x="1569" y="734"/>
                  </a:cubicBezTo>
                  <a:cubicBezTo>
                    <a:pt x="1602" y="734"/>
                    <a:pt x="1635" y="701"/>
                    <a:pt x="1669" y="667"/>
                  </a:cubicBezTo>
                  <a:cubicBezTo>
                    <a:pt x="1735" y="634"/>
                    <a:pt x="1735" y="567"/>
                    <a:pt x="1735" y="501"/>
                  </a:cubicBezTo>
                  <a:cubicBezTo>
                    <a:pt x="1735" y="400"/>
                    <a:pt x="1735" y="367"/>
                    <a:pt x="1669" y="334"/>
                  </a:cubicBezTo>
                  <a:cubicBezTo>
                    <a:pt x="1635" y="300"/>
                    <a:pt x="1602" y="300"/>
                    <a:pt x="1569" y="234"/>
                  </a:cubicBezTo>
                  <a:cubicBezTo>
                    <a:pt x="1502" y="200"/>
                    <a:pt x="1435" y="200"/>
                    <a:pt x="1402" y="200"/>
                  </a:cubicBezTo>
                  <a:lnTo>
                    <a:pt x="1235" y="200"/>
                  </a:lnTo>
                  <a:lnTo>
                    <a:pt x="1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2236425" y="2452200"/>
              <a:ext cx="216850" cy="216850"/>
            </a:xfrm>
            <a:custGeom>
              <a:avLst/>
              <a:gdLst/>
              <a:ahLst/>
              <a:cxnLst/>
              <a:rect l="l" t="t" r="r" b="b"/>
              <a:pathLst>
                <a:path w="8674" h="8674" extrusionOk="0">
                  <a:moveTo>
                    <a:pt x="4337" y="8673"/>
                  </a:moveTo>
                  <a:cubicBezTo>
                    <a:pt x="6705" y="8673"/>
                    <a:pt x="8673" y="6705"/>
                    <a:pt x="8673" y="4337"/>
                  </a:cubicBezTo>
                  <a:cubicBezTo>
                    <a:pt x="8673" y="1968"/>
                    <a:pt x="6705" y="0"/>
                    <a:pt x="4337" y="0"/>
                  </a:cubicBezTo>
                  <a:cubicBezTo>
                    <a:pt x="1969" y="0"/>
                    <a:pt x="0" y="1968"/>
                    <a:pt x="0" y="4337"/>
                  </a:cubicBezTo>
                  <a:cubicBezTo>
                    <a:pt x="0" y="6705"/>
                    <a:pt x="1969" y="8673"/>
                    <a:pt x="4337" y="8673"/>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40"/>
          <p:cNvGrpSpPr/>
          <p:nvPr/>
        </p:nvGrpSpPr>
        <p:grpSpPr>
          <a:xfrm>
            <a:off x="254520" y="778155"/>
            <a:ext cx="1115825" cy="857300"/>
            <a:chOff x="-3948475" y="1898475"/>
            <a:chExt cx="1115825" cy="857300"/>
          </a:xfrm>
        </p:grpSpPr>
        <p:sp>
          <p:nvSpPr>
            <p:cNvPr id="1745" name="Google Shape;1745;p40"/>
            <p:cNvSpPr/>
            <p:nvPr/>
          </p:nvSpPr>
          <p:spPr>
            <a:xfrm>
              <a:off x="-3948475" y="1898475"/>
              <a:ext cx="1115825" cy="857300"/>
            </a:xfrm>
            <a:custGeom>
              <a:avLst/>
              <a:gdLst/>
              <a:ahLst/>
              <a:cxnLst/>
              <a:rect l="l" t="t" r="r" b="b"/>
              <a:pathLst>
                <a:path w="44633" h="34292" extrusionOk="0">
                  <a:moveTo>
                    <a:pt x="37060" y="0"/>
                  </a:moveTo>
                  <a:cubicBezTo>
                    <a:pt x="35993" y="34"/>
                    <a:pt x="34992" y="300"/>
                    <a:pt x="34158" y="701"/>
                  </a:cubicBezTo>
                  <a:lnTo>
                    <a:pt x="33658" y="467"/>
                  </a:lnTo>
                  <a:cubicBezTo>
                    <a:pt x="33057" y="200"/>
                    <a:pt x="32390" y="100"/>
                    <a:pt x="31623" y="100"/>
                  </a:cubicBezTo>
                  <a:cubicBezTo>
                    <a:pt x="30856" y="100"/>
                    <a:pt x="30122" y="267"/>
                    <a:pt x="29488" y="534"/>
                  </a:cubicBezTo>
                  <a:cubicBezTo>
                    <a:pt x="28888" y="267"/>
                    <a:pt x="28154" y="100"/>
                    <a:pt x="27386" y="100"/>
                  </a:cubicBezTo>
                  <a:lnTo>
                    <a:pt x="26486" y="100"/>
                  </a:lnTo>
                  <a:cubicBezTo>
                    <a:pt x="25752" y="100"/>
                    <a:pt x="25051" y="200"/>
                    <a:pt x="24418" y="501"/>
                  </a:cubicBezTo>
                  <a:cubicBezTo>
                    <a:pt x="23784" y="200"/>
                    <a:pt x="23083" y="100"/>
                    <a:pt x="22316" y="100"/>
                  </a:cubicBezTo>
                  <a:cubicBezTo>
                    <a:pt x="21749" y="100"/>
                    <a:pt x="21215" y="167"/>
                    <a:pt x="20648" y="334"/>
                  </a:cubicBezTo>
                  <a:cubicBezTo>
                    <a:pt x="20148" y="167"/>
                    <a:pt x="19614" y="100"/>
                    <a:pt x="19081" y="100"/>
                  </a:cubicBezTo>
                  <a:cubicBezTo>
                    <a:pt x="18280" y="100"/>
                    <a:pt x="17479" y="267"/>
                    <a:pt x="16812" y="634"/>
                  </a:cubicBezTo>
                  <a:cubicBezTo>
                    <a:pt x="16145" y="267"/>
                    <a:pt x="15411" y="100"/>
                    <a:pt x="14577" y="100"/>
                  </a:cubicBezTo>
                  <a:cubicBezTo>
                    <a:pt x="14044" y="100"/>
                    <a:pt x="13477" y="167"/>
                    <a:pt x="12976" y="334"/>
                  </a:cubicBezTo>
                  <a:cubicBezTo>
                    <a:pt x="12476" y="167"/>
                    <a:pt x="11909" y="100"/>
                    <a:pt x="11308" y="100"/>
                  </a:cubicBezTo>
                  <a:cubicBezTo>
                    <a:pt x="10374" y="100"/>
                    <a:pt x="9474" y="334"/>
                    <a:pt x="8740" y="767"/>
                  </a:cubicBezTo>
                  <a:cubicBezTo>
                    <a:pt x="8540" y="867"/>
                    <a:pt x="8306" y="1034"/>
                    <a:pt x="8106" y="1201"/>
                  </a:cubicBezTo>
                  <a:cubicBezTo>
                    <a:pt x="7939" y="1034"/>
                    <a:pt x="7739" y="934"/>
                    <a:pt x="7539" y="801"/>
                  </a:cubicBezTo>
                  <a:cubicBezTo>
                    <a:pt x="6772" y="334"/>
                    <a:pt x="5904" y="100"/>
                    <a:pt x="4904" y="100"/>
                  </a:cubicBezTo>
                  <a:cubicBezTo>
                    <a:pt x="3903" y="100"/>
                    <a:pt x="2969" y="334"/>
                    <a:pt x="2235" y="867"/>
                  </a:cubicBezTo>
                  <a:cubicBezTo>
                    <a:pt x="1535" y="1334"/>
                    <a:pt x="968" y="2002"/>
                    <a:pt x="601" y="2769"/>
                  </a:cubicBezTo>
                  <a:cubicBezTo>
                    <a:pt x="367" y="3303"/>
                    <a:pt x="200" y="3936"/>
                    <a:pt x="100" y="4570"/>
                  </a:cubicBezTo>
                  <a:cubicBezTo>
                    <a:pt x="67" y="4837"/>
                    <a:pt x="67" y="5171"/>
                    <a:pt x="67" y="5471"/>
                  </a:cubicBezTo>
                  <a:lnTo>
                    <a:pt x="67" y="12209"/>
                  </a:lnTo>
                  <a:cubicBezTo>
                    <a:pt x="67" y="13010"/>
                    <a:pt x="234" y="13710"/>
                    <a:pt x="534" y="14344"/>
                  </a:cubicBezTo>
                  <a:cubicBezTo>
                    <a:pt x="234" y="14978"/>
                    <a:pt x="67" y="15645"/>
                    <a:pt x="34" y="16345"/>
                  </a:cubicBezTo>
                  <a:cubicBezTo>
                    <a:pt x="0" y="16779"/>
                    <a:pt x="0" y="17213"/>
                    <a:pt x="0" y="17646"/>
                  </a:cubicBezTo>
                  <a:lnTo>
                    <a:pt x="0" y="28821"/>
                  </a:lnTo>
                  <a:cubicBezTo>
                    <a:pt x="0" y="29788"/>
                    <a:pt x="200" y="30655"/>
                    <a:pt x="567" y="31389"/>
                  </a:cubicBezTo>
                  <a:cubicBezTo>
                    <a:pt x="1034" y="32323"/>
                    <a:pt x="1768" y="33057"/>
                    <a:pt x="2702" y="33558"/>
                  </a:cubicBezTo>
                  <a:cubicBezTo>
                    <a:pt x="3336" y="33891"/>
                    <a:pt x="4070" y="34125"/>
                    <a:pt x="4870" y="34191"/>
                  </a:cubicBezTo>
                  <a:cubicBezTo>
                    <a:pt x="5271" y="34225"/>
                    <a:pt x="5738" y="34291"/>
                    <a:pt x="6271" y="34291"/>
                  </a:cubicBezTo>
                  <a:lnTo>
                    <a:pt x="9374" y="34291"/>
                  </a:lnTo>
                  <a:cubicBezTo>
                    <a:pt x="9774" y="34291"/>
                    <a:pt x="10208" y="34225"/>
                    <a:pt x="10641" y="34191"/>
                  </a:cubicBezTo>
                  <a:cubicBezTo>
                    <a:pt x="11375" y="34125"/>
                    <a:pt x="12076" y="33958"/>
                    <a:pt x="12709" y="33658"/>
                  </a:cubicBezTo>
                  <a:cubicBezTo>
                    <a:pt x="12809" y="33624"/>
                    <a:pt x="12943" y="33524"/>
                    <a:pt x="13076" y="33457"/>
                  </a:cubicBezTo>
                  <a:cubicBezTo>
                    <a:pt x="13110" y="33491"/>
                    <a:pt x="13143" y="33491"/>
                    <a:pt x="13210" y="33524"/>
                  </a:cubicBezTo>
                  <a:cubicBezTo>
                    <a:pt x="14044" y="34025"/>
                    <a:pt x="15044" y="34291"/>
                    <a:pt x="16145" y="34291"/>
                  </a:cubicBezTo>
                  <a:cubicBezTo>
                    <a:pt x="17279" y="34291"/>
                    <a:pt x="18247" y="34025"/>
                    <a:pt x="19081" y="33524"/>
                  </a:cubicBezTo>
                  <a:cubicBezTo>
                    <a:pt x="19247" y="33457"/>
                    <a:pt x="19381" y="33324"/>
                    <a:pt x="19548" y="33224"/>
                  </a:cubicBezTo>
                  <a:cubicBezTo>
                    <a:pt x="19881" y="33324"/>
                    <a:pt x="20248" y="33357"/>
                    <a:pt x="20615" y="33357"/>
                  </a:cubicBezTo>
                  <a:cubicBezTo>
                    <a:pt x="20982" y="33357"/>
                    <a:pt x="21416" y="33324"/>
                    <a:pt x="21749" y="33191"/>
                  </a:cubicBezTo>
                  <a:lnTo>
                    <a:pt x="22383" y="33558"/>
                  </a:lnTo>
                  <a:cubicBezTo>
                    <a:pt x="23217" y="34025"/>
                    <a:pt x="24117" y="34225"/>
                    <a:pt x="25118" y="34225"/>
                  </a:cubicBezTo>
                  <a:lnTo>
                    <a:pt x="25452" y="34225"/>
                  </a:lnTo>
                  <a:cubicBezTo>
                    <a:pt x="26519" y="34225"/>
                    <a:pt x="27420" y="33991"/>
                    <a:pt x="28254" y="33558"/>
                  </a:cubicBezTo>
                  <a:cubicBezTo>
                    <a:pt x="28587" y="33391"/>
                    <a:pt x="28888" y="33191"/>
                    <a:pt x="29121" y="32990"/>
                  </a:cubicBezTo>
                  <a:cubicBezTo>
                    <a:pt x="29388" y="33024"/>
                    <a:pt x="29688" y="33057"/>
                    <a:pt x="29922" y="33057"/>
                  </a:cubicBezTo>
                  <a:cubicBezTo>
                    <a:pt x="30088" y="33057"/>
                    <a:pt x="30222" y="33057"/>
                    <a:pt x="30389" y="33024"/>
                  </a:cubicBezTo>
                  <a:lnTo>
                    <a:pt x="30889" y="33391"/>
                  </a:lnTo>
                  <a:cubicBezTo>
                    <a:pt x="31756" y="33991"/>
                    <a:pt x="32757" y="34225"/>
                    <a:pt x="33924" y="34225"/>
                  </a:cubicBezTo>
                  <a:lnTo>
                    <a:pt x="38228" y="34225"/>
                  </a:lnTo>
                  <a:cubicBezTo>
                    <a:pt x="38594" y="34225"/>
                    <a:pt x="39028" y="34225"/>
                    <a:pt x="39395" y="34191"/>
                  </a:cubicBezTo>
                  <a:cubicBezTo>
                    <a:pt x="40096" y="34158"/>
                    <a:pt x="40796" y="33991"/>
                    <a:pt x="41430" y="33691"/>
                  </a:cubicBezTo>
                  <a:cubicBezTo>
                    <a:pt x="42297" y="33324"/>
                    <a:pt x="43064" y="32724"/>
                    <a:pt x="43631" y="31990"/>
                  </a:cubicBezTo>
                  <a:cubicBezTo>
                    <a:pt x="44299" y="31122"/>
                    <a:pt x="44632" y="30022"/>
                    <a:pt x="44632" y="28821"/>
                  </a:cubicBezTo>
                  <a:cubicBezTo>
                    <a:pt x="44632" y="27620"/>
                    <a:pt x="44299" y="26519"/>
                    <a:pt x="43631" y="25685"/>
                  </a:cubicBezTo>
                  <a:cubicBezTo>
                    <a:pt x="43231" y="25418"/>
                    <a:pt x="42964" y="25118"/>
                    <a:pt x="42731" y="24918"/>
                  </a:cubicBezTo>
                  <a:cubicBezTo>
                    <a:pt x="42998" y="24251"/>
                    <a:pt x="43131" y="23484"/>
                    <a:pt x="43131" y="22683"/>
                  </a:cubicBezTo>
                  <a:cubicBezTo>
                    <a:pt x="43131" y="21949"/>
                    <a:pt x="42998" y="21249"/>
                    <a:pt x="42764" y="20615"/>
                  </a:cubicBezTo>
                  <a:cubicBezTo>
                    <a:pt x="43031" y="20348"/>
                    <a:pt x="43264" y="20115"/>
                    <a:pt x="43465" y="19814"/>
                  </a:cubicBezTo>
                  <a:cubicBezTo>
                    <a:pt x="44132" y="18947"/>
                    <a:pt x="44465" y="17846"/>
                    <a:pt x="44465" y="16645"/>
                  </a:cubicBezTo>
                  <a:cubicBezTo>
                    <a:pt x="44465" y="15812"/>
                    <a:pt x="44299" y="15011"/>
                    <a:pt x="43998" y="14344"/>
                  </a:cubicBezTo>
                  <a:cubicBezTo>
                    <a:pt x="44132" y="14010"/>
                    <a:pt x="44265" y="13677"/>
                    <a:pt x="44299" y="13343"/>
                  </a:cubicBezTo>
                  <a:cubicBezTo>
                    <a:pt x="44332" y="13110"/>
                    <a:pt x="44332" y="12843"/>
                    <a:pt x="44332" y="12543"/>
                  </a:cubicBezTo>
                  <a:lnTo>
                    <a:pt x="44332" y="9774"/>
                  </a:lnTo>
                  <a:cubicBezTo>
                    <a:pt x="44332" y="9207"/>
                    <a:pt x="44265" y="8773"/>
                    <a:pt x="44132" y="8306"/>
                  </a:cubicBezTo>
                  <a:lnTo>
                    <a:pt x="44265" y="7672"/>
                  </a:lnTo>
                  <a:cubicBezTo>
                    <a:pt x="44299" y="7439"/>
                    <a:pt x="44299" y="7239"/>
                    <a:pt x="44299" y="6972"/>
                  </a:cubicBezTo>
                  <a:cubicBezTo>
                    <a:pt x="44299" y="6638"/>
                    <a:pt x="44299" y="6338"/>
                    <a:pt x="44265" y="5971"/>
                  </a:cubicBezTo>
                  <a:cubicBezTo>
                    <a:pt x="44232" y="5471"/>
                    <a:pt x="44098" y="5004"/>
                    <a:pt x="43932" y="4503"/>
                  </a:cubicBezTo>
                  <a:cubicBezTo>
                    <a:pt x="43765" y="3970"/>
                    <a:pt x="43498" y="3469"/>
                    <a:pt x="43164" y="2969"/>
                  </a:cubicBezTo>
                  <a:cubicBezTo>
                    <a:pt x="42764" y="2335"/>
                    <a:pt x="42264" y="1802"/>
                    <a:pt x="41630" y="1334"/>
                  </a:cubicBezTo>
                  <a:cubicBezTo>
                    <a:pt x="41063" y="934"/>
                    <a:pt x="40396" y="601"/>
                    <a:pt x="39662" y="334"/>
                  </a:cubicBezTo>
                  <a:cubicBezTo>
                    <a:pt x="38928" y="100"/>
                    <a:pt x="38161" y="0"/>
                    <a:pt x="37260"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3911800" y="1944325"/>
              <a:ext cx="1032450" cy="770575"/>
            </a:xfrm>
            <a:custGeom>
              <a:avLst/>
              <a:gdLst/>
              <a:ahLst/>
              <a:cxnLst/>
              <a:rect l="l" t="t" r="r" b="b"/>
              <a:pathLst>
                <a:path w="41298" h="30823" extrusionOk="0">
                  <a:moveTo>
                    <a:pt x="40530" y="12577"/>
                  </a:moveTo>
                  <a:cubicBezTo>
                    <a:pt x="40597" y="12610"/>
                    <a:pt x="40597" y="12643"/>
                    <a:pt x="40630" y="12677"/>
                  </a:cubicBezTo>
                  <a:cubicBezTo>
                    <a:pt x="41097" y="13310"/>
                    <a:pt x="41297" y="14078"/>
                    <a:pt x="41297" y="14845"/>
                  </a:cubicBezTo>
                  <a:cubicBezTo>
                    <a:pt x="41297" y="15645"/>
                    <a:pt x="41130" y="16413"/>
                    <a:pt x="40630" y="17013"/>
                  </a:cubicBezTo>
                  <a:cubicBezTo>
                    <a:pt x="40263" y="17580"/>
                    <a:pt x="39763" y="17947"/>
                    <a:pt x="39129" y="18181"/>
                  </a:cubicBezTo>
                  <a:cubicBezTo>
                    <a:pt x="39029" y="18247"/>
                    <a:pt x="38995" y="18247"/>
                    <a:pt x="38929" y="18281"/>
                  </a:cubicBezTo>
                  <a:cubicBezTo>
                    <a:pt x="39096" y="18447"/>
                    <a:pt x="39196" y="18581"/>
                    <a:pt x="39329" y="18781"/>
                  </a:cubicBezTo>
                  <a:cubicBezTo>
                    <a:pt x="39796" y="19415"/>
                    <a:pt x="39963" y="20149"/>
                    <a:pt x="39963" y="20916"/>
                  </a:cubicBezTo>
                  <a:cubicBezTo>
                    <a:pt x="39963" y="21650"/>
                    <a:pt x="39796" y="22384"/>
                    <a:pt x="39329" y="23017"/>
                  </a:cubicBezTo>
                  <a:cubicBezTo>
                    <a:pt x="39162" y="23217"/>
                    <a:pt x="38995" y="23451"/>
                    <a:pt x="38795" y="23618"/>
                  </a:cubicBezTo>
                  <a:cubicBezTo>
                    <a:pt x="38862" y="23651"/>
                    <a:pt x="38995" y="23684"/>
                    <a:pt x="39096" y="23751"/>
                  </a:cubicBezTo>
                  <a:cubicBezTo>
                    <a:pt x="39696" y="23985"/>
                    <a:pt x="40196" y="24418"/>
                    <a:pt x="40597" y="24919"/>
                  </a:cubicBezTo>
                  <a:cubicBezTo>
                    <a:pt x="41030" y="25519"/>
                    <a:pt x="41264" y="26286"/>
                    <a:pt x="41264" y="27087"/>
                  </a:cubicBezTo>
                  <a:cubicBezTo>
                    <a:pt x="41264" y="27854"/>
                    <a:pt x="41030" y="28621"/>
                    <a:pt x="40597" y="29255"/>
                  </a:cubicBezTo>
                  <a:cubicBezTo>
                    <a:pt x="40196" y="29789"/>
                    <a:pt x="39696" y="30156"/>
                    <a:pt x="39096" y="30423"/>
                  </a:cubicBezTo>
                  <a:cubicBezTo>
                    <a:pt x="38629" y="30623"/>
                    <a:pt x="38095" y="30756"/>
                    <a:pt x="37594" y="30790"/>
                  </a:cubicBezTo>
                  <a:cubicBezTo>
                    <a:pt x="37261" y="30823"/>
                    <a:pt x="36861" y="30823"/>
                    <a:pt x="36527" y="30823"/>
                  </a:cubicBezTo>
                  <a:lnTo>
                    <a:pt x="32257" y="30823"/>
                  </a:lnTo>
                  <a:cubicBezTo>
                    <a:pt x="31490" y="30823"/>
                    <a:pt x="30756" y="30656"/>
                    <a:pt x="30122" y="30256"/>
                  </a:cubicBezTo>
                  <a:cubicBezTo>
                    <a:pt x="29789" y="30022"/>
                    <a:pt x="29489" y="29755"/>
                    <a:pt x="29255" y="29422"/>
                  </a:cubicBezTo>
                  <a:cubicBezTo>
                    <a:pt x="28955" y="29522"/>
                    <a:pt x="28621" y="29622"/>
                    <a:pt x="28288" y="29622"/>
                  </a:cubicBezTo>
                  <a:cubicBezTo>
                    <a:pt x="27821" y="29622"/>
                    <a:pt x="27454" y="29489"/>
                    <a:pt x="27087" y="29288"/>
                  </a:cubicBezTo>
                  <a:cubicBezTo>
                    <a:pt x="27020" y="29322"/>
                    <a:pt x="26987" y="29422"/>
                    <a:pt x="26920" y="29455"/>
                  </a:cubicBezTo>
                  <a:cubicBezTo>
                    <a:pt x="26587" y="29789"/>
                    <a:pt x="26186" y="30089"/>
                    <a:pt x="25786" y="30323"/>
                  </a:cubicBezTo>
                  <a:cubicBezTo>
                    <a:pt x="25152" y="30656"/>
                    <a:pt x="24485" y="30790"/>
                    <a:pt x="23818" y="30790"/>
                  </a:cubicBezTo>
                  <a:lnTo>
                    <a:pt x="23484" y="30790"/>
                  </a:lnTo>
                  <a:cubicBezTo>
                    <a:pt x="22817" y="30790"/>
                    <a:pt x="22150" y="30656"/>
                    <a:pt x="21516" y="30323"/>
                  </a:cubicBezTo>
                  <a:cubicBezTo>
                    <a:pt x="21116" y="30089"/>
                    <a:pt x="20682" y="29789"/>
                    <a:pt x="20349" y="29455"/>
                  </a:cubicBezTo>
                  <a:lnTo>
                    <a:pt x="20349" y="29455"/>
                  </a:lnTo>
                  <a:cubicBezTo>
                    <a:pt x="19982" y="29722"/>
                    <a:pt x="19482" y="29889"/>
                    <a:pt x="18948" y="29889"/>
                  </a:cubicBezTo>
                  <a:cubicBezTo>
                    <a:pt x="18447" y="29889"/>
                    <a:pt x="17947" y="29722"/>
                    <a:pt x="17580" y="29455"/>
                  </a:cubicBezTo>
                  <a:cubicBezTo>
                    <a:pt x="17313" y="29789"/>
                    <a:pt x="16980" y="30089"/>
                    <a:pt x="16613" y="30289"/>
                  </a:cubicBezTo>
                  <a:cubicBezTo>
                    <a:pt x="15979" y="30656"/>
                    <a:pt x="15245" y="30790"/>
                    <a:pt x="14511" y="30790"/>
                  </a:cubicBezTo>
                  <a:cubicBezTo>
                    <a:pt x="13777" y="30790"/>
                    <a:pt x="13077" y="30656"/>
                    <a:pt x="12443" y="30289"/>
                  </a:cubicBezTo>
                  <a:cubicBezTo>
                    <a:pt x="12076" y="30089"/>
                    <a:pt x="11776" y="29822"/>
                    <a:pt x="11476" y="29489"/>
                  </a:cubicBezTo>
                  <a:cubicBezTo>
                    <a:pt x="11176" y="29822"/>
                    <a:pt x="10775" y="30122"/>
                    <a:pt x="10342" y="30323"/>
                  </a:cubicBezTo>
                  <a:cubicBezTo>
                    <a:pt x="9908" y="30523"/>
                    <a:pt x="9408" y="30689"/>
                    <a:pt x="8841" y="30723"/>
                  </a:cubicBezTo>
                  <a:cubicBezTo>
                    <a:pt x="8474" y="30790"/>
                    <a:pt x="8107" y="30790"/>
                    <a:pt x="7740" y="30790"/>
                  </a:cubicBezTo>
                  <a:lnTo>
                    <a:pt x="4638" y="30790"/>
                  </a:lnTo>
                  <a:cubicBezTo>
                    <a:pt x="4237" y="30790"/>
                    <a:pt x="3804" y="30790"/>
                    <a:pt x="3403" y="30723"/>
                  </a:cubicBezTo>
                  <a:cubicBezTo>
                    <a:pt x="2836" y="30689"/>
                    <a:pt x="2303" y="30523"/>
                    <a:pt x="1802" y="30289"/>
                  </a:cubicBezTo>
                  <a:cubicBezTo>
                    <a:pt x="1168" y="29956"/>
                    <a:pt x="735" y="29455"/>
                    <a:pt x="401" y="28821"/>
                  </a:cubicBezTo>
                  <a:cubicBezTo>
                    <a:pt x="101" y="28221"/>
                    <a:pt x="1" y="27621"/>
                    <a:pt x="1" y="26987"/>
                  </a:cubicBezTo>
                  <a:lnTo>
                    <a:pt x="1" y="15812"/>
                  </a:lnTo>
                  <a:cubicBezTo>
                    <a:pt x="1" y="15445"/>
                    <a:pt x="1" y="15045"/>
                    <a:pt x="68" y="14678"/>
                  </a:cubicBezTo>
                  <a:cubicBezTo>
                    <a:pt x="101" y="14144"/>
                    <a:pt x="234" y="13644"/>
                    <a:pt x="468" y="13144"/>
                  </a:cubicBezTo>
                  <a:cubicBezTo>
                    <a:pt x="601" y="12943"/>
                    <a:pt x="735" y="12677"/>
                    <a:pt x="835" y="12510"/>
                  </a:cubicBezTo>
                  <a:cubicBezTo>
                    <a:pt x="668" y="12343"/>
                    <a:pt x="568" y="12143"/>
                    <a:pt x="435" y="11943"/>
                  </a:cubicBezTo>
                  <a:cubicBezTo>
                    <a:pt x="168" y="11476"/>
                    <a:pt x="101" y="10942"/>
                    <a:pt x="101" y="10442"/>
                  </a:cubicBezTo>
                  <a:lnTo>
                    <a:pt x="101" y="3670"/>
                  </a:lnTo>
                  <a:cubicBezTo>
                    <a:pt x="101" y="3437"/>
                    <a:pt x="101" y="3170"/>
                    <a:pt x="134" y="2936"/>
                  </a:cubicBezTo>
                  <a:cubicBezTo>
                    <a:pt x="168" y="2503"/>
                    <a:pt x="301" y="2102"/>
                    <a:pt x="468" y="1735"/>
                  </a:cubicBezTo>
                  <a:cubicBezTo>
                    <a:pt x="735" y="1235"/>
                    <a:pt x="1068" y="801"/>
                    <a:pt x="1502" y="501"/>
                  </a:cubicBezTo>
                  <a:cubicBezTo>
                    <a:pt x="2069" y="168"/>
                    <a:pt x="2636" y="1"/>
                    <a:pt x="3270" y="1"/>
                  </a:cubicBezTo>
                  <a:cubicBezTo>
                    <a:pt x="3904" y="1"/>
                    <a:pt x="4471" y="134"/>
                    <a:pt x="5005" y="468"/>
                  </a:cubicBezTo>
                  <a:cubicBezTo>
                    <a:pt x="5505" y="768"/>
                    <a:pt x="5905" y="1235"/>
                    <a:pt x="6139" y="1769"/>
                  </a:cubicBezTo>
                  <a:cubicBezTo>
                    <a:pt x="6305" y="2102"/>
                    <a:pt x="6406" y="2503"/>
                    <a:pt x="6439" y="2870"/>
                  </a:cubicBezTo>
                  <a:cubicBezTo>
                    <a:pt x="6472" y="2469"/>
                    <a:pt x="6606" y="2036"/>
                    <a:pt x="6806" y="1669"/>
                  </a:cubicBezTo>
                  <a:cubicBezTo>
                    <a:pt x="7073" y="1168"/>
                    <a:pt x="7473" y="768"/>
                    <a:pt x="7940" y="468"/>
                  </a:cubicBezTo>
                  <a:cubicBezTo>
                    <a:pt x="8474" y="134"/>
                    <a:pt x="9074" y="1"/>
                    <a:pt x="9641" y="1"/>
                  </a:cubicBezTo>
                  <a:cubicBezTo>
                    <a:pt x="10242" y="1"/>
                    <a:pt x="10809" y="134"/>
                    <a:pt x="11309" y="435"/>
                  </a:cubicBezTo>
                  <a:cubicBezTo>
                    <a:pt x="11476" y="334"/>
                    <a:pt x="11609" y="268"/>
                    <a:pt x="11776" y="201"/>
                  </a:cubicBezTo>
                  <a:cubicBezTo>
                    <a:pt x="12143" y="101"/>
                    <a:pt x="12510" y="1"/>
                    <a:pt x="12910" y="1"/>
                  </a:cubicBezTo>
                  <a:cubicBezTo>
                    <a:pt x="13511" y="1"/>
                    <a:pt x="14144" y="168"/>
                    <a:pt x="14678" y="535"/>
                  </a:cubicBezTo>
                  <a:cubicBezTo>
                    <a:pt x="14845" y="668"/>
                    <a:pt x="15012" y="801"/>
                    <a:pt x="15145" y="968"/>
                  </a:cubicBezTo>
                  <a:cubicBezTo>
                    <a:pt x="15279" y="835"/>
                    <a:pt x="15445" y="668"/>
                    <a:pt x="15612" y="601"/>
                  </a:cubicBezTo>
                  <a:cubicBezTo>
                    <a:pt x="16146" y="201"/>
                    <a:pt x="16746" y="34"/>
                    <a:pt x="17413" y="34"/>
                  </a:cubicBezTo>
                  <a:cubicBezTo>
                    <a:pt x="17780" y="34"/>
                    <a:pt x="18147" y="134"/>
                    <a:pt x="18481" y="268"/>
                  </a:cubicBezTo>
                  <a:lnTo>
                    <a:pt x="18548" y="268"/>
                  </a:lnTo>
                  <a:cubicBezTo>
                    <a:pt x="18648" y="301"/>
                    <a:pt x="18814" y="368"/>
                    <a:pt x="18948" y="468"/>
                  </a:cubicBezTo>
                  <a:cubicBezTo>
                    <a:pt x="19448" y="168"/>
                    <a:pt x="20049" y="34"/>
                    <a:pt x="20616" y="34"/>
                  </a:cubicBezTo>
                  <a:cubicBezTo>
                    <a:pt x="21249" y="34"/>
                    <a:pt x="21817" y="168"/>
                    <a:pt x="22317" y="501"/>
                  </a:cubicBezTo>
                  <a:lnTo>
                    <a:pt x="22717" y="768"/>
                  </a:lnTo>
                  <a:cubicBezTo>
                    <a:pt x="22784" y="668"/>
                    <a:pt x="22917" y="601"/>
                    <a:pt x="23051" y="501"/>
                  </a:cubicBezTo>
                  <a:cubicBezTo>
                    <a:pt x="23584" y="168"/>
                    <a:pt x="24152" y="34"/>
                    <a:pt x="24785" y="34"/>
                  </a:cubicBezTo>
                  <a:lnTo>
                    <a:pt x="25653" y="34"/>
                  </a:lnTo>
                  <a:cubicBezTo>
                    <a:pt x="26253" y="34"/>
                    <a:pt x="26820" y="168"/>
                    <a:pt x="27320" y="501"/>
                  </a:cubicBezTo>
                  <a:cubicBezTo>
                    <a:pt x="27487" y="601"/>
                    <a:pt x="27621" y="701"/>
                    <a:pt x="27787" y="835"/>
                  </a:cubicBezTo>
                  <a:cubicBezTo>
                    <a:pt x="27988" y="635"/>
                    <a:pt x="28254" y="501"/>
                    <a:pt x="28488" y="368"/>
                  </a:cubicBezTo>
                  <a:cubicBezTo>
                    <a:pt x="28955" y="168"/>
                    <a:pt x="29422" y="101"/>
                    <a:pt x="29922" y="101"/>
                  </a:cubicBezTo>
                  <a:cubicBezTo>
                    <a:pt x="30389" y="101"/>
                    <a:pt x="30890" y="168"/>
                    <a:pt x="31290" y="334"/>
                  </a:cubicBezTo>
                  <a:cubicBezTo>
                    <a:pt x="31657" y="501"/>
                    <a:pt x="32057" y="768"/>
                    <a:pt x="32324" y="1035"/>
                  </a:cubicBezTo>
                  <a:cubicBezTo>
                    <a:pt x="32591" y="868"/>
                    <a:pt x="32824" y="701"/>
                    <a:pt x="33125" y="601"/>
                  </a:cubicBezTo>
                  <a:cubicBezTo>
                    <a:pt x="33892" y="268"/>
                    <a:pt x="34659" y="34"/>
                    <a:pt x="35460" y="1"/>
                  </a:cubicBezTo>
                  <a:lnTo>
                    <a:pt x="35593" y="1"/>
                  </a:lnTo>
                  <a:cubicBezTo>
                    <a:pt x="36227" y="1"/>
                    <a:pt x="36894" y="101"/>
                    <a:pt x="37494" y="268"/>
                  </a:cubicBezTo>
                  <a:cubicBezTo>
                    <a:pt x="38061" y="435"/>
                    <a:pt x="38562" y="668"/>
                    <a:pt x="38995" y="1002"/>
                  </a:cubicBezTo>
                  <a:cubicBezTo>
                    <a:pt x="39462" y="1335"/>
                    <a:pt x="39829" y="1702"/>
                    <a:pt x="40130" y="2169"/>
                  </a:cubicBezTo>
                  <a:cubicBezTo>
                    <a:pt x="40396" y="2569"/>
                    <a:pt x="40563" y="2936"/>
                    <a:pt x="40730" y="3337"/>
                  </a:cubicBezTo>
                  <a:cubicBezTo>
                    <a:pt x="40830" y="3737"/>
                    <a:pt x="40930" y="4104"/>
                    <a:pt x="40964" y="4471"/>
                  </a:cubicBezTo>
                  <a:cubicBezTo>
                    <a:pt x="40997" y="4704"/>
                    <a:pt x="40997" y="5004"/>
                    <a:pt x="40997" y="5271"/>
                  </a:cubicBezTo>
                  <a:cubicBezTo>
                    <a:pt x="40997" y="5438"/>
                    <a:pt x="40997" y="5605"/>
                    <a:pt x="40964" y="5772"/>
                  </a:cubicBezTo>
                  <a:cubicBezTo>
                    <a:pt x="40930" y="6039"/>
                    <a:pt x="40830" y="6339"/>
                    <a:pt x="40730" y="6606"/>
                  </a:cubicBezTo>
                  <a:cubicBezTo>
                    <a:pt x="40964" y="7039"/>
                    <a:pt x="41064" y="7573"/>
                    <a:pt x="41064" y="8040"/>
                  </a:cubicBezTo>
                  <a:lnTo>
                    <a:pt x="41064" y="10842"/>
                  </a:lnTo>
                  <a:cubicBezTo>
                    <a:pt x="41064" y="11009"/>
                    <a:pt x="41064" y="11176"/>
                    <a:pt x="40997" y="11376"/>
                  </a:cubicBezTo>
                  <a:cubicBezTo>
                    <a:pt x="40964" y="11809"/>
                    <a:pt x="40797" y="12176"/>
                    <a:pt x="40563" y="12510"/>
                  </a:cubicBezTo>
                  <a:cubicBezTo>
                    <a:pt x="40630" y="12443"/>
                    <a:pt x="40597" y="12476"/>
                    <a:pt x="40530" y="125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3851750" y="1997700"/>
              <a:ext cx="120125" cy="230200"/>
            </a:xfrm>
            <a:custGeom>
              <a:avLst/>
              <a:gdLst/>
              <a:ahLst/>
              <a:cxnLst/>
              <a:rect l="l" t="t" r="r" b="b"/>
              <a:pathLst>
                <a:path w="4805" h="9208" extrusionOk="0">
                  <a:moveTo>
                    <a:pt x="1001" y="1"/>
                  </a:moveTo>
                  <a:cubicBezTo>
                    <a:pt x="801" y="1"/>
                    <a:pt x="568" y="34"/>
                    <a:pt x="434" y="134"/>
                  </a:cubicBezTo>
                  <a:cubicBezTo>
                    <a:pt x="334" y="201"/>
                    <a:pt x="234" y="334"/>
                    <a:pt x="167" y="468"/>
                  </a:cubicBezTo>
                  <a:cubicBezTo>
                    <a:pt x="67" y="635"/>
                    <a:pt x="34" y="801"/>
                    <a:pt x="34" y="968"/>
                  </a:cubicBezTo>
                  <a:cubicBezTo>
                    <a:pt x="1" y="1135"/>
                    <a:pt x="1" y="1302"/>
                    <a:pt x="1" y="1502"/>
                  </a:cubicBezTo>
                  <a:lnTo>
                    <a:pt x="1" y="8207"/>
                  </a:lnTo>
                  <a:cubicBezTo>
                    <a:pt x="1" y="8473"/>
                    <a:pt x="1" y="8640"/>
                    <a:pt x="67" y="8774"/>
                  </a:cubicBezTo>
                  <a:cubicBezTo>
                    <a:pt x="167" y="8874"/>
                    <a:pt x="234" y="8974"/>
                    <a:pt x="368" y="9041"/>
                  </a:cubicBezTo>
                  <a:cubicBezTo>
                    <a:pt x="501" y="9141"/>
                    <a:pt x="668" y="9141"/>
                    <a:pt x="835" y="9174"/>
                  </a:cubicBezTo>
                  <a:cubicBezTo>
                    <a:pt x="1001" y="9207"/>
                    <a:pt x="1202" y="9207"/>
                    <a:pt x="1468" y="9207"/>
                  </a:cubicBezTo>
                  <a:lnTo>
                    <a:pt x="3336" y="9207"/>
                  </a:lnTo>
                  <a:cubicBezTo>
                    <a:pt x="3537" y="9207"/>
                    <a:pt x="3703" y="9174"/>
                    <a:pt x="3870" y="9174"/>
                  </a:cubicBezTo>
                  <a:cubicBezTo>
                    <a:pt x="4037" y="9174"/>
                    <a:pt x="4204" y="9141"/>
                    <a:pt x="4337" y="9041"/>
                  </a:cubicBezTo>
                  <a:cubicBezTo>
                    <a:pt x="4471" y="8974"/>
                    <a:pt x="4571" y="8874"/>
                    <a:pt x="4671" y="8774"/>
                  </a:cubicBezTo>
                  <a:cubicBezTo>
                    <a:pt x="4737" y="8640"/>
                    <a:pt x="4804" y="8440"/>
                    <a:pt x="4804" y="8207"/>
                  </a:cubicBezTo>
                  <a:cubicBezTo>
                    <a:pt x="4804" y="8006"/>
                    <a:pt x="4737" y="7840"/>
                    <a:pt x="4671" y="7706"/>
                  </a:cubicBezTo>
                  <a:cubicBezTo>
                    <a:pt x="4571" y="7606"/>
                    <a:pt x="4471" y="7506"/>
                    <a:pt x="4337" y="7439"/>
                  </a:cubicBezTo>
                  <a:cubicBezTo>
                    <a:pt x="4204" y="7339"/>
                    <a:pt x="4037" y="7306"/>
                    <a:pt x="3870" y="7306"/>
                  </a:cubicBezTo>
                  <a:cubicBezTo>
                    <a:pt x="3703" y="7273"/>
                    <a:pt x="3503" y="7273"/>
                    <a:pt x="3336" y="7273"/>
                  </a:cubicBezTo>
                  <a:lnTo>
                    <a:pt x="2035" y="7273"/>
                  </a:lnTo>
                  <a:lnTo>
                    <a:pt x="2035" y="1502"/>
                  </a:lnTo>
                  <a:cubicBezTo>
                    <a:pt x="2035" y="1335"/>
                    <a:pt x="2002" y="1135"/>
                    <a:pt x="2002" y="968"/>
                  </a:cubicBezTo>
                  <a:cubicBezTo>
                    <a:pt x="2002" y="768"/>
                    <a:pt x="1935" y="601"/>
                    <a:pt x="1869" y="468"/>
                  </a:cubicBezTo>
                  <a:cubicBezTo>
                    <a:pt x="1835" y="334"/>
                    <a:pt x="1702" y="201"/>
                    <a:pt x="1568" y="134"/>
                  </a:cubicBezTo>
                  <a:cubicBezTo>
                    <a:pt x="1468" y="34"/>
                    <a:pt x="1235" y="1"/>
                    <a:pt x="10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3694975" y="1997700"/>
              <a:ext cx="54225" cy="229350"/>
            </a:xfrm>
            <a:custGeom>
              <a:avLst/>
              <a:gdLst/>
              <a:ahLst/>
              <a:cxnLst/>
              <a:rect l="l" t="t" r="r" b="b"/>
              <a:pathLst>
                <a:path w="2169" h="9174" extrusionOk="0">
                  <a:moveTo>
                    <a:pt x="1102" y="1"/>
                  </a:moveTo>
                  <a:cubicBezTo>
                    <a:pt x="835" y="1"/>
                    <a:pt x="635" y="34"/>
                    <a:pt x="501" y="134"/>
                  </a:cubicBezTo>
                  <a:cubicBezTo>
                    <a:pt x="334" y="201"/>
                    <a:pt x="268" y="334"/>
                    <a:pt x="168" y="468"/>
                  </a:cubicBezTo>
                  <a:cubicBezTo>
                    <a:pt x="134" y="635"/>
                    <a:pt x="68" y="801"/>
                    <a:pt x="68" y="968"/>
                  </a:cubicBezTo>
                  <a:cubicBezTo>
                    <a:pt x="1" y="1135"/>
                    <a:pt x="1" y="1302"/>
                    <a:pt x="1" y="1502"/>
                  </a:cubicBezTo>
                  <a:lnTo>
                    <a:pt x="1" y="7673"/>
                  </a:lnTo>
                  <a:cubicBezTo>
                    <a:pt x="1" y="7840"/>
                    <a:pt x="68" y="8040"/>
                    <a:pt x="68" y="8207"/>
                  </a:cubicBezTo>
                  <a:cubicBezTo>
                    <a:pt x="68" y="8440"/>
                    <a:pt x="101" y="8607"/>
                    <a:pt x="168" y="8707"/>
                  </a:cubicBezTo>
                  <a:cubicBezTo>
                    <a:pt x="268" y="8840"/>
                    <a:pt x="401" y="8974"/>
                    <a:pt x="501" y="9041"/>
                  </a:cubicBezTo>
                  <a:cubicBezTo>
                    <a:pt x="635" y="9141"/>
                    <a:pt x="835" y="9174"/>
                    <a:pt x="1102" y="9174"/>
                  </a:cubicBezTo>
                  <a:cubicBezTo>
                    <a:pt x="1335" y="9174"/>
                    <a:pt x="1502" y="9141"/>
                    <a:pt x="1669" y="9041"/>
                  </a:cubicBezTo>
                  <a:cubicBezTo>
                    <a:pt x="1835" y="8974"/>
                    <a:pt x="1936" y="8874"/>
                    <a:pt x="2002" y="8707"/>
                  </a:cubicBezTo>
                  <a:cubicBezTo>
                    <a:pt x="2102" y="8540"/>
                    <a:pt x="2136" y="8373"/>
                    <a:pt x="2136" y="8207"/>
                  </a:cubicBezTo>
                  <a:cubicBezTo>
                    <a:pt x="2169" y="8040"/>
                    <a:pt x="2169" y="7873"/>
                    <a:pt x="2169" y="7673"/>
                  </a:cubicBezTo>
                  <a:lnTo>
                    <a:pt x="2169" y="1502"/>
                  </a:lnTo>
                  <a:cubicBezTo>
                    <a:pt x="2169" y="1335"/>
                    <a:pt x="2136" y="1135"/>
                    <a:pt x="2136" y="968"/>
                  </a:cubicBezTo>
                  <a:cubicBezTo>
                    <a:pt x="2136" y="768"/>
                    <a:pt x="2102" y="601"/>
                    <a:pt x="2002" y="468"/>
                  </a:cubicBezTo>
                  <a:cubicBezTo>
                    <a:pt x="1936" y="334"/>
                    <a:pt x="1802" y="201"/>
                    <a:pt x="1669" y="134"/>
                  </a:cubicBezTo>
                  <a:cubicBezTo>
                    <a:pt x="1569" y="34"/>
                    <a:pt x="1335" y="1"/>
                    <a:pt x="1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3609075" y="1997700"/>
              <a:ext cx="160150" cy="230200"/>
            </a:xfrm>
            <a:custGeom>
              <a:avLst/>
              <a:gdLst/>
              <a:ahLst/>
              <a:cxnLst/>
              <a:rect l="l" t="t" r="r" b="b"/>
              <a:pathLst>
                <a:path w="6406" h="9208" extrusionOk="0">
                  <a:moveTo>
                    <a:pt x="968" y="1"/>
                  </a:moveTo>
                  <a:cubicBezTo>
                    <a:pt x="835" y="1"/>
                    <a:pt x="701" y="34"/>
                    <a:pt x="568" y="101"/>
                  </a:cubicBezTo>
                  <a:cubicBezTo>
                    <a:pt x="501" y="134"/>
                    <a:pt x="368" y="168"/>
                    <a:pt x="301" y="268"/>
                  </a:cubicBezTo>
                  <a:cubicBezTo>
                    <a:pt x="201" y="301"/>
                    <a:pt x="134" y="434"/>
                    <a:pt x="67" y="501"/>
                  </a:cubicBezTo>
                  <a:cubicBezTo>
                    <a:pt x="34" y="601"/>
                    <a:pt x="1" y="701"/>
                    <a:pt x="1" y="835"/>
                  </a:cubicBezTo>
                  <a:cubicBezTo>
                    <a:pt x="1" y="968"/>
                    <a:pt x="1" y="1035"/>
                    <a:pt x="34" y="1135"/>
                  </a:cubicBezTo>
                  <a:cubicBezTo>
                    <a:pt x="34" y="1168"/>
                    <a:pt x="67" y="1202"/>
                    <a:pt x="67" y="1268"/>
                  </a:cubicBezTo>
                  <a:lnTo>
                    <a:pt x="1969" y="8440"/>
                  </a:lnTo>
                  <a:cubicBezTo>
                    <a:pt x="2002" y="8540"/>
                    <a:pt x="2069" y="8674"/>
                    <a:pt x="2202" y="8807"/>
                  </a:cubicBezTo>
                  <a:cubicBezTo>
                    <a:pt x="2336" y="8940"/>
                    <a:pt x="2402" y="9007"/>
                    <a:pt x="2569" y="9107"/>
                  </a:cubicBezTo>
                  <a:cubicBezTo>
                    <a:pt x="2703" y="9174"/>
                    <a:pt x="2903" y="9207"/>
                    <a:pt x="3136" y="9207"/>
                  </a:cubicBezTo>
                  <a:lnTo>
                    <a:pt x="3336" y="9207"/>
                  </a:lnTo>
                  <a:cubicBezTo>
                    <a:pt x="3536" y="9207"/>
                    <a:pt x="3703" y="9174"/>
                    <a:pt x="3870" y="9107"/>
                  </a:cubicBezTo>
                  <a:cubicBezTo>
                    <a:pt x="4037" y="9007"/>
                    <a:pt x="4170" y="8874"/>
                    <a:pt x="4237" y="8807"/>
                  </a:cubicBezTo>
                  <a:cubicBezTo>
                    <a:pt x="4337" y="8707"/>
                    <a:pt x="4404" y="8607"/>
                    <a:pt x="4504" y="8440"/>
                  </a:cubicBezTo>
                  <a:cubicBezTo>
                    <a:pt x="4804" y="7273"/>
                    <a:pt x="5071" y="6038"/>
                    <a:pt x="5404" y="4838"/>
                  </a:cubicBezTo>
                  <a:cubicBezTo>
                    <a:pt x="5705" y="3637"/>
                    <a:pt x="6038" y="2436"/>
                    <a:pt x="6338" y="1268"/>
                  </a:cubicBezTo>
                  <a:cubicBezTo>
                    <a:pt x="6338" y="1202"/>
                    <a:pt x="6372" y="1168"/>
                    <a:pt x="6372" y="1135"/>
                  </a:cubicBezTo>
                  <a:cubicBezTo>
                    <a:pt x="6405" y="1102"/>
                    <a:pt x="6405" y="1035"/>
                    <a:pt x="6405" y="1001"/>
                  </a:cubicBezTo>
                  <a:lnTo>
                    <a:pt x="6405" y="835"/>
                  </a:lnTo>
                  <a:cubicBezTo>
                    <a:pt x="6405" y="701"/>
                    <a:pt x="6372" y="601"/>
                    <a:pt x="6338" y="501"/>
                  </a:cubicBezTo>
                  <a:cubicBezTo>
                    <a:pt x="6305" y="434"/>
                    <a:pt x="6238" y="334"/>
                    <a:pt x="6138" y="268"/>
                  </a:cubicBezTo>
                  <a:cubicBezTo>
                    <a:pt x="6005" y="168"/>
                    <a:pt x="5905" y="134"/>
                    <a:pt x="5805" y="101"/>
                  </a:cubicBezTo>
                  <a:cubicBezTo>
                    <a:pt x="5671" y="34"/>
                    <a:pt x="5538" y="1"/>
                    <a:pt x="5404" y="1"/>
                  </a:cubicBezTo>
                  <a:cubicBezTo>
                    <a:pt x="5204" y="1"/>
                    <a:pt x="5038" y="34"/>
                    <a:pt x="4871" y="134"/>
                  </a:cubicBezTo>
                  <a:cubicBezTo>
                    <a:pt x="4737" y="201"/>
                    <a:pt x="4671" y="301"/>
                    <a:pt x="4571" y="434"/>
                  </a:cubicBezTo>
                  <a:cubicBezTo>
                    <a:pt x="4504" y="534"/>
                    <a:pt x="4404" y="701"/>
                    <a:pt x="4370" y="868"/>
                  </a:cubicBezTo>
                  <a:cubicBezTo>
                    <a:pt x="4337" y="1102"/>
                    <a:pt x="4237" y="1335"/>
                    <a:pt x="4204" y="1602"/>
                  </a:cubicBezTo>
                  <a:cubicBezTo>
                    <a:pt x="4170" y="1869"/>
                    <a:pt x="4137" y="2136"/>
                    <a:pt x="4037" y="2436"/>
                  </a:cubicBezTo>
                  <a:cubicBezTo>
                    <a:pt x="3970" y="2703"/>
                    <a:pt x="3870" y="3003"/>
                    <a:pt x="3837" y="3303"/>
                  </a:cubicBezTo>
                  <a:cubicBezTo>
                    <a:pt x="3803" y="3603"/>
                    <a:pt x="3703" y="3870"/>
                    <a:pt x="3670" y="4170"/>
                  </a:cubicBezTo>
                  <a:cubicBezTo>
                    <a:pt x="3536" y="4838"/>
                    <a:pt x="3403" y="5505"/>
                    <a:pt x="3236" y="6172"/>
                  </a:cubicBezTo>
                  <a:lnTo>
                    <a:pt x="3036" y="6172"/>
                  </a:lnTo>
                  <a:cubicBezTo>
                    <a:pt x="2903" y="5505"/>
                    <a:pt x="2736" y="4838"/>
                    <a:pt x="2636" y="4170"/>
                  </a:cubicBezTo>
                  <a:cubicBezTo>
                    <a:pt x="2569" y="3870"/>
                    <a:pt x="2536" y="3603"/>
                    <a:pt x="2469" y="3303"/>
                  </a:cubicBezTo>
                  <a:cubicBezTo>
                    <a:pt x="2369" y="3003"/>
                    <a:pt x="2302" y="2703"/>
                    <a:pt x="2236" y="2436"/>
                  </a:cubicBezTo>
                  <a:cubicBezTo>
                    <a:pt x="2202" y="2136"/>
                    <a:pt x="2135" y="1835"/>
                    <a:pt x="2069" y="1602"/>
                  </a:cubicBezTo>
                  <a:cubicBezTo>
                    <a:pt x="2035" y="1335"/>
                    <a:pt x="1969" y="1102"/>
                    <a:pt x="1902" y="868"/>
                  </a:cubicBezTo>
                  <a:cubicBezTo>
                    <a:pt x="1869" y="701"/>
                    <a:pt x="1835" y="534"/>
                    <a:pt x="1735" y="434"/>
                  </a:cubicBezTo>
                  <a:cubicBezTo>
                    <a:pt x="1702" y="334"/>
                    <a:pt x="1568" y="201"/>
                    <a:pt x="1468" y="134"/>
                  </a:cubicBezTo>
                  <a:cubicBezTo>
                    <a:pt x="1335" y="34"/>
                    <a:pt x="1168" y="1"/>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3419775" y="1997700"/>
              <a:ext cx="55075" cy="229350"/>
            </a:xfrm>
            <a:custGeom>
              <a:avLst/>
              <a:gdLst/>
              <a:ahLst/>
              <a:cxnLst/>
              <a:rect l="l" t="t" r="r" b="b"/>
              <a:pathLst>
                <a:path w="2203" h="9174" extrusionOk="0">
                  <a:moveTo>
                    <a:pt x="1101" y="1"/>
                  </a:moveTo>
                  <a:cubicBezTo>
                    <a:pt x="868" y="1"/>
                    <a:pt x="634" y="34"/>
                    <a:pt x="534" y="134"/>
                  </a:cubicBezTo>
                  <a:cubicBezTo>
                    <a:pt x="334" y="201"/>
                    <a:pt x="268" y="334"/>
                    <a:pt x="201" y="468"/>
                  </a:cubicBezTo>
                  <a:cubicBezTo>
                    <a:pt x="134" y="635"/>
                    <a:pt x="67" y="801"/>
                    <a:pt x="67" y="968"/>
                  </a:cubicBezTo>
                  <a:cubicBezTo>
                    <a:pt x="1" y="1135"/>
                    <a:pt x="1" y="1302"/>
                    <a:pt x="1" y="1502"/>
                  </a:cubicBezTo>
                  <a:lnTo>
                    <a:pt x="1" y="7673"/>
                  </a:lnTo>
                  <a:cubicBezTo>
                    <a:pt x="1" y="7840"/>
                    <a:pt x="67" y="8040"/>
                    <a:pt x="67" y="8207"/>
                  </a:cubicBezTo>
                  <a:cubicBezTo>
                    <a:pt x="67" y="8440"/>
                    <a:pt x="101" y="8607"/>
                    <a:pt x="201" y="8707"/>
                  </a:cubicBezTo>
                  <a:cubicBezTo>
                    <a:pt x="268" y="8840"/>
                    <a:pt x="401" y="8974"/>
                    <a:pt x="534" y="9041"/>
                  </a:cubicBezTo>
                  <a:cubicBezTo>
                    <a:pt x="634" y="9141"/>
                    <a:pt x="868" y="9174"/>
                    <a:pt x="1101" y="9174"/>
                  </a:cubicBezTo>
                  <a:cubicBezTo>
                    <a:pt x="1335" y="9174"/>
                    <a:pt x="1502" y="9141"/>
                    <a:pt x="1669" y="9041"/>
                  </a:cubicBezTo>
                  <a:cubicBezTo>
                    <a:pt x="1869" y="8974"/>
                    <a:pt x="1935" y="8874"/>
                    <a:pt x="2002" y="8707"/>
                  </a:cubicBezTo>
                  <a:cubicBezTo>
                    <a:pt x="2102" y="8540"/>
                    <a:pt x="2136" y="8373"/>
                    <a:pt x="2136" y="8207"/>
                  </a:cubicBezTo>
                  <a:cubicBezTo>
                    <a:pt x="2202" y="8040"/>
                    <a:pt x="2202" y="7873"/>
                    <a:pt x="2202" y="7673"/>
                  </a:cubicBezTo>
                  <a:lnTo>
                    <a:pt x="2202" y="1502"/>
                  </a:lnTo>
                  <a:cubicBezTo>
                    <a:pt x="2202" y="1335"/>
                    <a:pt x="2136" y="1135"/>
                    <a:pt x="2136" y="968"/>
                  </a:cubicBezTo>
                  <a:cubicBezTo>
                    <a:pt x="2136" y="768"/>
                    <a:pt x="2102" y="601"/>
                    <a:pt x="2002" y="468"/>
                  </a:cubicBezTo>
                  <a:cubicBezTo>
                    <a:pt x="1935" y="334"/>
                    <a:pt x="1802" y="201"/>
                    <a:pt x="1669" y="134"/>
                  </a:cubicBezTo>
                  <a:cubicBezTo>
                    <a:pt x="1568" y="34"/>
                    <a:pt x="1335" y="1"/>
                    <a:pt x="1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3313025" y="1997700"/>
              <a:ext cx="177650" cy="230200"/>
            </a:xfrm>
            <a:custGeom>
              <a:avLst/>
              <a:gdLst/>
              <a:ahLst/>
              <a:cxnLst/>
              <a:rect l="l" t="t" r="r" b="b"/>
              <a:pathLst>
                <a:path w="7106" h="9208" extrusionOk="0">
                  <a:moveTo>
                    <a:pt x="1001" y="1"/>
                  </a:moveTo>
                  <a:cubicBezTo>
                    <a:pt x="734" y="1"/>
                    <a:pt x="534" y="34"/>
                    <a:pt x="401" y="134"/>
                  </a:cubicBezTo>
                  <a:cubicBezTo>
                    <a:pt x="301" y="201"/>
                    <a:pt x="167" y="334"/>
                    <a:pt x="134" y="468"/>
                  </a:cubicBezTo>
                  <a:cubicBezTo>
                    <a:pt x="34" y="635"/>
                    <a:pt x="0" y="801"/>
                    <a:pt x="0" y="968"/>
                  </a:cubicBezTo>
                  <a:lnTo>
                    <a:pt x="0" y="1502"/>
                  </a:lnTo>
                  <a:lnTo>
                    <a:pt x="0" y="8173"/>
                  </a:lnTo>
                  <a:cubicBezTo>
                    <a:pt x="0" y="8340"/>
                    <a:pt x="34" y="8473"/>
                    <a:pt x="34" y="8607"/>
                  </a:cubicBezTo>
                  <a:cubicBezTo>
                    <a:pt x="34" y="8707"/>
                    <a:pt x="100" y="8840"/>
                    <a:pt x="167" y="8940"/>
                  </a:cubicBezTo>
                  <a:cubicBezTo>
                    <a:pt x="201" y="9007"/>
                    <a:pt x="334" y="9107"/>
                    <a:pt x="467" y="9141"/>
                  </a:cubicBezTo>
                  <a:cubicBezTo>
                    <a:pt x="567" y="9174"/>
                    <a:pt x="801" y="9207"/>
                    <a:pt x="1001" y="9207"/>
                  </a:cubicBezTo>
                  <a:cubicBezTo>
                    <a:pt x="1168" y="9207"/>
                    <a:pt x="1335" y="9174"/>
                    <a:pt x="1468" y="9141"/>
                  </a:cubicBezTo>
                  <a:cubicBezTo>
                    <a:pt x="1535" y="9107"/>
                    <a:pt x="1635" y="9007"/>
                    <a:pt x="1702" y="8940"/>
                  </a:cubicBezTo>
                  <a:cubicBezTo>
                    <a:pt x="1802" y="8840"/>
                    <a:pt x="1835" y="8707"/>
                    <a:pt x="1835" y="8607"/>
                  </a:cubicBezTo>
                  <a:cubicBezTo>
                    <a:pt x="1868" y="8473"/>
                    <a:pt x="1868" y="8307"/>
                    <a:pt x="1868" y="8173"/>
                  </a:cubicBezTo>
                  <a:lnTo>
                    <a:pt x="1868" y="2703"/>
                  </a:lnTo>
                  <a:lnTo>
                    <a:pt x="2035" y="2703"/>
                  </a:lnTo>
                  <a:lnTo>
                    <a:pt x="4037" y="8107"/>
                  </a:lnTo>
                  <a:cubicBezTo>
                    <a:pt x="4103" y="8173"/>
                    <a:pt x="4137" y="8307"/>
                    <a:pt x="4170" y="8440"/>
                  </a:cubicBezTo>
                  <a:cubicBezTo>
                    <a:pt x="4203" y="8540"/>
                    <a:pt x="4303" y="8674"/>
                    <a:pt x="4370" y="8807"/>
                  </a:cubicBezTo>
                  <a:cubicBezTo>
                    <a:pt x="4470" y="8940"/>
                    <a:pt x="4604" y="9007"/>
                    <a:pt x="4704" y="9107"/>
                  </a:cubicBezTo>
                  <a:cubicBezTo>
                    <a:pt x="4837" y="9174"/>
                    <a:pt x="5004" y="9207"/>
                    <a:pt x="5204" y="9207"/>
                  </a:cubicBezTo>
                  <a:lnTo>
                    <a:pt x="6105" y="9207"/>
                  </a:lnTo>
                  <a:cubicBezTo>
                    <a:pt x="6338" y="9207"/>
                    <a:pt x="6538" y="9174"/>
                    <a:pt x="6672" y="9107"/>
                  </a:cubicBezTo>
                  <a:cubicBezTo>
                    <a:pt x="6805" y="9007"/>
                    <a:pt x="6872" y="8940"/>
                    <a:pt x="6972" y="8774"/>
                  </a:cubicBezTo>
                  <a:cubicBezTo>
                    <a:pt x="7039" y="8607"/>
                    <a:pt x="7105" y="8440"/>
                    <a:pt x="7105" y="8273"/>
                  </a:cubicBezTo>
                  <a:lnTo>
                    <a:pt x="7105" y="7706"/>
                  </a:lnTo>
                  <a:lnTo>
                    <a:pt x="7105" y="1035"/>
                  </a:lnTo>
                  <a:cubicBezTo>
                    <a:pt x="7105" y="868"/>
                    <a:pt x="7039" y="768"/>
                    <a:pt x="7039" y="635"/>
                  </a:cubicBezTo>
                  <a:cubicBezTo>
                    <a:pt x="7039" y="501"/>
                    <a:pt x="7005" y="368"/>
                    <a:pt x="6939" y="301"/>
                  </a:cubicBezTo>
                  <a:cubicBezTo>
                    <a:pt x="6839" y="201"/>
                    <a:pt x="6772" y="134"/>
                    <a:pt x="6638" y="101"/>
                  </a:cubicBezTo>
                  <a:cubicBezTo>
                    <a:pt x="6505" y="34"/>
                    <a:pt x="6305" y="1"/>
                    <a:pt x="6105" y="1"/>
                  </a:cubicBezTo>
                  <a:cubicBezTo>
                    <a:pt x="5938" y="1"/>
                    <a:pt x="5771" y="34"/>
                    <a:pt x="5638" y="101"/>
                  </a:cubicBezTo>
                  <a:cubicBezTo>
                    <a:pt x="5538" y="134"/>
                    <a:pt x="5471" y="201"/>
                    <a:pt x="5371" y="301"/>
                  </a:cubicBezTo>
                  <a:cubicBezTo>
                    <a:pt x="5304" y="368"/>
                    <a:pt x="5237" y="501"/>
                    <a:pt x="5237" y="635"/>
                  </a:cubicBezTo>
                  <a:cubicBezTo>
                    <a:pt x="5204" y="768"/>
                    <a:pt x="5204" y="935"/>
                    <a:pt x="5204" y="1035"/>
                  </a:cubicBezTo>
                  <a:lnTo>
                    <a:pt x="5204" y="6505"/>
                  </a:lnTo>
                  <a:lnTo>
                    <a:pt x="5037" y="6505"/>
                  </a:lnTo>
                  <a:lnTo>
                    <a:pt x="3003" y="835"/>
                  </a:lnTo>
                  <a:cubicBezTo>
                    <a:pt x="2902" y="668"/>
                    <a:pt x="2836" y="534"/>
                    <a:pt x="2736" y="434"/>
                  </a:cubicBezTo>
                  <a:cubicBezTo>
                    <a:pt x="2669" y="301"/>
                    <a:pt x="2536" y="201"/>
                    <a:pt x="2402" y="134"/>
                  </a:cubicBezTo>
                  <a:cubicBezTo>
                    <a:pt x="2302" y="34"/>
                    <a:pt x="2069" y="1"/>
                    <a:pt x="18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3093700" y="1997700"/>
              <a:ext cx="159300" cy="231875"/>
            </a:xfrm>
            <a:custGeom>
              <a:avLst/>
              <a:gdLst/>
              <a:ahLst/>
              <a:cxnLst/>
              <a:rect l="l" t="t" r="r" b="b"/>
              <a:pathLst>
                <a:path w="6372" h="9275" extrusionOk="0">
                  <a:moveTo>
                    <a:pt x="3069" y="1"/>
                  </a:moveTo>
                  <a:cubicBezTo>
                    <a:pt x="2502" y="34"/>
                    <a:pt x="2002" y="168"/>
                    <a:pt x="1535" y="368"/>
                  </a:cubicBezTo>
                  <a:cubicBezTo>
                    <a:pt x="1335" y="468"/>
                    <a:pt x="1101" y="601"/>
                    <a:pt x="934" y="701"/>
                  </a:cubicBezTo>
                  <a:cubicBezTo>
                    <a:pt x="734" y="835"/>
                    <a:pt x="567" y="1001"/>
                    <a:pt x="434" y="1202"/>
                  </a:cubicBezTo>
                  <a:cubicBezTo>
                    <a:pt x="334" y="1435"/>
                    <a:pt x="200" y="1635"/>
                    <a:pt x="100" y="1902"/>
                  </a:cubicBezTo>
                  <a:cubicBezTo>
                    <a:pt x="34" y="2202"/>
                    <a:pt x="0" y="2503"/>
                    <a:pt x="0" y="2869"/>
                  </a:cubicBezTo>
                  <a:lnTo>
                    <a:pt x="0" y="6539"/>
                  </a:lnTo>
                  <a:cubicBezTo>
                    <a:pt x="0" y="7006"/>
                    <a:pt x="34" y="7373"/>
                    <a:pt x="167" y="7673"/>
                  </a:cubicBezTo>
                  <a:cubicBezTo>
                    <a:pt x="267" y="7973"/>
                    <a:pt x="434" y="8273"/>
                    <a:pt x="601" y="8440"/>
                  </a:cubicBezTo>
                  <a:cubicBezTo>
                    <a:pt x="768" y="8607"/>
                    <a:pt x="1001" y="8774"/>
                    <a:pt x="1235" y="8874"/>
                  </a:cubicBezTo>
                  <a:cubicBezTo>
                    <a:pt x="1435" y="9007"/>
                    <a:pt x="1702" y="9107"/>
                    <a:pt x="1902" y="9141"/>
                  </a:cubicBezTo>
                  <a:cubicBezTo>
                    <a:pt x="2102" y="9207"/>
                    <a:pt x="2335" y="9274"/>
                    <a:pt x="2502" y="9274"/>
                  </a:cubicBezTo>
                  <a:lnTo>
                    <a:pt x="2869" y="9274"/>
                  </a:lnTo>
                  <a:cubicBezTo>
                    <a:pt x="3336" y="9274"/>
                    <a:pt x="3736" y="9174"/>
                    <a:pt x="4070" y="8974"/>
                  </a:cubicBezTo>
                  <a:cubicBezTo>
                    <a:pt x="4370" y="8807"/>
                    <a:pt x="4670" y="8507"/>
                    <a:pt x="4870" y="8207"/>
                  </a:cubicBezTo>
                  <a:lnTo>
                    <a:pt x="4870" y="8607"/>
                  </a:lnTo>
                  <a:cubicBezTo>
                    <a:pt x="4870" y="8674"/>
                    <a:pt x="4904" y="8707"/>
                    <a:pt x="4904" y="8807"/>
                  </a:cubicBezTo>
                  <a:cubicBezTo>
                    <a:pt x="4904" y="8874"/>
                    <a:pt x="4937" y="8940"/>
                    <a:pt x="5004" y="9007"/>
                  </a:cubicBezTo>
                  <a:cubicBezTo>
                    <a:pt x="5037" y="9107"/>
                    <a:pt x="5104" y="9141"/>
                    <a:pt x="5204" y="9174"/>
                  </a:cubicBezTo>
                  <a:cubicBezTo>
                    <a:pt x="5271" y="9207"/>
                    <a:pt x="5404" y="9274"/>
                    <a:pt x="5571" y="9274"/>
                  </a:cubicBezTo>
                  <a:cubicBezTo>
                    <a:pt x="5738" y="9274"/>
                    <a:pt x="5871" y="9207"/>
                    <a:pt x="5938" y="9174"/>
                  </a:cubicBezTo>
                  <a:cubicBezTo>
                    <a:pt x="6038" y="9141"/>
                    <a:pt x="6105" y="9107"/>
                    <a:pt x="6138" y="9007"/>
                  </a:cubicBezTo>
                  <a:cubicBezTo>
                    <a:pt x="6205" y="8974"/>
                    <a:pt x="6238" y="8874"/>
                    <a:pt x="6238" y="8807"/>
                  </a:cubicBezTo>
                  <a:lnTo>
                    <a:pt x="6238" y="8607"/>
                  </a:lnTo>
                  <a:lnTo>
                    <a:pt x="6372" y="8607"/>
                  </a:lnTo>
                  <a:lnTo>
                    <a:pt x="6372" y="5838"/>
                  </a:lnTo>
                  <a:cubicBezTo>
                    <a:pt x="6372" y="5671"/>
                    <a:pt x="6338" y="5505"/>
                    <a:pt x="6271" y="5438"/>
                  </a:cubicBezTo>
                  <a:cubicBezTo>
                    <a:pt x="6205" y="5305"/>
                    <a:pt x="6171" y="5204"/>
                    <a:pt x="6071" y="5171"/>
                  </a:cubicBezTo>
                  <a:cubicBezTo>
                    <a:pt x="6005" y="5138"/>
                    <a:pt x="5938" y="5104"/>
                    <a:pt x="5871" y="5104"/>
                  </a:cubicBezTo>
                  <a:lnTo>
                    <a:pt x="4003" y="5104"/>
                  </a:lnTo>
                  <a:cubicBezTo>
                    <a:pt x="3870" y="5104"/>
                    <a:pt x="3736" y="5138"/>
                    <a:pt x="3670" y="5171"/>
                  </a:cubicBezTo>
                  <a:cubicBezTo>
                    <a:pt x="3570" y="5204"/>
                    <a:pt x="3469" y="5305"/>
                    <a:pt x="3403" y="5371"/>
                  </a:cubicBezTo>
                  <a:cubicBezTo>
                    <a:pt x="3369" y="5471"/>
                    <a:pt x="3336" y="5605"/>
                    <a:pt x="3336" y="5772"/>
                  </a:cubicBezTo>
                  <a:cubicBezTo>
                    <a:pt x="3336" y="5938"/>
                    <a:pt x="3336" y="6038"/>
                    <a:pt x="3403" y="6138"/>
                  </a:cubicBezTo>
                  <a:cubicBezTo>
                    <a:pt x="3503" y="6205"/>
                    <a:pt x="3570" y="6305"/>
                    <a:pt x="3670" y="6339"/>
                  </a:cubicBezTo>
                  <a:cubicBezTo>
                    <a:pt x="3736" y="6372"/>
                    <a:pt x="3870" y="6439"/>
                    <a:pt x="4003" y="6439"/>
                  </a:cubicBezTo>
                  <a:lnTo>
                    <a:pt x="4604" y="6439"/>
                  </a:lnTo>
                  <a:lnTo>
                    <a:pt x="4370" y="6939"/>
                  </a:lnTo>
                  <a:cubicBezTo>
                    <a:pt x="4270" y="7106"/>
                    <a:pt x="4203" y="7273"/>
                    <a:pt x="4070" y="7373"/>
                  </a:cubicBezTo>
                  <a:cubicBezTo>
                    <a:pt x="4003" y="7506"/>
                    <a:pt x="3836" y="7606"/>
                    <a:pt x="3703" y="7673"/>
                  </a:cubicBezTo>
                  <a:cubicBezTo>
                    <a:pt x="3570" y="7773"/>
                    <a:pt x="3403" y="7806"/>
                    <a:pt x="3236" y="7806"/>
                  </a:cubicBezTo>
                  <a:cubicBezTo>
                    <a:pt x="3069" y="7806"/>
                    <a:pt x="2936" y="7773"/>
                    <a:pt x="2836" y="7706"/>
                  </a:cubicBezTo>
                  <a:cubicBezTo>
                    <a:pt x="2702" y="7673"/>
                    <a:pt x="2569" y="7606"/>
                    <a:pt x="2502" y="7506"/>
                  </a:cubicBezTo>
                  <a:cubicBezTo>
                    <a:pt x="2402" y="7439"/>
                    <a:pt x="2335" y="7306"/>
                    <a:pt x="2269" y="7173"/>
                  </a:cubicBezTo>
                  <a:cubicBezTo>
                    <a:pt x="2235" y="7106"/>
                    <a:pt x="2202" y="6939"/>
                    <a:pt x="2202" y="6806"/>
                  </a:cubicBezTo>
                  <a:lnTo>
                    <a:pt x="2202" y="2603"/>
                  </a:lnTo>
                  <a:cubicBezTo>
                    <a:pt x="2235" y="2436"/>
                    <a:pt x="2269" y="2302"/>
                    <a:pt x="2335" y="2169"/>
                  </a:cubicBezTo>
                  <a:cubicBezTo>
                    <a:pt x="2369" y="2036"/>
                    <a:pt x="2435" y="1969"/>
                    <a:pt x="2569" y="1869"/>
                  </a:cubicBezTo>
                  <a:cubicBezTo>
                    <a:pt x="2702" y="1802"/>
                    <a:pt x="2869" y="1769"/>
                    <a:pt x="3069" y="1769"/>
                  </a:cubicBezTo>
                  <a:cubicBezTo>
                    <a:pt x="3269" y="1769"/>
                    <a:pt x="3436" y="1769"/>
                    <a:pt x="3570" y="1835"/>
                  </a:cubicBezTo>
                  <a:cubicBezTo>
                    <a:pt x="3703" y="1869"/>
                    <a:pt x="3770" y="2002"/>
                    <a:pt x="3870" y="2136"/>
                  </a:cubicBezTo>
                  <a:cubicBezTo>
                    <a:pt x="3936" y="2236"/>
                    <a:pt x="3970" y="2402"/>
                    <a:pt x="4037" y="2569"/>
                  </a:cubicBezTo>
                  <a:cubicBezTo>
                    <a:pt x="4070" y="2736"/>
                    <a:pt x="4070" y="2970"/>
                    <a:pt x="4070" y="3203"/>
                  </a:cubicBezTo>
                  <a:cubicBezTo>
                    <a:pt x="4070" y="3336"/>
                    <a:pt x="4103" y="3470"/>
                    <a:pt x="4203" y="3537"/>
                  </a:cubicBezTo>
                  <a:cubicBezTo>
                    <a:pt x="4337" y="3637"/>
                    <a:pt x="4403" y="3703"/>
                    <a:pt x="4537" y="3770"/>
                  </a:cubicBezTo>
                  <a:cubicBezTo>
                    <a:pt x="4670" y="3803"/>
                    <a:pt x="4770" y="3837"/>
                    <a:pt x="4904" y="3837"/>
                  </a:cubicBezTo>
                  <a:lnTo>
                    <a:pt x="5237" y="3837"/>
                  </a:lnTo>
                  <a:cubicBezTo>
                    <a:pt x="5538" y="3837"/>
                    <a:pt x="5738" y="3803"/>
                    <a:pt x="5871" y="3770"/>
                  </a:cubicBezTo>
                  <a:cubicBezTo>
                    <a:pt x="6038" y="3703"/>
                    <a:pt x="6105" y="3637"/>
                    <a:pt x="6205" y="3537"/>
                  </a:cubicBezTo>
                  <a:cubicBezTo>
                    <a:pt x="6271" y="3470"/>
                    <a:pt x="6338" y="3370"/>
                    <a:pt x="6338" y="3303"/>
                  </a:cubicBezTo>
                  <a:lnTo>
                    <a:pt x="6338" y="3036"/>
                  </a:lnTo>
                  <a:cubicBezTo>
                    <a:pt x="6338" y="2869"/>
                    <a:pt x="6338" y="2703"/>
                    <a:pt x="6271" y="2503"/>
                  </a:cubicBezTo>
                  <a:cubicBezTo>
                    <a:pt x="6238" y="2302"/>
                    <a:pt x="6205" y="2036"/>
                    <a:pt x="6105" y="1835"/>
                  </a:cubicBezTo>
                  <a:cubicBezTo>
                    <a:pt x="6038" y="1635"/>
                    <a:pt x="5905" y="1368"/>
                    <a:pt x="5771" y="1168"/>
                  </a:cubicBezTo>
                  <a:cubicBezTo>
                    <a:pt x="5604" y="968"/>
                    <a:pt x="5438" y="768"/>
                    <a:pt x="5204" y="601"/>
                  </a:cubicBezTo>
                  <a:cubicBezTo>
                    <a:pt x="4937" y="434"/>
                    <a:pt x="4670" y="301"/>
                    <a:pt x="4337" y="168"/>
                  </a:cubicBezTo>
                  <a:cubicBezTo>
                    <a:pt x="4003" y="34"/>
                    <a:pt x="3570" y="1"/>
                    <a:pt x="3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3855925" y="2276250"/>
              <a:ext cx="199350" cy="383625"/>
            </a:xfrm>
            <a:custGeom>
              <a:avLst/>
              <a:gdLst/>
              <a:ahLst/>
              <a:cxnLst/>
              <a:rect l="l" t="t" r="r" b="b"/>
              <a:pathLst>
                <a:path w="7974" h="15345" extrusionOk="0">
                  <a:moveTo>
                    <a:pt x="1702" y="0"/>
                  </a:moveTo>
                  <a:cubicBezTo>
                    <a:pt x="1335" y="0"/>
                    <a:pt x="1002" y="67"/>
                    <a:pt x="768" y="200"/>
                  </a:cubicBezTo>
                  <a:cubicBezTo>
                    <a:pt x="568" y="367"/>
                    <a:pt x="401" y="534"/>
                    <a:pt x="268" y="801"/>
                  </a:cubicBezTo>
                  <a:cubicBezTo>
                    <a:pt x="168" y="1001"/>
                    <a:pt x="134" y="1301"/>
                    <a:pt x="68" y="1568"/>
                  </a:cubicBezTo>
                  <a:cubicBezTo>
                    <a:pt x="34" y="1868"/>
                    <a:pt x="34" y="2168"/>
                    <a:pt x="34" y="2502"/>
                  </a:cubicBezTo>
                  <a:lnTo>
                    <a:pt x="1" y="2502"/>
                  </a:lnTo>
                  <a:lnTo>
                    <a:pt x="1" y="13710"/>
                  </a:lnTo>
                  <a:cubicBezTo>
                    <a:pt x="1" y="14077"/>
                    <a:pt x="34" y="14377"/>
                    <a:pt x="168" y="14577"/>
                  </a:cubicBezTo>
                  <a:cubicBezTo>
                    <a:pt x="234" y="14777"/>
                    <a:pt x="401" y="14944"/>
                    <a:pt x="601" y="15077"/>
                  </a:cubicBezTo>
                  <a:cubicBezTo>
                    <a:pt x="835" y="15211"/>
                    <a:pt x="1068" y="15244"/>
                    <a:pt x="1369" y="15278"/>
                  </a:cubicBezTo>
                  <a:cubicBezTo>
                    <a:pt x="1702" y="15344"/>
                    <a:pt x="2036" y="15344"/>
                    <a:pt x="2403" y="15344"/>
                  </a:cubicBezTo>
                  <a:lnTo>
                    <a:pt x="5538" y="15344"/>
                  </a:lnTo>
                  <a:cubicBezTo>
                    <a:pt x="5838" y="15344"/>
                    <a:pt x="6139" y="15344"/>
                    <a:pt x="6405" y="15278"/>
                  </a:cubicBezTo>
                  <a:cubicBezTo>
                    <a:pt x="6706" y="15244"/>
                    <a:pt x="7006" y="15211"/>
                    <a:pt x="7206" y="15077"/>
                  </a:cubicBezTo>
                  <a:cubicBezTo>
                    <a:pt x="7406" y="14944"/>
                    <a:pt x="7640" y="14777"/>
                    <a:pt x="7740" y="14577"/>
                  </a:cubicBezTo>
                  <a:cubicBezTo>
                    <a:pt x="7873" y="14377"/>
                    <a:pt x="7973" y="14077"/>
                    <a:pt x="7973" y="13710"/>
                  </a:cubicBezTo>
                  <a:cubicBezTo>
                    <a:pt x="7973" y="13343"/>
                    <a:pt x="7873" y="13043"/>
                    <a:pt x="7740" y="12843"/>
                  </a:cubicBezTo>
                  <a:cubicBezTo>
                    <a:pt x="7640" y="12576"/>
                    <a:pt x="7473" y="12476"/>
                    <a:pt x="7206" y="12342"/>
                  </a:cubicBezTo>
                  <a:cubicBezTo>
                    <a:pt x="6973" y="12209"/>
                    <a:pt x="6706" y="12175"/>
                    <a:pt x="6405" y="12142"/>
                  </a:cubicBezTo>
                  <a:cubicBezTo>
                    <a:pt x="6105" y="12075"/>
                    <a:pt x="5838" y="12075"/>
                    <a:pt x="5538" y="12075"/>
                  </a:cubicBezTo>
                  <a:lnTo>
                    <a:pt x="3403" y="12075"/>
                  </a:lnTo>
                  <a:lnTo>
                    <a:pt x="3403" y="2502"/>
                  </a:lnTo>
                  <a:cubicBezTo>
                    <a:pt x="3403" y="2202"/>
                    <a:pt x="3403" y="1868"/>
                    <a:pt x="3370" y="1568"/>
                  </a:cubicBezTo>
                  <a:cubicBezTo>
                    <a:pt x="3337" y="1301"/>
                    <a:pt x="3270" y="1034"/>
                    <a:pt x="3170" y="801"/>
                  </a:cubicBezTo>
                  <a:cubicBezTo>
                    <a:pt x="3070" y="534"/>
                    <a:pt x="2903" y="367"/>
                    <a:pt x="2669" y="200"/>
                  </a:cubicBezTo>
                  <a:cubicBezTo>
                    <a:pt x="2436" y="67"/>
                    <a:pt x="2102" y="0"/>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3593225" y="2276250"/>
              <a:ext cx="91750" cy="382775"/>
            </a:xfrm>
            <a:custGeom>
              <a:avLst/>
              <a:gdLst/>
              <a:ahLst/>
              <a:cxnLst/>
              <a:rect l="l" t="t" r="r" b="b"/>
              <a:pathLst>
                <a:path w="3670" h="15311" extrusionOk="0">
                  <a:moveTo>
                    <a:pt x="1835" y="0"/>
                  </a:moveTo>
                  <a:cubicBezTo>
                    <a:pt x="1401" y="0"/>
                    <a:pt x="1068" y="67"/>
                    <a:pt x="834" y="200"/>
                  </a:cubicBezTo>
                  <a:cubicBezTo>
                    <a:pt x="567" y="367"/>
                    <a:pt x="401" y="567"/>
                    <a:pt x="301" y="801"/>
                  </a:cubicBezTo>
                  <a:cubicBezTo>
                    <a:pt x="167" y="1001"/>
                    <a:pt x="67" y="1301"/>
                    <a:pt x="34" y="1568"/>
                  </a:cubicBezTo>
                  <a:cubicBezTo>
                    <a:pt x="0" y="1868"/>
                    <a:pt x="0" y="2168"/>
                    <a:pt x="0" y="2502"/>
                  </a:cubicBezTo>
                  <a:lnTo>
                    <a:pt x="34" y="2502"/>
                  </a:lnTo>
                  <a:lnTo>
                    <a:pt x="34" y="12809"/>
                  </a:lnTo>
                  <a:cubicBezTo>
                    <a:pt x="34" y="13076"/>
                    <a:pt x="34" y="13410"/>
                    <a:pt x="67" y="13710"/>
                  </a:cubicBezTo>
                  <a:cubicBezTo>
                    <a:pt x="134" y="14010"/>
                    <a:pt x="201" y="14244"/>
                    <a:pt x="334" y="14510"/>
                  </a:cubicBezTo>
                  <a:cubicBezTo>
                    <a:pt x="467" y="14744"/>
                    <a:pt x="634" y="14944"/>
                    <a:pt x="868" y="15077"/>
                  </a:cubicBezTo>
                  <a:cubicBezTo>
                    <a:pt x="1135" y="15211"/>
                    <a:pt x="1468" y="15311"/>
                    <a:pt x="1868" y="15311"/>
                  </a:cubicBezTo>
                  <a:cubicBezTo>
                    <a:pt x="2302" y="15311"/>
                    <a:pt x="2602" y="15211"/>
                    <a:pt x="2869" y="15077"/>
                  </a:cubicBezTo>
                  <a:cubicBezTo>
                    <a:pt x="3136" y="14911"/>
                    <a:pt x="3303" y="14744"/>
                    <a:pt x="3403" y="14510"/>
                  </a:cubicBezTo>
                  <a:cubicBezTo>
                    <a:pt x="3536" y="14310"/>
                    <a:pt x="3570" y="14010"/>
                    <a:pt x="3636" y="13710"/>
                  </a:cubicBezTo>
                  <a:cubicBezTo>
                    <a:pt x="3670" y="13410"/>
                    <a:pt x="3670" y="13143"/>
                    <a:pt x="3670" y="12809"/>
                  </a:cubicBezTo>
                  <a:lnTo>
                    <a:pt x="3670" y="2502"/>
                  </a:lnTo>
                  <a:cubicBezTo>
                    <a:pt x="3670" y="2202"/>
                    <a:pt x="3670" y="1868"/>
                    <a:pt x="3636" y="1568"/>
                  </a:cubicBezTo>
                  <a:cubicBezTo>
                    <a:pt x="3570" y="1301"/>
                    <a:pt x="3503" y="1034"/>
                    <a:pt x="3369" y="801"/>
                  </a:cubicBezTo>
                  <a:cubicBezTo>
                    <a:pt x="3236" y="534"/>
                    <a:pt x="3069" y="367"/>
                    <a:pt x="2836" y="200"/>
                  </a:cubicBezTo>
                  <a:cubicBezTo>
                    <a:pt x="2569" y="67"/>
                    <a:pt x="2235" y="0"/>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3449800" y="2276250"/>
              <a:ext cx="263550" cy="383625"/>
            </a:xfrm>
            <a:custGeom>
              <a:avLst/>
              <a:gdLst/>
              <a:ahLst/>
              <a:cxnLst/>
              <a:rect l="l" t="t" r="r" b="b"/>
              <a:pathLst>
                <a:path w="10542" h="15345" extrusionOk="0">
                  <a:moveTo>
                    <a:pt x="1602" y="0"/>
                  </a:moveTo>
                  <a:cubicBezTo>
                    <a:pt x="1368" y="0"/>
                    <a:pt x="1168" y="33"/>
                    <a:pt x="968" y="133"/>
                  </a:cubicBezTo>
                  <a:cubicBezTo>
                    <a:pt x="801" y="200"/>
                    <a:pt x="601" y="300"/>
                    <a:pt x="468" y="400"/>
                  </a:cubicBezTo>
                  <a:cubicBezTo>
                    <a:pt x="334" y="534"/>
                    <a:pt x="201" y="701"/>
                    <a:pt x="134" y="867"/>
                  </a:cubicBezTo>
                  <a:cubicBezTo>
                    <a:pt x="34" y="1034"/>
                    <a:pt x="1" y="1201"/>
                    <a:pt x="1" y="1401"/>
                  </a:cubicBezTo>
                  <a:cubicBezTo>
                    <a:pt x="1" y="1635"/>
                    <a:pt x="1" y="1801"/>
                    <a:pt x="34" y="1901"/>
                  </a:cubicBezTo>
                  <a:cubicBezTo>
                    <a:pt x="34" y="2001"/>
                    <a:pt x="34" y="2068"/>
                    <a:pt x="101" y="2135"/>
                  </a:cubicBezTo>
                  <a:lnTo>
                    <a:pt x="3203" y="14010"/>
                  </a:lnTo>
                  <a:cubicBezTo>
                    <a:pt x="3303" y="14244"/>
                    <a:pt x="3470" y="14477"/>
                    <a:pt x="3637" y="14677"/>
                  </a:cubicBezTo>
                  <a:cubicBezTo>
                    <a:pt x="3770" y="14844"/>
                    <a:pt x="3970" y="15011"/>
                    <a:pt x="4204" y="15144"/>
                  </a:cubicBezTo>
                  <a:cubicBezTo>
                    <a:pt x="4471" y="15244"/>
                    <a:pt x="4771" y="15344"/>
                    <a:pt x="5138" y="15344"/>
                  </a:cubicBezTo>
                  <a:lnTo>
                    <a:pt x="5471" y="15344"/>
                  </a:lnTo>
                  <a:cubicBezTo>
                    <a:pt x="5838" y="15344"/>
                    <a:pt x="6139" y="15244"/>
                    <a:pt x="6372" y="15144"/>
                  </a:cubicBezTo>
                  <a:cubicBezTo>
                    <a:pt x="6639" y="15011"/>
                    <a:pt x="6806" y="14844"/>
                    <a:pt x="6972" y="14677"/>
                  </a:cubicBezTo>
                  <a:cubicBezTo>
                    <a:pt x="7139" y="14477"/>
                    <a:pt x="7273" y="14244"/>
                    <a:pt x="7373" y="14010"/>
                  </a:cubicBezTo>
                  <a:cubicBezTo>
                    <a:pt x="7873" y="12042"/>
                    <a:pt x="8373" y="10074"/>
                    <a:pt x="8941" y="8039"/>
                  </a:cubicBezTo>
                  <a:cubicBezTo>
                    <a:pt x="9474" y="6004"/>
                    <a:pt x="9975" y="4036"/>
                    <a:pt x="10475" y="2068"/>
                  </a:cubicBezTo>
                  <a:cubicBezTo>
                    <a:pt x="10475" y="2035"/>
                    <a:pt x="10475" y="1968"/>
                    <a:pt x="10508" y="1868"/>
                  </a:cubicBezTo>
                  <a:cubicBezTo>
                    <a:pt x="10508" y="1835"/>
                    <a:pt x="10542" y="1735"/>
                    <a:pt x="10542" y="1668"/>
                  </a:cubicBezTo>
                  <a:lnTo>
                    <a:pt x="10542" y="1401"/>
                  </a:lnTo>
                  <a:cubicBezTo>
                    <a:pt x="10542" y="1234"/>
                    <a:pt x="10508" y="1034"/>
                    <a:pt x="10442" y="867"/>
                  </a:cubicBezTo>
                  <a:cubicBezTo>
                    <a:pt x="10308" y="701"/>
                    <a:pt x="10208" y="534"/>
                    <a:pt x="10041" y="400"/>
                  </a:cubicBezTo>
                  <a:cubicBezTo>
                    <a:pt x="9941" y="300"/>
                    <a:pt x="9774" y="200"/>
                    <a:pt x="9541" y="133"/>
                  </a:cubicBezTo>
                  <a:cubicBezTo>
                    <a:pt x="9341" y="33"/>
                    <a:pt x="9141" y="0"/>
                    <a:pt x="8941" y="0"/>
                  </a:cubicBezTo>
                  <a:cubicBezTo>
                    <a:pt x="8607" y="0"/>
                    <a:pt x="8307" y="67"/>
                    <a:pt x="8040" y="234"/>
                  </a:cubicBezTo>
                  <a:cubicBezTo>
                    <a:pt x="7840" y="367"/>
                    <a:pt x="7673" y="534"/>
                    <a:pt x="7540" y="734"/>
                  </a:cubicBezTo>
                  <a:cubicBezTo>
                    <a:pt x="7373" y="967"/>
                    <a:pt x="7306" y="1201"/>
                    <a:pt x="7206" y="1501"/>
                  </a:cubicBezTo>
                  <a:cubicBezTo>
                    <a:pt x="7139" y="1835"/>
                    <a:pt x="7039" y="2202"/>
                    <a:pt x="6972" y="2669"/>
                  </a:cubicBezTo>
                  <a:cubicBezTo>
                    <a:pt x="6872" y="3136"/>
                    <a:pt x="6772" y="3569"/>
                    <a:pt x="6672" y="4036"/>
                  </a:cubicBezTo>
                  <a:cubicBezTo>
                    <a:pt x="6606" y="4537"/>
                    <a:pt x="6472" y="5004"/>
                    <a:pt x="6372" y="5504"/>
                  </a:cubicBezTo>
                  <a:cubicBezTo>
                    <a:pt x="6305" y="6004"/>
                    <a:pt x="6172" y="6471"/>
                    <a:pt x="6105" y="6905"/>
                  </a:cubicBezTo>
                  <a:cubicBezTo>
                    <a:pt x="5872" y="8006"/>
                    <a:pt x="5638" y="9140"/>
                    <a:pt x="5371" y="10241"/>
                  </a:cubicBezTo>
                  <a:lnTo>
                    <a:pt x="5038" y="10241"/>
                  </a:lnTo>
                  <a:cubicBezTo>
                    <a:pt x="4838" y="9073"/>
                    <a:pt x="4604" y="8006"/>
                    <a:pt x="4371" y="6905"/>
                  </a:cubicBezTo>
                  <a:cubicBezTo>
                    <a:pt x="4304" y="6471"/>
                    <a:pt x="4204" y="6004"/>
                    <a:pt x="4104" y="5504"/>
                  </a:cubicBezTo>
                  <a:cubicBezTo>
                    <a:pt x="4004" y="5004"/>
                    <a:pt x="3870" y="4503"/>
                    <a:pt x="3804" y="4036"/>
                  </a:cubicBezTo>
                  <a:cubicBezTo>
                    <a:pt x="3703" y="3569"/>
                    <a:pt x="3603" y="3136"/>
                    <a:pt x="3503" y="2669"/>
                  </a:cubicBezTo>
                  <a:cubicBezTo>
                    <a:pt x="3370" y="2235"/>
                    <a:pt x="3303" y="1835"/>
                    <a:pt x="3203" y="1501"/>
                  </a:cubicBezTo>
                  <a:cubicBezTo>
                    <a:pt x="3170" y="1201"/>
                    <a:pt x="3036" y="967"/>
                    <a:pt x="2936" y="734"/>
                  </a:cubicBezTo>
                  <a:cubicBezTo>
                    <a:pt x="2803" y="567"/>
                    <a:pt x="2636" y="400"/>
                    <a:pt x="2436" y="234"/>
                  </a:cubicBezTo>
                  <a:cubicBezTo>
                    <a:pt x="2202" y="67"/>
                    <a:pt x="1936" y="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3146250" y="2276250"/>
              <a:ext cx="211850" cy="381950"/>
            </a:xfrm>
            <a:custGeom>
              <a:avLst/>
              <a:gdLst/>
              <a:ahLst/>
              <a:cxnLst/>
              <a:rect l="l" t="t" r="r" b="b"/>
              <a:pathLst>
                <a:path w="8474" h="15278" extrusionOk="0">
                  <a:moveTo>
                    <a:pt x="1669" y="0"/>
                  </a:moveTo>
                  <a:cubicBezTo>
                    <a:pt x="1235" y="0"/>
                    <a:pt x="901" y="67"/>
                    <a:pt x="701" y="200"/>
                  </a:cubicBezTo>
                  <a:cubicBezTo>
                    <a:pt x="468" y="367"/>
                    <a:pt x="301" y="534"/>
                    <a:pt x="201" y="767"/>
                  </a:cubicBezTo>
                  <a:cubicBezTo>
                    <a:pt x="134" y="1001"/>
                    <a:pt x="34" y="1268"/>
                    <a:pt x="34" y="1568"/>
                  </a:cubicBezTo>
                  <a:cubicBezTo>
                    <a:pt x="1" y="1868"/>
                    <a:pt x="1" y="2168"/>
                    <a:pt x="1" y="2502"/>
                  </a:cubicBezTo>
                  <a:lnTo>
                    <a:pt x="1" y="12776"/>
                  </a:lnTo>
                  <a:cubicBezTo>
                    <a:pt x="1" y="13076"/>
                    <a:pt x="34" y="13410"/>
                    <a:pt x="34" y="13710"/>
                  </a:cubicBezTo>
                  <a:cubicBezTo>
                    <a:pt x="34" y="14010"/>
                    <a:pt x="134" y="14244"/>
                    <a:pt x="201" y="14510"/>
                  </a:cubicBezTo>
                  <a:cubicBezTo>
                    <a:pt x="334" y="14744"/>
                    <a:pt x="501" y="14944"/>
                    <a:pt x="701" y="15077"/>
                  </a:cubicBezTo>
                  <a:cubicBezTo>
                    <a:pt x="968" y="15211"/>
                    <a:pt x="1235" y="15278"/>
                    <a:pt x="1669" y="15278"/>
                  </a:cubicBezTo>
                  <a:lnTo>
                    <a:pt x="5972" y="15278"/>
                  </a:lnTo>
                  <a:cubicBezTo>
                    <a:pt x="6272" y="15278"/>
                    <a:pt x="6539" y="15278"/>
                    <a:pt x="6839" y="15244"/>
                  </a:cubicBezTo>
                  <a:cubicBezTo>
                    <a:pt x="7139" y="15244"/>
                    <a:pt x="7373" y="15178"/>
                    <a:pt x="7640" y="15077"/>
                  </a:cubicBezTo>
                  <a:cubicBezTo>
                    <a:pt x="7840" y="15011"/>
                    <a:pt x="8040" y="14844"/>
                    <a:pt x="8207" y="14610"/>
                  </a:cubicBezTo>
                  <a:cubicBezTo>
                    <a:pt x="8373" y="14410"/>
                    <a:pt x="8474" y="14110"/>
                    <a:pt x="8474" y="13743"/>
                  </a:cubicBezTo>
                  <a:cubicBezTo>
                    <a:pt x="8474" y="13376"/>
                    <a:pt x="8373" y="13076"/>
                    <a:pt x="8207" y="12876"/>
                  </a:cubicBezTo>
                  <a:cubicBezTo>
                    <a:pt x="8040" y="12676"/>
                    <a:pt x="7873" y="12509"/>
                    <a:pt x="7640" y="12409"/>
                  </a:cubicBezTo>
                  <a:cubicBezTo>
                    <a:pt x="7406" y="12342"/>
                    <a:pt x="7139" y="12275"/>
                    <a:pt x="6839" y="12242"/>
                  </a:cubicBezTo>
                  <a:cubicBezTo>
                    <a:pt x="6539" y="12209"/>
                    <a:pt x="6239" y="12209"/>
                    <a:pt x="5972" y="12209"/>
                  </a:cubicBezTo>
                  <a:lnTo>
                    <a:pt x="3370" y="12209"/>
                  </a:lnTo>
                  <a:lnTo>
                    <a:pt x="3370" y="9040"/>
                  </a:lnTo>
                  <a:lnTo>
                    <a:pt x="4738" y="9040"/>
                  </a:lnTo>
                  <a:cubicBezTo>
                    <a:pt x="5038" y="9040"/>
                    <a:pt x="5338" y="9006"/>
                    <a:pt x="5638" y="9006"/>
                  </a:cubicBezTo>
                  <a:cubicBezTo>
                    <a:pt x="5938" y="9006"/>
                    <a:pt x="6172" y="8906"/>
                    <a:pt x="6405" y="8840"/>
                  </a:cubicBezTo>
                  <a:cubicBezTo>
                    <a:pt x="6672" y="8706"/>
                    <a:pt x="6839" y="8573"/>
                    <a:pt x="7006" y="8373"/>
                  </a:cubicBezTo>
                  <a:cubicBezTo>
                    <a:pt x="7139" y="8173"/>
                    <a:pt x="7206" y="7906"/>
                    <a:pt x="7206" y="7539"/>
                  </a:cubicBezTo>
                  <a:cubicBezTo>
                    <a:pt x="7206" y="7205"/>
                    <a:pt x="7139" y="6905"/>
                    <a:pt x="7006" y="6705"/>
                  </a:cubicBezTo>
                  <a:cubicBezTo>
                    <a:pt x="6839" y="6505"/>
                    <a:pt x="6672" y="6338"/>
                    <a:pt x="6405" y="6238"/>
                  </a:cubicBezTo>
                  <a:cubicBezTo>
                    <a:pt x="6172" y="6171"/>
                    <a:pt x="5938" y="6071"/>
                    <a:pt x="5638" y="6071"/>
                  </a:cubicBezTo>
                  <a:cubicBezTo>
                    <a:pt x="5338" y="6038"/>
                    <a:pt x="5038" y="6038"/>
                    <a:pt x="4738" y="6038"/>
                  </a:cubicBezTo>
                  <a:lnTo>
                    <a:pt x="3370" y="6038"/>
                  </a:lnTo>
                  <a:lnTo>
                    <a:pt x="3370" y="3069"/>
                  </a:lnTo>
                  <a:lnTo>
                    <a:pt x="5972" y="3069"/>
                  </a:lnTo>
                  <a:cubicBezTo>
                    <a:pt x="6272" y="3069"/>
                    <a:pt x="6539" y="3069"/>
                    <a:pt x="6839" y="3036"/>
                  </a:cubicBezTo>
                  <a:cubicBezTo>
                    <a:pt x="7139" y="3036"/>
                    <a:pt x="7373" y="2935"/>
                    <a:pt x="7640" y="2869"/>
                  </a:cubicBezTo>
                  <a:cubicBezTo>
                    <a:pt x="7873" y="2802"/>
                    <a:pt x="8040" y="2635"/>
                    <a:pt x="8207" y="2402"/>
                  </a:cubicBezTo>
                  <a:cubicBezTo>
                    <a:pt x="8373" y="2202"/>
                    <a:pt x="8474" y="1901"/>
                    <a:pt x="8474" y="1534"/>
                  </a:cubicBezTo>
                  <a:cubicBezTo>
                    <a:pt x="8474" y="1168"/>
                    <a:pt x="8373" y="867"/>
                    <a:pt x="8207" y="667"/>
                  </a:cubicBezTo>
                  <a:cubicBezTo>
                    <a:pt x="8040" y="467"/>
                    <a:pt x="7873" y="300"/>
                    <a:pt x="7640" y="200"/>
                  </a:cubicBezTo>
                  <a:cubicBezTo>
                    <a:pt x="7406" y="133"/>
                    <a:pt x="7139" y="67"/>
                    <a:pt x="6839" y="33"/>
                  </a:cubicBezTo>
                  <a:cubicBezTo>
                    <a:pt x="6539" y="0"/>
                    <a:pt x="6239" y="0"/>
                    <a:pt x="5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1110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7"/>
        <p:cNvGrpSpPr/>
        <p:nvPr/>
      </p:nvGrpSpPr>
      <p:grpSpPr>
        <a:xfrm>
          <a:off x="0" y="0"/>
          <a:ext cx="0" cy="0"/>
          <a:chOff x="0" y="0"/>
          <a:chExt cx="0" cy="0"/>
        </a:xfrm>
      </p:grpSpPr>
      <p:sp>
        <p:nvSpPr>
          <p:cNvPr id="3408" name="Google Shape;3408;p61"/>
          <p:cNvSpPr/>
          <p:nvPr/>
        </p:nvSpPr>
        <p:spPr>
          <a:xfrm>
            <a:off x="4885350" y="1736000"/>
            <a:ext cx="3381600" cy="1626300"/>
          </a:xfrm>
          <a:prstGeom prst="rect">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9" name="Google Shape;3409;p61"/>
          <p:cNvGrpSpPr/>
          <p:nvPr/>
        </p:nvGrpSpPr>
        <p:grpSpPr>
          <a:xfrm rot="5400000">
            <a:off x="1173343" y="691071"/>
            <a:ext cx="2643003" cy="3761361"/>
            <a:chOff x="2641950" y="3449639"/>
            <a:chExt cx="469125" cy="667630"/>
          </a:xfrm>
        </p:grpSpPr>
        <p:sp>
          <p:nvSpPr>
            <p:cNvPr id="3410" name="Google Shape;3410;p61"/>
            <p:cNvSpPr/>
            <p:nvPr/>
          </p:nvSpPr>
          <p:spPr>
            <a:xfrm>
              <a:off x="2641950" y="3449639"/>
              <a:ext cx="469125" cy="667630"/>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accent5"/>
            </a:solidFill>
            <a:ln w="38100" cap="flat" cmpd="sng">
              <a:solidFill>
                <a:schemeClr val="dk2"/>
              </a:solidFill>
              <a:prstDash val="solid"/>
              <a:round/>
              <a:headEnd type="none" w="sm" len="sm"/>
              <a:tailEnd type="none" w="sm" len="sm"/>
            </a:ln>
            <a:effectLst>
              <a:outerShdw blurRad="57150" dist="19050" dir="5400000" algn="bl" rotWithShape="0">
                <a:srgbClr val="3B495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1"/>
            <p:cNvSpPr/>
            <p:nvPr/>
          </p:nvSpPr>
          <p:spPr>
            <a:xfrm>
              <a:off x="2872325" y="3458493"/>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accent4"/>
            </a:solidFill>
            <a:ln>
              <a:noFill/>
            </a:ln>
            <a:effectLst>
              <a:outerShdw blurRad="57150" dist="19050" dir="5400000" algn="bl" rotWithShape="0">
                <a:srgbClr val="3B495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1"/>
            <p:cNvSpPr/>
            <p:nvPr/>
          </p:nvSpPr>
          <p:spPr>
            <a:xfrm>
              <a:off x="2874825" y="3460993"/>
              <a:ext cx="4000" cy="3800"/>
            </a:xfrm>
            <a:custGeom>
              <a:avLst/>
              <a:gdLst/>
              <a:ahLst/>
              <a:cxnLst/>
              <a:rect l="l" t="t" r="r" b="b"/>
              <a:pathLst>
                <a:path w="160" h="152" extrusionOk="0">
                  <a:moveTo>
                    <a:pt x="76" y="1"/>
                  </a:moveTo>
                  <a:cubicBezTo>
                    <a:pt x="34" y="1"/>
                    <a:pt x="1" y="34"/>
                    <a:pt x="1" y="76"/>
                  </a:cubicBezTo>
                  <a:cubicBezTo>
                    <a:pt x="1" y="118"/>
                    <a:pt x="34" y="151"/>
                    <a:pt x="76" y="151"/>
                  </a:cubicBezTo>
                  <a:cubicBezTo>
                    <a:pt x="118" y="151"/>
                    <a:pt x="160" y="118"/>
                    <a:pt x="160" y="76"/>
                  </a:cubicBezTo>
                  <a:cubicBezTo>
                    <a:pt x="160" y="34"/>
                    <a:pt x="118" y="1"/>
                    <a:pt x="76" y="1"/>
                  </a:cubicBezTo>
                  <a:close/>
                </a:path>
              </a:pathLst>
            </a:custGeom>
            <a:solidFill>
              <a:schemeClr val="dk1"/>
            </a:solidFill>
            <a:ln>
              <a:noFill/>
            </a:ln>
            <a:effectLst>
              <a:outerShdw blurRad="57150" dist="19050" dir="5400000" algn="bl" rotWithShape="0">
                <a:srgbClr val="3B495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13" name="Google Shape;3413;p61"/>
          <p:cNvPicPr preferRelativeResize="0"/>
          <p:nvPr/>
        </p:nvPicPr>
        <p:blipFill rotWithShape="1">
          <a:blip r:embed="rId3">
            <a:alphaModFix/>
          </a:blip>
          <a:srcRect l="9401" r="9409"/>
          <a:stretch/>
        </p:blipFill>
        <p:spPr>
          <a:xfrm>
            <a:off x="734894" y="1342033"/>
            <a:ext cx="3519900" cy="2439000"/>
          </a:xfrm>
          <a:prstGeom prst="roundRect">
            <a:avLst>
              <a:gd name="adj" fmla="val 3026"/>
            </a:avLst>
          </a:prstGeom>
          <a:noFill/>
          <a:ln w="28575" cap="flat" cmpd="sng">
            <a:solidFill>
              <a:schemeClr val="dk2"/>
            </a:solidFill>
            <a:prstDash val="solid"/>
            <a:round/>
            <a:headEnd type="none" w="sm" len="sm"/>
            <a:tailEnd type="none" w="sm" len="sm"/>
          </a:ln>
        </p:spPr>
      </p:pic>
      <p:sp>
        <p:nvSpPr>
          <p:cNvPr id="3414" name="Google Shape;3414;p61"/>
          <p:cNvSpPr txBox="1">
            <a:spLocks noGrp="1"/>
          </p:cNvSpPr>
          <p:nvPr>
            <p:ph type="title"/>
          </p:nvPr>
        </p:nvSpPr>
        <p:spPr>
          <a:xfrm>
            <a:off x="720000" y="444975"/>
            <a:ext cx="7704300" cy="55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IMPLEMENTATION</a:t>
            </a:r>
            <a:endParaRPr dirty="0">
              <a:solidFill>
                <a:schemeClr val="accent3"/>
              </a:solidFill>
            </a:endParaRPr>
          </a:p>
        </p:txBody>
      </p:sp>
      <p:sp>
        <p:nvSpPr>
          <p:cNvPr id="3415" name="Google Shape;3415;p61"/>
          <p:cNvSpPr txBox="1">
            <a:spLocks noGrp="1"/>
          </p:cNvSpPr>
          <p:nvPr>
            <p:ph type="subTitle" idx="1"/>
          </p:nvPr>
        </p:nvSpPr>
        <p:spPr>
          <a:xfrm>
            <a:off x="5107000" y="1750300"/>
            <a:ext cx="3037800" cy="162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VISIT </a:t>
            </a:r>
            <a:r>
              <a:rPr lang="en" sz="2400" dirty="0">
                <a:solidFill>
                  <a:schemeClr val="accent3"/>
                </a:solidFill>
              </a:rPr>
              <a:t>OUR WEB!</a:t>
            </a:r>
            <a:endParaRPr sz="2400" dirty="0"/>
          </a:p>
        </p:txBody>
      </p:sp>
      <p:sp>
        <p:nvSpPr>
          <p:cNvPr id="3416" name="Google Shape;3416;p61"/>
          <p:cNvSpPr/>
          <p:nvPr/>
        </p:nvSpPr>
        <p:spPr>
          <a:xfrm rot="435467">
            <a:off x="6135603" y="1582478"/>
            <a:ext cx="947491" cy="25251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7" name="Google Shape;3417;p61"/>
          <p:cNvGrpSpPr/>
          <p:nvPr/>
        </p:nvGrpSpPr>
        <p:grpSpPr>
          <a:xfrm>
            <a:off x="5087999" y="1526155"/>
            <a:ext cx="388547" cy="340378"/>
            <a:chOff x="3892238" y="1121453"/>
            <a:chExt cx="329669" cy="288798"/>
          </a:xfrm>
        </p:grpSpPr>
        <p:sp>
          <p:nvSpPr>
            <p:cNvPr id="3418" name="Google Shape;3418;p61"/>
            <p:cNvSpPr/>
            <p:nvPr/>
          </p:nvSpPr>
          <p:spPr>
            <a:xfrm>
              <a:off x="3892238" y="1215351"/>
              <a:ext cx="213031" cy="194900"/>
            </a:xfrm>
            <a:custGeom>
              <a:avLst/>
              <a:gdLst/>
              <a:ahLst/>
              <a:cxnLst/>
              <a:rect l="l" t="t" r="r" b="b"/>
              <a:pathLst>
                <a:path w="5966" h="5459" extrusionOk="0">
                  <a:moveTo>
                    <a:pt x="1851" y="1"/>
                  </a:moveTo>
                  <a:cubicBezTo>
                    <a:pt x="1688" y="1"/>
                    <a:pt x="1522" y="25"/>
                    <a:pt x="1358" y="77"/>
                  </a:cubicBezTo>
                  <a:cubicBezTo>
                    <a:pt x="489" y="351"/>
                    <a:pt x="1" y="1291"/>
                    <a:pt x="274" y="2161"/>
                  </a:cubicBezTo>
                  <a:cubicBezTo>
                    <a:pt x="286" y="2208"/>
                    <a:pt x="310" y="2244"/>
                    <a:pt x="322" y="2292"/>
                  </a:cubicBezTo>
                  <a:lnTo>
                    <a:pt x="1310" y="5459"/>
                  </a:lnTo>
                  <a:lnTo>
                    <a:pt x="4477" y="4459"/>
                  </a:lnTo>
                  <a:lnTo>
                    <a:pt x="4465" y="4459"/>
                  </a:lnTo>
                  <a:cubicBezTo>
                    <a:pt x="4513" y="4447"/>
                    <a:pt x="4561" y="4435"/>
                    <a:pt x="4608" y="4411"/>
                  </a:cubicBezTo>
                  <a:cubicBezTo>
                    <a:pt x="5477" y="4137"/>
                    <a:pt x="5966" y="3208"/>
                    <a:pt x="5692" y="2339"/>
                  </a:cubicBezTo>
                  <a:cubicBezTo>
                    <a:pt x="5469" y="1634"/>
                    <a:pt x="4816" y="1180"/>
                    <a:pt x="4107" y="1180"/>
                  </a:cubicBezTo>
                  <a:cubicBezTo>
                    <a:pt x="3942" y="1180"/>
                    <a:pt x="3774" y="1204"/>
                    <a:pt x="3608" y="1256"/>
                  </a:cubicBezTo>
                  <a:cubicBezTo>
                    <a:pt x="3572" y="1268"/>
                    <a:pt x="3525" y="1291"/>
                    <a:pt x="3477" y="1303"/>
                  </a:cubicBezTo>
                  <a:lnTo>
                    <a:pt x="3465" y="1303"/>
                  </a:lnTo>
                  <a:cubicBezTo>
                    <a:pt x="3465" y="1256"/>
                    <a:pt x="3453" y="1208"/>
                    <a:pt x="3430" y="1161"/>
                  </a:cubicBezTo>
                  <a:cubicBezTo>
                    <a:pt x="3207" y="455"/>
                    <a:pt x="2554" y="1"/>
                    <a:pt x="1851" y="1"/>
                  </a:cubicBezTo>
                  <a:close/>
                </a:path>
              </a:pathLst>
            </a:custGeom>
            <a:solidFill>
              <a:schemeClr val="accent6"/>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1"/>
            <p:cNvSpPr/>
            <p:nvPr/>
          </p:nvSpPr>
          <p:spPr>
            <a:xfrm>
              <a:off x="4077029" y="1121453"/>
              <a:ext cx="144878" cy="133551"/>
            </a:xfrm>
            <a:custGeom>
              <a:avLst/>
              <a:gdLst/>
              <a:ahLst/>
              <a:cxnLst/>
              <a:rect l="l" t="t" r="r" b="b"/>
              <a:pathLst>
                <a:path w="3525" h="3250" extrusionOk="0">
                  <a:moveTo>
                    <a:pt x="2420" y="0"/>
                  </a:moveTo>
                  <a:cubicBezTo>
                    <a:pt x="1986" y="0"/>
                    <a:pt x="1584" y="290"/>
                    <a:pt x="1464" y="737"/>
                  </a:cubicBezTo>
                  <a:cubicBezTo>
                    <a:pt x="1464" y="761"/>
                    <a:pt x="1453" y="797"/>
                    <a:pt x="1453" y="821"/>
                  </a:cubicBezTo>
                  <a:lnTo>
                    <a:pt x="1441" y="821"/>
                  </a:lnTo>
                  <a:cubicBezTo>
                    <a:pt x="1417" y="809"/>
                    <a:pt x="1393" y="809"/>
                    <a:pt x="1357" y="797"/>
                  </a:cubicBezTo>
                  <a:cubicBezTo>
                    <a:pt x="1271" y="773"/>
                    <a:pt x="1184" y="762"/>
                    <a:pt x="1098" y="762"/>
                  </a:cubicBezTo>
                  <a:cubicBezTo>
                    <a:pt x="664" y="762"/>
                    <a:pt x="262" y="1052"/>
                    <a:pt x="143" y="1499"/>
                  </a:cubicBezTo>
                  <a:cubicBezTo>
                    <a:pt x="0" y="2023"/>
                    <a:pt x="321" y="2571"/>
                    <a:pt x="845" y="2714"/>
                  </a:cubicBezTo>
                  <a:cubicBezTo>
                    <a:pt x="869" y="2726"/>
                    <a:pt x="905" y="2726"/>
                    <a:pt x="929" y="2726"/>
                  </a:cubicBezTo>
                  <a:lnTo>
                    <a:pt x="929" y="2738"/>
                  </a:lnTo>
                  <a:lnTo>
                    <a:pt x="2846" y="3250"/>
                  </a:lnTo>
                  <a:lnTo>
                    <a:pt x="3358" y="1333"/>
                  </a:lnTo>
                  <a:cubicBezTo>
                    <a:pt x="3369" y="1309"/>
                    <a:pt x="3381" y="1285"/>
                    <a:pt x="3381" y="1249"/>
                  </a:cubicBezTo>
                  <a:cubicBezTo>
                    <a:pt x="3524" y="725"/>
                    <a:pt x="3215" y="178"/>
                    <a:pt x="2679" y="35"/>
                  </a:cubicBezTo>
                  <a:cubicBezTo>
                    <a:pt x="2593" y="11"/>
                    <a:pt x="2506" y="0"/>
                    <a:pt x="2420" y="0"/>
                  </a:cubicBezTo>
                  <a:close/>
                </a:path>
              </a:pathLst>
            </a:custGeom>
            <a:solidFill>
              <a:schemeClr val="accent1"/>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1"/>
          <p:cNvGrpSpPr/>
          <p:nvPr/>
        </p:nvGrpSpPr>
        <p:grpSpPr>
          <a:xfrm rot="852896">
            <a:off x="7864491" y="3063092"/>
            <a:ext cx="893859" cy="1855693"/>
            <a:chOff x="1557950" y="2892525"/>
            <a:chExt cx="1008250" cy="2093175"/>
          </a:xfrm>
        </p:grpSpPr>
        <p:sp>
          <p:nvSpPr>
            <p:cNvPr id="3421" name="Google Shape;3421;p61"/>
            <p:cNvSpPr/>
            <p:nvPr/>
          </p:nvSpPr>
          <p:spPr>
            <a:xfrm>
              <a:off x="1818975" y="2957550"/>
              <a:ext cx="487025" cy="675525"/>
            </a:xfrm>
            <a:custGeom>
              <a:avLst/>
              <a:gdLst/>
              <a:ahLst/>
              <a:cxnLst/>
              <a:rect l="l" t="t" r="r" b="b"/>
              <a:pathLst>
                <a:path w="19481" h="27021" extrusionOk="0">
                  <a:moveTo>
                    <a:pt x="16212" y="2903"/>
                  </a:moveTo>
                  <a:cubicBezTo>
                    <a:pt x="16445" y="2903"/>
                    <a:pt x="16679" y="3136"/>
                    <a:pt x="16679" y="3403"/>
                  </a:cubicBezTo>
                  <a:lnTo>
                    <a:pt x="16679" y="24151"/>
                  </a:lnTo>
                  <a:lnTo>
                    <a:pt x="2902" y="24151"/>
                  </a:lnTo>
                  <a:lnTo>
                    <a:pt x="2902" y="3403"/>
                  </a:lnTo>
                  <a:cubicBezTo>
                    <a:pt x="2902" y="3136"/>
                    <a:pt x="3136" y="2936"/>
                    <a:pt x="3369" y="2903"/>
                  </a:cubicBezTo>
                  <a:cubicBezTo>
                    <a:pt x="3670" y="3103"/>
                    <a:pt x="4003" y="3237"/>
                    <a:pt x="4403" y="3237"/>
                  </a:cubicBezTo>
                  <a:lnTo>
                    <a:pt x="15178" y="3237"/>
                  </a:lnTo>
                  <a:cubicBezTo>
                    <a:pt x="15545" y="3237"/>
                    <a:pt x="15912" y="3103"/>
                    <a:pt x="16212" y="2903"/>
                  </a:cubicBezTo>
                  <a:close/>
                  <a:moveTo>
                    <a:pt x="3369" y="1"/>
                  </a:moveTo>
                  <a:cubicBezTo>
                    <a:pt x="1535" y="1"/>
                    <a:pt x="0" y="1502"/>
                    <a:pt x="0" y="3403"/>
                  </a:cubicBezTo>
                  <a:lnTo>
                    <a:pt x="0" y="25619"/>
                  </a:lnTo>
                  <a:cubicBezTo>
                    <a:pt x="0" y="26420"/>
                    <a:pt x="634" y="27020"/>
                    <a:pt x="1401" y="27020"/>
                  </a:cubicBezTo>
                  <a:lnTo>
                    <a:pt x="18013" y="27020"/>
                  </a:lnTo>
                  <a:cubicBezTo>
                    <a:pt x="18814" y="27020"/>
                    <a:pt x="19414" y="26420"/>
                    <a:pt x="19414" y="25619"/>
                  </a:cubicBezTo>
                  <a:lnTo>
                    <a:pt x="19414" y="3403"/>
                  </a:lnTo>
                  <a:cubicBezTo>
                    <a:pt x="19481" y="1502"/>
                    <a:pt x="17980" y="1"/>
                    <a:pt x="16145" y="1"/>
                  </a:cubicBezTo>
                  <a:lnTo>
                    <a:pt x="15478" y="1"/>
                  </a:lnTo>
                  <a:cubicBezTo>
                    <a:pt x="15144" y="1"/>
                    <a:pt x="14811" y="134"/>
                    <a:pt x="14544" y="334"/>
                  </a:cubicBezTo>
                  <a:lnTo>
                    <a:pt x="4971" y="334"/>
                  </a:lnTo>
                  <a:cubicBezTo>
                    <a:pt x="4704" y="134"/>
                    <a:pt x="4370" y="1"/>
                    <a:pt x="4037" y="1"/>
                  </a:cubicBezTo>
                  <a:close/>
                </a:path>
              </a:pathLst>
            </a:custGeom>
            <a:solidFill>
              <a:srgbClr val="FC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1"/>
            <p:cNvSpPr/>
            <p:nvPr/>
          </p:nvSpPr>
          <p:spPr>
            <a:xfrm>
              <a:off x="1557950" y="2892525"/>
              <a:ext cx="1008250" cy="2093175"/>
            </a:xfrm>
            <a:custGeom>
              <a:avLst/>
              <a:gdLst/>
              <a:ahLst/>
              <a:cxnLst/>
              <a:rect l="l" t="t" r="r" b="b"/>
              <a:pathLst>
                <a:path w="40330" h="83727" extrusionOk="0">
                  <a:moveTo>
                    <a:pt x="25619" y="1368"/>
                  </a:moveTo>
                  <a:cubicBezTo>
                    <a:pt x="25786" y="1368"/>
                    <a:pt x="25952" y="1501"/>
                    <a:pt x="25952" y="1701"/>
                  </a:cubicBezTo>
                  <a:lnTo>
                    <a:pt x="26586" y="1701"/>
                  </a:lnTo>
                  <a:cubicBezTo>
                    <a:pt x="28921" y="1701"/>
                    <a:pt x="30823" y="3603"/>
                    <a:pt x="30823" y="5938"/>
                  </a:cubicBezTo>
                  <a:lnTo>
                    <a:pt x="30823" y="28187"/>
                  </a:lnTo>
                  <a:lnTo>
                    <a:pt x="34458" y="28187"/>
                  </a:lnTo>
                  <a:cubicBezTo>
                    <a:pt x="36927" y="28187"/>
                    <a:pt x="38928" y="30188"/>
                    <a:pt x="38928" y="32623"/>
                  </a:cubicBezTo>
                  <a:lnTo>
                    <a:pt x="38928" y="74086"/>
                  </a:lnTo>
                  <a:cubicBezTo>
                    <a:pt x="38928" y="76555"/>
                    <a:pt x="36927" y="78556"/>
                    <a:pt x="34458" y="78556"/>
                  </a:cubicBezTo>
                  <a:lnTo>
                    <a:pt x="33258" y="78556"/>
                  </a:lnTo>
                  <a:lnTo>
                    <a:pt x="33258" y="81125"/>
                  </a:lnTo>
                  <a:cubicBezTo>
                    <a:pt x="33258" y="81759"/>
                    <a:pt x="32757" y="82226"/>
                    <a:pt x="32157" y="82226"/>
                  </a:cubicBezTo>
                  <a:lnTo>
                    <a:pt x="30122" y="82226"/>
                  </a:lnTo>
                  <a:cubicBezTo>
                    <a:pt x="29488" y="82226"/>
                    <a:pt x="29021" y="81725"/>
                    <a:pt x="29021" y="81125"/>
                  </a:cubicBezTo>
                  <a:lnTo>
                    <a:pt x="29021" y="78556"/>
                  </a:lnTo>
                  <a:lnTo>
                    <a:pt x="11275" y="78556"/>
                  </a:lnTo>
                  <a:lnTo>
                    <a:pt x="11275" y="81125"/>
                  </a:lnTo>
                  <a:cubicBezTo>
                    <a:pt x="11275" y="81759"/>
                    <a:pt x="10775" y="82226"/>
                    <a:pt x="10174" y="82226"/>
                  </a:cubicBezTo>
                  <a:lnTo>
                    <a:pt x="8140" y="82226"/>
                  </a:lnTo>
                  <a:cubicBezTo>
                    <a:pt x="7506" y="82226"/>
                    <a:pt x="7072" y="81725"/>
                    <a:pt x="7072" y="81125"/>
                  </a:cubicBezTo>
                  <a:lnTo>
                    <a:pt x="7072" y="78556"/>
                  </a:lnTo>
                  <a:lnTo>
                    <a:pt x="5971" y="78556"/>
                  </a:lnTo>
                  <a:cubicBezTo>
                    <a:pt x="3503" y="78556"/>
                    <a:pt x="1502" y="76555"/>
                    <a:pt x="1502" y="74086"/>
                  </a:cubicBezTo>
                  <a:lnTo>
                    <a:pt x="1502" y="32623"/>
                  </a:lnTo>
                  <a:cubicBezTo>
                    <a:pt x="1502" y="30188"/>
                    <a:pt x="3503" y="28187"/>
                    <a:pt x="5971" y="28187"/>
                  </a:cubicBezTo>
                  <a:lnTo>
                    <a:pt x="9607" y="28187"/>
                  </a:lnTo>
                  <a:lnTo>
                    <a:pt x="9607" y="5938"/>
                  </a:lnTo>
                  <a:cubicBezTo>
                    <a:pt x="9607" y="3603"/>
                    <a:pt x="11509" y="1701"/>
                    <a:pt x="13844" y="1701"/>
                  </a:cubicBezTo>
                  <a:lnTo>
                    <a:pt x="14511" y="1701"/>
                  </a:lnTo>
                  <a:cubicBezTo>
                    <a:pt x="14511" y="1534"/>
                    <a:pt x="14644" y="1368"/>
                    <a:pt x="14844" y="1368"/>
                  </a:cubicBezTo>
                  <a:close/>
                  <a:moveTo>
                    <a:pt x="14811" y="0"/>
                  </a:moveTo>
                  <a:cubicBezTo>
                    <a:pt x="14444" y="0"/>
                    <a:pt x="14077" y="100"/>
                    <a:pt x="13777" y="334"/>
                  </a:cubicBezTo>
                  <a:cubicBezTo>
                    <a:pt x="10641" y="367"/>
                    <a:pt x="8140" y="2869"/>
                    <a:pt x="8140" y="6004"/>
                  </a:cubicBezTo>
                  <a:lnTo>
                    <a:pt x="8140" y="26752"/>
                  </a:lnTo>
                  <a:lnTo>
                    <a:pt x="5938" y="26752"/>
                  </a:lnTo>
                  <a:cubicBezTo>
                    <a:pt x="2669" y="26752"/>
                    <a:pt x="1" y="29388"/>
                    <a:pt x="1" y="32690"/>
                  </a:cubicBezTo>
                  <a:lnTo>
                    <a:pt x="1" y="74120"/>
                  </a:lnTo>
                  <a:cubicBezTo>
                    <a:pt x="1" y="77255"/>
                    <a:pt x="2469" y="79824"/>
                    <a:pt x="5538" y="79991"/>
                  </a:cubicBezTo>
                  <a:lnTo>
                    <a:pt x="5538" y="81158"/>
                  </a:lnTo>
                  <a:cubicBezTo>
                    <a:pt x="5538" y="82592"/>
                    <a:pt x="6672" y="83727"/>
                    <a:pt x="8106" y="83727"/>
                  </a:cubicBezTo>
                  <a:lnTo>
                    <a:pt x="10141" y="83727"/>
                  </a:lnTo>
                  <a:cubicBezTo>
                    <a:pt x="11542" y="83727"/>
                    <a:pt x="12676" y="82592"/>
                    <a:pt x="12676" y="81158"/>
                  </a:cubicBezTo>
                  <a:lnTo>
                    <a:pt x="12676" y="80057"/>
                  </a:lnTo>
                  <a:lnTo>
                    <a:pt x="27520" y="80057"/>
                  </a:lnTo>
                  <a:lnTo>
                    <a:pt x="27520" y="81158"/>
                  </a:lnTo>
                  <a:cubicBezTo>
                    <a:pt x="27520" y="82592"/>
                    <a:pt x="28654" y="83727"/>
                    <a:pt x="30055" y="83727"/>
                  </a:cubicBezTo>
                  <a:lnTo>
                    <a:pt x="32123" y="83727"/>
                  </a:lnTo>
                  <a:cubicBezTo>
                    <a:pt x="33524" y="83727"/>
                    <a:pt x="34659" y="82592"/>
                    <a:pt x="34659" y="81158"/>
                  </a:cubicBezTo>
                  <a:lnTo>
                    <a:pt x="34659" y="79991"/>
                  </a:lnTo>
                  <a:cubicBezTo>
                    <a:pt x="37794" y="79891"/>
                    <a:pt x="40329" y="77289"/>
                    <a:pt x="40329" y="74120"/>
                  </a:cubicBezTo>
                  <a:lnTo>
                    <a:pt x="40329" y="32690"/>
                  </a:lnTo>
                  <a:cubicBezTo>
                    <a:pt x="40329" y="29388"/>
                    <a:pt x="37694" y="26752"/>
                    <a:pt x="34425" y="26752"/>
                  </a:cubicBezTo>
                  <a:lnTo>
                    <a:pt x="32190" y="26752"/>
                  </a:lnTo>
                  <a:lnTo>
                    <a:pt x="32190" y="6004"/>
                  </a:lnTo>
                  <a:cubicBezTo>
                    <a:pt x="32190" y="2869"/>
                    <a:pt x="29655" y="334"/>
                    <a:pt x="26586" y="334"/>
                  </a:cubicBezTo>
                  <a:cubicBezTo>
                    <a:pt x="26286" y="100"/>
                    <a:pt x="25952" y="0"/>
                    <a:pt x="25519"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1"/>
            <p:cNvSpPr/>
            <p:nvPr/>
          </p:nvSpPr>
          <p:spPr>
            <a:xfrm>
              <a:off x="1595475" y="3597175"/>
              <a:ext cx="935700" cy="1258425"/>
            </a:xfrm>
            <a:custGeom>
              <a:avLst/>
              <a:gdLst/>
              <a:ahLst/>
              <a:cxnLst/>
              <a:rect l="l" t="t" r="r" b="b"/>
              <a:pathLst>
                <a:path w="37428" h="50337" extrusionOk="0">
                  <a:moveTo>
                    <a:pt x="4470" y="1"/>
                  </a:moveTo>
                  <a:cubicBezTo>
                    <a:pt x="2002" y="1"/>
                    <a:pt x="1" y="2002"/>
                    <a:pt x="1" y="4437"/>
                  </a:cubicBezTo>
                  <a:lnTo>
                    <a:pt x="1" y="45900"/>
                  </a:lnTo>
                  <a:cubicBezTo>
                    <a:pt x="1" y="48335"/>
                    <a:pt x="2002" y="50337"/>
                    <a:pt x="4470" y="50337"/>
                  </a:cubicBezTo>
                  <a:lnTo>
                    <a:pt x="32957" y="50337"/>
                  </a:lnTo>
                  <a:cubicBezTo>
                    <a:pt x="35426" y="50337"/>
                    <a:pt x="37427" y="48335"/>
                    <a:pt x="37427" y="45900"/>
                  </a:cubicBezTo>
                  <a:lnTo>
                    <a:pt x="37427" y="4437"/>
                  </a:lnTo>
                  <a:cubicBezTo>
                    <a:pt x="37427" y="2002"/>
                    <a:pt x="35426" y="1"/>
                    <a:pt x="32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1"/>
            <p:cNvSpPr/>
            <p:nvPr/>
          </p:nvSpPr>
          <p:spPr>
            <a:xfrm>
              <a:off x="2283475" y="4856425"/>
              <a:ext cx="105925" cy="91750"/>
            </a:xfrm>
            <a:custGeom>
              <a:avLst/>
              <a:gdLst/>
              <a:ahLst/>
              <a:cxnLst/>
              <a:rect l="l" t="t" r="r" b="b"/>
              <a:pathLst>
                <a:path w="4237" h="3670" extrusionOk="0">
                  <a:moveTo>
                    <a:pt x="0" y="0"/>
                  </a:moveTo>
                  <a:lnTo>
                    <a:pt x="0" y="2569"/>
                  </a:lnTo>
                  <a:cubicBezTo>
                    <a:pt x="0" y="3203"/>
                    <a:pt x="501" y="3670"/>
                    <a:pt x="1101" y="3670"/>
                  </a:cubicBezTo>
                  <a:lnTo>
                    <a:pt x="3136" y="3670"/>
                  </a:lnTo>
                  <a:cubicBezTo>
                    <a:pt x="3770" y="3670"/>
                    <a:pt x="4237" y="3169"/>
                    <a:pt x="4237" y="2569"/>
                  </a:cubicBezTo>
                  <a:lnTo>
                    <a:pt x="42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1"/>
            <p:cNvSpPr/>
            <p:nvPr/>
          </p:nvSpPr>
          <p:spPr>
            <a:xfrm>
              <a:off x="1734750" y="4856425"/>
              <a:ext cx="105100" cy="91750"/>
            </a:xfrm>
            <a:custGeom>
              <a:avLst/>
              <a:gdLst/>
              <a:ahLst/>
              <a:cxnLst/>
              <a:rect l="l" t="t" r="r" b="b"/>
              <a:pathLst>
                <a:path w="4204" h="3670" extrusionOk="0">
                  <a:moveTo>
                    <a:pt x="0" y="0"/>
                  </a:moveTo>
                  <a:lnTo>
                    <a:pt x="0" y="2569"/>
                  </a:lnTo>
                  <a:cubicBezTo>
                    <a:pt x="0" y="3203"/>
                    <a:pt x="501" y="3670"/>
                    <a:pt x="1068" y="3670"/>
                  </a:cubicBezTo>
                  <a:lnTo>
                    <a:pt x="3102" y="3670"/>
                  </a:lnTo>
                  <a:cubicBezTo>
                    <a:pt x="3736" y="3670"/>
                    <a:pt x="4203" y="3169"/>
                    <a:pt x="4203" y="2569"/>
                  </a:cubicBezTo>
                  <a:lnTo>
                    <a:pt x="42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1"/>
            <p:cNvSpPr/>
            <p:nvPr/>
          </p:nvSpPr>
          <p:spPr>
            <a:xfrm>
              <a:off x="2337675" y="3689750"/>
              <a:ext cx="106775" cy="1081625"/>
            </a:xfrm>
            <a:custGeom>
              <a:avLst/>
              <a:gdLst/>
              <a:ahLst/>
              <a:cxnLst/>
              <a:rect l="l" t="t" r="r" b="b"/>
              <a:pathLst>
                <a:path w="4271" h="43265" extrusionOk="0">
                  <a:moveTo>
                    <a:pt x="2135" y="1"/>
                  </a:moveTo>
                  <a:cubicBezTo>
                    <a:pt x="968" y="1"/>
                    <a:pt x="0" y="968"/>
                    <a:pt x="0" y="2135"/>
                  </a:cubicBezTo>
                  <a:lnTo>
                    <a:pt x="0" y="41163"/>
                  </a:lnTo>
                  <a:cubicBezTo>
                    <a:pt x="0" y="42331"/>
                    <a:pt x="968" y="43265"/>
                    <a:pt x="2135" y="43265"/>
                  </a:cubicBezTo>
                  <a:cubicBezTo>
                    <a:pt x="3303" y="43265"/>
                    <a:pt x="4270" y="42331"/>
                    <a:pt x="4270" y="41163"/>
                  </a:cubicBezTo>
                  <a:lnTo>
                    <a:pt x="4270" y="2135"/>
                  </a:lnTo>
                  <a:cubicBezTo>
                    <a:pt x="4270" y="968"/>
                    <a:pt x="3303" y="1"/>
                    <a:pt x="21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1"/>
            <p:cNvSpPr/>
            <p:nvPr/>
          </p:nvSpPr>
          <p:spPr>
            <a:xfrm>
              <a:off x="2119175" y="3689750"/>
              <a:ext cx="105950" cy="1081625"/>
            </a:xfrm>
            <a:custGeom>
              <a:avLst/>
              <a:gdLst/>
              <a:ahLst/>
              <a:cxnLst/>
              <a:rect l="l" t="t" r="r" b="b"/>
              <a:pathLst>
                <a:path w="4238" h="43265" extrusionOk="0">
                  <a:moveTo>
                    <a:pt x="2136" y="1"/>
                  </a:moveTo>
                  <a:cubicBezTo>
                    <a:pt x="968" y="1"/>
                    <a:pt x="1" y="968"/>
                    <a:pt x="1" y="2135"/>
                  </a:cubicBezTo>
                  <a:lnTo>
                    <a:pt x="1" y="41163"/>
                  </a:lnTo>
                  <a:cubicBezTo>
                    <a:pt x="1" y="42331"/>
                    <a:pt x="968" y="43265"/>
                    <a:pt x="2136" y="43265"/>
                  </a:cubicBezTo>
                  <a:cubicBezTo>
                    <a:pt x="3303" y="43265"/>
                    <a:pt x="4237" y="42331"/>
                    <a:pt x="4237" y="41163"/>
                  </a:cubicBezTo>
                  <a:lnTo>
                    <a:pt x="4237" y="2135"/>
                  </a:lnTo>
                  <a:cubicBezTo>
                    <a:pt x="4237" y="968"/>
                    <a:pt x="3303" y="1"/>
                    <a:pt x="2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1"/>
            <p:cNvSpPr/>
            <p:nvPr/>
          </p:nvSpPr>
          <p:spPr>
            <a:xfrm>
              <a:off x="1899850" y="3689750"/>
              <a:ext cx="107625" cy="1081625"/>
            </a:xfrm>
            <a:custGeom>
              <a:avLst/>
              <a:gdLst/>
              <a:ahLst/>
              <a:cxnLst/>
              <a:rect l="l" t="t" r="r" b="b"/>
              <a:pathLst>
                <a:path w="4305" h="43265" extrusionOk="0">
                  <a:moveTo>
                    <a:pt x="2136" y="1"/>
                  </a:moveTo>
                  <a:cubicBezTo>
                    <a:pt x="968" y="1"/>
                    <a:pt x="1" y="968"/>
                    <a:pt x="1" y="2135"/>
                  </a:cubicBezTo>
                  <a:lnTo>
                    <a:pt x="1" y="41163"/>
                  </a:lnTo>
                  <a:cubicBezTo>
                    <a:pt x="1" y="42331"/>
                    <a:pt x="968" y="43265"/>
                    <a:pt x="2136" y="43265"/>
                  </a:cubicBezTo>
                  <a:cubicBezTo>
                    <a:pt x="3303" y="43265"/>
                    <a:pt x="4271" y="42331"/>
                    <a:pt x="4271" y="41163"/>
                  </a:cubicBezTo>
                  <a:lnTo>
                    <a:pt x="4271" y="2135"/>
                  </a:lnTo>
                  <a:cubicBezTo>
                    <a:pt x="4304" y="968"/>
                    <a:pt x="3337" y="1"/>
                    <a:pt x="2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1"/>
            <p:cNvSpPr/>
            <p:nvPr/>
          </p:nvSpPr>
          <p:spPr>
            <a:xfrm>
              <a:off x="1682200" y="3689750"/>
              <a:ext cx="106775" cy="1081625"/>
            </a:xfrm>
            <a:custGeom>
              <a:avLst/>
              <a:gdLst/>
              <a:ahLst/>
              <a:cxnLst/>
              <a:rect l="l" t="t" r="r" b="b"/>
              <a:pathLst>
                <a:path w="4271" h="43265" extrusionOk="0">
                  <a:moveTo>
                    <a:pt x="2136" y="1"/>
                  </a:moveTo>
                  <a:cubicBezTo>
                    <a:pt x="968" y="1"/>
                    <a:pt x="1" y="968"/>
                    <a:pt x="1" y="2135"/>
                  </a:cubicBezTo>
                  <a:lnTo>
                    <a:pt x="1" y="41163"/>
                  </a:lnTo>
                  <a:cubicBezTo>
                    <a:pt x="1" y="42331"/>
                    <a:pt x="968" y="43265"/>
                    <a:pt x="2136" y="43265"/>
                  </a:cubicBezTo>
                  <a:cubicBezTo>
                    <a:pt x="3303" y="43265"/>
                    <a:pt x="4270" y="42331"/>
                    <a:pt x="4270" y="41163"/>
                  </a:cubicBezTo>
                  <a:lnTo>
                    <a:pt x="4270" y="2135"/>
                  </a:lnTo>
                  <a:cubicBezTo>
                    <a:pt x="4270" y="968"/>
                    <a:pt x="3303" y="1"/>
                    <a:pt x="2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1"/>
            <p:cNvSpPr/>
            <p:nvPr/>
          </p:nvSpPr>
          <p:spPr>
            <a:xfrm>
              <a:off x="2383550" y="3689750"/>
              <a:ext cx="60900" cy="1084125"/>
            </a:xfrm>
            <a:custGeom>
              <a:avLst/>
              <a:gdLst/>
              <a:ahLst/>
              <a:cxnLst/>
              <a:rect l="l" t="t" r="r" b="b"/>
              <a:pathLst>
                <a:path w="2436" h="43365" extrusionOk="0">
                  <a:moveTo>
                    <a:pt x="300" y="1"/>
                  </a:moveTo>
                  <a:cubicBezTo>
                    <a:pt x="234" y="1"/>
                    <a:pt x="100" y="1"/>
                    <a:pt x="0" y="34"/>
                  </a:cubicBezTo>
                  <a:cubicBezTo>
                    <a:pt x="1068" y="167"/>
                    <a:pt x="1835" y="1068"/>
                    <a:pt x="1835" y="2169"/>
                  </a:cubicBezTo>
                  <a:lnTo>
                    <a:pt x="1835" y="41197"/>
                  </a:lnTo>
                  <a:cubicBezTo>
                    <a:pt x="1835" y="42264"/>
                    <a:pt x="1068" y="43165"/>
                    <a:pt x="0" y="43332"/>
                  </a:cubicBezTo>
                  <a:cubicBezTo>
                    <a:pt x="100" y="43332"/>
                    <a:pt x="234" y="43365"/>
                    <a:pt x="300" y="43365"/>
                  </a:cubicBezTo>
                  <a:cubicBezTo>
                    <a:pt x="1468" y="43365"/>
                    <a:pt x="2435" y="42398"/>
                    <a:pt x="2435" y="41230"/>
                  </a:cubicBezTo>
                  <a:lnTo>
                    <a:pt x="2435" y="2202"/>
                  </a:lnTo>
                  <a:cubicBezTo>
                    <a:pt x="2435" y="968"/>
                    <a:pt x="1468" y="1"/>
                    <a:pt x="3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1"/>
            <p:cNvSpPr/>
            <p:nvPr/>
          </p:nvSpPr>
          <p:spPr>
            <a:xfrm>
              <a:off x="2165050" y="3689750"/>
              <a:ext cx="60075" cy="1084125"/>
            </a:xfrm>
            <a:custGeom>
              <a:avLst/>
              <a:gdLst/>
              <a:ahLst/>
              <a:cxnLst/>
              <a:rect l="l" t="t" r="r" b="b"/>
              <a:pathLst>
                <a:path w="2403" h="43365" extrusionOk="0">
                  <a:moveTo>
                    <a:pt x="301" y="1"/>
                  </a:moveTo>
                  <a:cubicBezTo>
                    <a:pt x="201" y="1"/>
                    <a:pt x="67" y="1"/>
                    <a:pt x="1" y="34"/>
                  </a:cubicBezTo>
                  <a:cubicBezTo>
                    <a:pt x="1035" y="167"/>
                    <a:pt x="1835" y="1068"/>
                    <a:pt x="1835" y="2169"/>
                  </a:cubicBezTo>
                  <a:lnTo>
                    <a:pt x="1835" y="41197"/>
                  </a:lnTo>
                  <a:cubicBezTo>
                    <a:pt x="1835" y="42264"/>
                    <a:pt x="1035" y="43165"/>
                    <a:pt x="1" y="43332"/>
                  </a:cubicBezTo>
                  <a:cubicBezTo>
                    <a:pt x="67" y="43332"/>
                    <a:pt x="201" y="43365"/>
                    <a:pt x="301" y="43365"/>
                  </a:cubicBezTo>
                  <a:cubicBezTo>
                    <a:pt x="1468" y="43365"/>
                    <a:pt x="2402" y="42398"/>
                    <a:pt x="2402" y="41230"/>
                  </a:cubicBezTo>
                  <a:lnTo>
                    <a:pt x="2402" y="2202"/>
                  </a:lnTo>
                  <a:cubicBezTo>
                    <a:pt x="2402" y="968"/>
                    <a:pt x="1468" y="1"/>
                    <a:pt x="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1"/>
            <p:cNvSpPr/>
            <p:nvPr/>
          </p:nvSpPr>
          <p:spPr>
            <a:xfrm>
              <a:off x="1945725" y="3689750"/>
              <a:ext cx="61750" cy="1084125"/>
            </a:xfrm>
            <a:custGeom>
              <a:avLst/>
              <a:gdLst/>
              <a:ahLst/>
              <a:cxnLst/>
              <a:rect l="l" t="t" r="r" b="b"/>
              <a:pathLst>
                <a:path w="2470" h="43365" extrusionOk="0">
                  <a:moveTo>
                    <a:pt x="301" y="1"/>
                  </a:moveTo>
                  <a:cubicBezTo>
                    <a:pt x="234" y="1"/>
                    <a:pt x="101" y="1"/>
                    <a:pt x="1" y="34"/>
                  </a:cubicBezTo>
                  <a:cubicBezTo>
                    <a:pt x="1068" y="167"/>
                    <a:pt x="1835" y="1068"/>
                    <a:pt x="1835" y="2169"/>
                  </a:cubicBezTo>
                  <a:lnTo>
                    <a:pt x="1835" y="41197"/>
                  </a:lnTo>
                  <a:cubicBezTo>
                    <a:pt x="1835" y="42264"/>
                    <a:pt x="1068" y="43165"/>
                    <a:pt x="1" y="43332"/>
                  </a:cubicBezTo>
                  <a:cubicBezTo>
                    <a:pt x="101" y="43332"/>
                    <a:pt x="234" y="43365"/>
                    <a:pt x="301" y="43365"/>
                  </a:cubicBezTo>
                  <a:cubicBezTo>
                    <a:pt x="1468" y="43365"/>
                    <a:pt x="2436" y="42398"/>
                    <a:pt x="2436" y="41230"/>
                  </a:cubicBezTo>
                  <a:lnTo>
                    <a:pt x="2436" y="2202"/>
                  </a:lnTo>
                  <a:cubicBezTo>
                    <a:pt x="2469" y="968"/>
                    <a:pt x="1502" y="1"/>
                    <a:pt x="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1"/>
            <p:cNvSpPr/>
            <p:nvPr/>
          </p:nvSpPr>
          <p:spPr>
            <a:xfrm>
              <a:off x="1728075" y="3689750"/>
              <a:ext cx="60900" cy="1084125"/>
            </a:xfrm>
            <a:custGeom>
              <a:avLst/>
              <a:gdLst/>
              <a:ahLst/>
              <a:cxnLst/>
              <a:rect l="l" t="t" r="r" b="b"/>
              <a:pathLst>
                <a:path w="2436" h="43365" extrusionOk="0">
                  <a:moveTo>
                    <a:pt x="301" y="1"/>
                  </a:moveTo>
                  <a:cubicBezTo>
                    <a:pt x="201" y="1"/>
                    <a:pt x="100" y="1"/>
                    <a:pt x="0" y="34"/>
                  </a:cubicBezTo>
                  <a:cubicBezTo>
                    <a:pt x="1034" y="167"/>
                    <a:pt x="1835" y="1068"/>
                    <a:pt x="1835" y="2169"/>
                  </a:cubicBezTo>
                  <a:lnTo>
                    <a:pt x="1835" y="41197"/>
                  </a:lnTo>
                  <a:cubicBezTo>
                    <a:pt x="1835" y="42264"/>
                    <a:pt x="1034" y="43165"/>
                    <a:pt x="0" y="43332"/>
                  </a:cubicBezTo>
                  <a:cubicBezTo>
                    <a:pt x="100" y="43332"/>
                    <a:pt x="201" y="43365"/>
                    <a:pt x="301" y="43365"/>
                  </a:cubicBezTo>
                  <a:cubicBezTo>
                    <a:pt x="1468" y="43365"/>
                    <a:pt x="2435" y="42398"/>
                    <a:pt x="2435" y="41230"/>
                  </a:cubicBezTo>
                  <a:lnTo>
                    <a:pt x="2435" y="2202"/>
                  </a:lnTo>
                  <a:cubicBezTo>
                    <a:pt x="2435" y="968"/>
                    <a:pt x="1468" y="1"/>
                    <a:pt x="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1"/>
            <p:cNvSpPr/>
            <p:nvPr/>
          </p:nvSpPr>
          <p:spPr>
            <a:xfrm>
              <a:off x="1798125" y="2935875"/>
              <a:ext cx="529575" cy="662175"/>
            </a:xfrm>
            <a:custGeom>
              <a:avLst/>
              <a:gdLst/>
              <a:ahLst/>
              <a:cxnLst/>
              <a:rect l="l" t="t" r="r" b="b"/>
              <a:pathLst>
                <a:path w="21183" h="26487" extrusionOk="0">
                  <a:moveTo>
                    <a:pt x="4237" y="1"/>
                  </a:moveTo>
                  <a:cubicBezTo>
                    <a:pt x="1902" y="1"/>
                    <a:pt x="0" y="1935"/>
                    <a:pt x="0" y="4270"/>
                  </a:cubicBezTo>
                  <a:lnTo>
                    <a:pt x="0" y="26486"/>
                  </a:lnTo>
                  <a:lnTo>
                    <a:pt x="2302" y="26486"/>
                  </a:lnTo>
                  <a:lnTo>
                    <a:pt x="2302" y="4270"/>
                  </a:lnTo>
                  <a:cubicBezTo>
                    <a:pt x="2302" y="3203"/>
                    <a:pt x="3169" y="2336"/>
                    <a:pt x="4203" y="2336"/>
                  </a:cubicBezTo>
                  <a:lnTo>
                    <a:pt x="16979" y="2336"/>
                  </a:lnTo>
                  <a:cubicBezTo>
                    <a:pt x="18013" y="2336"/>
                    <a:pt x="18881" y="3203"/>
                    <a:pt x="18881" y="4270"/>
                  </a:cubicBezTo>
                  <a:lnTo>
                    <a:pt x="18881" y="26486"/>
                  </a:lnTo>
                  <a:lnTo>
                    <a:pt x="21182" y="26486"/>
                  </a:lnTo>
                  <a:lnTo>
                    <a:pt x="21182" y="4270"/>
                  </a:lnTo>
                  <a:cubicBezTo>
                    <a:pt x="21182" y="1869"/>
                    <a:pt x="19314" y="1"/>
                    <a:pt x="169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1"/>
            <p:cNvSpPr/>
            <p:nvPr/>
          </p:nvSpPr>
          <p:spPr>
            <a:xfrm>
              <a:off x="1919875" y="2927550"/>
              <a:ext cx="286075" cy="75075"/>
            </a:xfrm>
            <a:custGeom>
              <a:avLst/>
              <a:gdLst/>
              <a:ahLst/>
              <a:cxnLst/>
              <a:rect l="l" t="t" r="r" b="b"/>
              <a:pathLst>
                <a:path w="11443" h="3003" extrusionOk="0">
                  <a:moveTo>
                    <a:pt x="334" y="0"/>
                  </a:moveTo>
                  <a:cubicBezTo>
                    <a:pt x="167" y="0"/>
                    <a:pt x="1" y="133"/>
                    <a:pt x="1" y="334"/>
                  </a:cubicBezTo>
                  <a:lnTo>
                    <a:pt x="1" y="2669"/>
                  </a:lnTo>
                  <a:cubicBezTo>
                    <a:pt x="1" y="2835"/>
                    <a:pt x="134" y="3002"/>
                    <a:pt x="334" y="3002"/>
                  </a:cubicBezTo>
                  <a:lnTo>
                    <a:pt x="11108" y="3002"/>
                  </a:lnTo>
                  <a:cubicBezTo>
                    <a:pt x="11275" y="3002"/>
                    <a:pt x="11442" y="2869"/>
                    <a:pt x="11442" y="2669"/>
                  </a:cubicBezTo>
                  <a:lnTo>
                    <a:pt x="11442" y="334"/>
                  </a:lnTo>
                  <a:cubicBezTo>
                    <a:pt x="11442" y="133"/>
                    <a:pt x="11275" y="0"/>
                    <a:pt x="11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6" name="Google Shape;3436;p61"/>
          <p:cNvGrpSpPr/>
          <p:nvPr/>
        </p:nvGrpSpPr>
        <p:grpSpPr>
          <a:xfrm>
            <a:off x="4735475" y="3533750"/>
            <a:ext cx="853975" cy="984075"/>
            <a:chOff x="1457050" y="1664125"/>
            <a:chExt cx="853975" cy="984075"/>
          </a:xfrm>
        </p:grpSpPr>
        <p:sp>
          <p:nvSpPr>
            <p:cNvPr id="3437" name="Google Shape;3437;p61"/>
            <p:cNvSpPr/>
            <p:nvPr/>
          </p:nvSpPr>
          <p:spPr>
            <a:xfrm>
              <a:off x="1457050" y="1664125"/>
              <a:ext cx="853975" cy="984075"/>
            </a:xfrm>
            <a:custGeom>
              <a:avLst/>
              <a:gdLst/>
              <a:ahLst/>
              <a:cxnLst/>
              <a:rect l="l" t="t" r="r" b="b"/>
              <a:pathLst>
                <a:path w="34159" h="39363" extrusionOk="0">
                  <a:moveTo>
                    <a:pt x="24318" y="1702"/>
                  </a:moveTo>
                  <a:cubicBezTo>
                    <a:pt x="25118" y="1702"/>
                    <a:pt x="25819" y="2269"/>
                    <a:pt x="26019" y="3103"/>
                  </a:cubicBezTo>
                  <a:lnTo>
                    <a:pt x="32323" y="30956"/>
                  </a:lnTo>
                  <a:cubicBezTo>
                    <a:pt x="32524" y="31857"/>
                    <a:pt x="31923" y="32824"/>
                    <a:pt x="30989" y="33024"/>
                  </a:cubicBezTo>
                  <a:lnTo>
                    <a:pt x="20682" y="35359"/>
                  </a:lnTo>
                  <a:lnTo>
                    <a:pt x="10374" y="37694"/>
                  </a:lnTo>
                  <a:cubicBezTo>
                    <a:pt x="10241" y="37728"/>
                    <a:pt x="10141" y="37728"/>
                    <a:pt x="10007" y="37728"/>
                  </a:cubicBezTo>
                  <a:cubicBezTo>
                    <a:pt x="9207" y="37728"/>
                    <a:pt x="8506" y="37194"/>
                    <a:pt x="8306" y="36360"/>
                  </a:cubicBezTo>
                  <a:lnTo>
                    <a:pt x="2002" y="8507"/>
                  </a:lnTo>
                  <a:cubicBezTo>
                    <a:pt x="1835" y="7540"/>
                    <a:pt x="2435" y="6639"/>
                    <a:pt x="3369" y="6372"/>
                  </a:cubicBezTo>
                  <a:lnTo>
                    <a:pt x="13677" y="4037"/>
                  </a:lnTo>
                  <a:lnTo>
                    <a:pt x="23951" y="1769"/>
                  </a:lnTo>
                  <a:cubicBezTo>
                    <a:pt x="24051" y="1702"/>
                    <a:pt x="24184" y="1702"/>
                    <a:pt x="24318" y="1702"/>
                  </a:cubicBezTo>
                  <a:close/>
                  <a:moveTo>
                    <a:pt x="24351" y="1"/>
                  </a:moveTo>
                  <a:cubicBezTo>
                    <a:pt x="24118" y="1"/>
                    <a:pt x="23851" y="34"/>
                    <a:pt x="23617" y="101"/>
                  </a:cubicBezTo>
                  <a:lnTo>
                    <a:pt x="13310" y="2436"/>
                  </a:lnTo>
                  <a:lnTo>
                    <a:pt x="3002" y="4771"/>
                  </a:lnTo>
                  <a:cubicBezTo>
                    <a:pt x="1168" y="5171"/>
                    <a:pt x="0" y="7006"/>
                    <a:pt x="434" y="8840"/>
                  </a:cubicBezTo>
                  <a:lnTo>
                    <a:pt x="6705" y="36694"/>
                  </a:lnTo>
                  <a:cubicBezTo>
                    <a:pt x="7039" y="38295"/>
                    <a:pt x="8440" y="39362"/>
                    <a:pt x="10041" y="39362"/>
                  </a:cubicBezTo>
                  <a:cubicBezTo>
                    <a:pt x="10308" y="39362"/>
                    <a:pt x="10541" y="39329"/>
                    <a:pt x="10808" y="39296"/>
                  </a:cubicBezTo>
                  <a:lnTo>
                    <a:pt x="21115" y="36961"/>
                  </a:lnTo>
                  <a:lnTo>
                    <a:pt x="31389" y="34626"/>
                  </a:lnTo>
                  <a:cubicBezTo>
                    <a:pt x="32290" y="34392"/>
                    <a:pt x="33024" y="33858"/>
                    <a:pt x="33524" y="33125"/>
                  </a:cubicBezTo>
                  <a:cubicBezTo>
                    <a:pt x="34025" y="32357"/>
                    <a:pt x="34158" y="31457"/>
                    <a:pt x="33991" y="30523"/>
                  </a:cubicBezTo>
                  <a:lnTo>
                    <a:pt x="27687" y="2669"/>
                  </a:lnTo>
                  <a:cubicBezTo>
                    <a:pt x="27353" y="1102"/>
                    <a:pt x="25986" y="1"/>
                    <a:pt x="24351"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1"/>
            <p:cNvSpPr/>
            <p:nvPr/>
          </p:nvSpPr>
          <p:spPr>
            <a:xfrm>
              <a:off x="1502075" y="1707075"/>
              <a:ext cx="768075" cy="900375"/>
            </a:xfrm>
            <a:custGeom>
              <a:avLst/>
              <a:gdLst/>
              <a:ahLst/>
              <a:cxnLst/>
              <a:rect l="l" t="t" r="r" b="b"/>
              <a:pathLst>
                <a:path w="30723" h="36015" extrusionOk="0">
                  <a:moveTo>
                    <a:pt x="22558" y="0"/>
                  </a:moveTo>
                  <a:cubicBezTo>
                    <a:pt x="22423" y="0"/>
                    <a:pt x="22286" y="17"/>
                    <a:pt x="22150" y="51"/>
                  </a:cubicBezTo>
                  <a:lnTo>
                    <a:pt x="1535" y="4687"/>
                  </a:lnTo>
                  <a:cubicBezTo>
                    <a:pt x="634" y="4921"/>
                    <a:pt x="1" y="5822"/>
                    <a:pt x="201" y="6789"/>
                  </a:cubicBezTo>
                  <a:lnTo>
                    <a:pt x="6505" y="34642"/>
                  </a:lnTo>
                  <a:cubicBezTo>
                    <a:pt x="6679" y="35455"/>
                    <a:pt x="7409" y="36015"/>
                    <a:pt x="8211" y="36015"/>
                  </a:cubicBezTo>
                  <a:cubicBezTo>
                    <a:pt x="8331" y="36015"/>
                    <a:pt x="8452" y="36002"/>
                    <a:pt x="8573" y="35976"/>
                  </a:cubicBezTo>
                  <a:lnTo>
                    <a:pt x="29188" y="31306"/>
                  </a:lnTo>
                  <a:cubicBezTo>
                    <a:pt x="30089" y="31106"/>
                    <a:pt x="30723" y="30172"/>
                    <a:pt x="30522" y="29238"/>
                  </a:cubicBezTo>
                  <a:lnTo>
                    <a:pt x="24218" y="1352"/>
                  </a:lnTo>
                  <a:cubicBezTo>
                    <a:pt x="24047" y="554"/>
                    <a:pt x="23342" y="0"/>
                    <a:pt x="225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1"/>
            <p:cNvSpPr/>
            <p:nvPr/>
          </p:nvSpPr>
          <p:spPr>
            <a:xfrm>
              <a:off x="1502075" y="1766700"/>
              <a:ext cx="472025" cy="840750"/>
            </a:xfrm>
            <a:custGeom>
              <a:avLst/>
              <a:gdLst/>
              <a:ahLst/>
              <a:cxnLst/>
              <a:rect l="l" t="t" r="r" b="b"/>
              <a:pathLst>
                <a:path w="18881" h="33630" extrusionOk="0">
                  <a:moveTo>
                    <a:pt x="11842" y="1"/>
                  </a:moveTo>
                  <a:lnTo>
                    <a:pt x="1535" y="2302"/>
                  </a:lnTo>
                  <a:cubicBezTo>
                    <a:pt x="601" y="2536"/>
                    <a:pt x="1" y="3437"/>
                    <a:pt x="201" y="4404"/>
                  </a:cubicBezTo>
                  <a:lnTo>
                    <a:pt x="6505" y="32257"/>
                  </a:lnTo>
                  <a:cubicBezTo>
                    <a:pt x="6679" y="33070"/>
                    <a:pt x="7409" y="33630"/>
                    <a:pt x="8211" y="33630"/>
                  </a:cubicBezTo>
                  <a:cubicBezTo>
                    <a:pt x="8331" y="33630"/>
                    <a:pt x="8452" y="33617"/>
                    <a:pt x="8573" y="33591"/>
                  </a:cubicBezTo>
                  <a:lnTo>
                    <a:pt x="18881" y="31256"/>
                  </a:lnTo>
                  <a:lnTo>
                    <a:pt x="11842" y="1"/>
                  </a:ln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1"/>
            <p:cNvSpPr/>
            <p:nvPr/>
          </p:nvSpPr>
          <p:spPr>
            <a:xfrm>
              <a:off x="1731400" y="2360425"/>
              <a:ext cx="50900" cy="74275"/>
            </a:xfrm>
            <a:custGeom>
              <a:avLst/>
              <a:gdLst/>
              <a:ahLst/>
              <a:cxnLst/>
              <a:rect l="l" t="t" r="r" b="b"/>
              <a:pathLst>
                <a:path w="2036" h="2971" extrusionOk="0">
                  <a:moveTo>
                    <a:pt x="1034" y="323"/>
                  </a:moveTo>
                  <a:cubicBezTo>
                    <a:pt x="1153" y="323"/>
                    <a:pt x="1262" y="354"/>
                    <a:pt x="1335" y="402"/>
                  </a:cubicBezTo>
                  <a:cubicBezTo>
                    <a:pt x="1469" y="469"/>
                    <a:pt x="1535" y="569"/>
                    <a:pt x="1569" y="736"/>
                  </a:cubicBezTo>
                  <a:cubicBezTo>
                    <a:pt x="1602" y="903"/>
                    <a:pt x="1602" y="1036"/>
                    <a:pt x="1502" y="1170"/>
                  </a:cubicBezTo>
                  <a:cubicBezTo>
                    <a:pt x="1435" y="1270"/>
                    <a:pt x="1302" y="1336"/>
                    <a:pt x="1135" y="1370"/>
                  </a:cubicBezTo>
                  <a:lnTo>
                    <a:pt x="668" y="1470"/>
                  </a:lnTo>
                  <a:lnTo>
                    <a:pt x="434" y="469"/>
                  </a:lnTo>
                  <a:lnTo>
                    <a:pt x="901" y="336"/>
                  </a:lnTo>
                  <a:cubicBezTo>
                    <a:pt x="946" y="327"/>
                    <a:pt x="991" y="323"/>
                    <a:pt x="1034" y="323"/>
                  </a:cubicBezTo>
                  <a:close/>
                  <a:moveTo>
                    <a:pt x="1140" y="1"/>
                  </a:moveTo>
                  <a:cubicBezTo>
                    <a:pt x="1043" y="1"/>
                    <a:pt x="941" y="12"/>
                    <a:pt x="835" y="35"/>
                  </a:cubicBezTo>
                  <a:lnTo>
                    <a:pt x="1" y="236"/>
                  </a:lnTo>
                  <a:lnTo>
                    <a:pt x="635" y="2971"/>
                  </a:lnTo>
                  <a:lnTo>
                    <a:pt x="1002" y="2904"/>
                  </a:lnTo>
                  <a:lnTo>
                    <a:pt x="735" y="1803"/>
                  </a:lnTo>
                  <a:lnTo>
                    <a:pt x="1202" y="1670"/>
                  </a:lnTo>
                  <a:cubicBezTo>
                    <a:pt x="1535" y="1603"/>
                    <a:pt x="1735" y="1503"/>
                    <a:pt x="1869" y="1303"/>
                  </a:cubicBezTo>
                  <a:cubicBezTo>
                    <a:pt x="2002" y="1136"/>
                    <a:pt x="2036" y="936"/>
                    <a:pt x="1969" y="636"/>
                  </a:cubicBezTo>
                  <a:cubicBezTo>
                    <a:pt x="1902" y="369"/>
                    <a:pt x="1769" y="202"/>
                    <a:pt x="1602" y="102"/>
                  </a:cubicBezTo>
                  <a:cubicBezTo>
                    <a:pt x="1473" y="38"/>
                    <a:pt x="1316" y="1"/>
                    <a:pt x="1140" y="1"/>
                  </a:cubicBez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1"/>
            <p:cNvSpPr/>
            <p:nvPr/>
          </p:nvSpPr>
          <p:spPr>
            <a:xfrm>
              <a:off x="1788950" y="2348800"/>
              <a:ext cx="63400" cy="76725"/>
            </a:xfrm>
            <a:custGeom>
              <a:avLst/>
              <a:gdLst/>
              <a:ahLst/>
              <a:cxnLst/>
              <a:rect l="l" t="t" r="r" b="b"/>
              <a:pathLst>
                <a:path w="2536" h="3069" extrusionOk="0">
                  <a:moveTo>
                    <a:pt x="734" y="400"/>
                  </a:moveTo>
                  <a:lnTo>
                    <a:pt x="1535" y="1635"/>
                  </a:lnTo>
                  <a:lnTo>
                    <a:pt x="534" y="1868"/>
                  </a:lnTo>
                  <a:lnTo>
                    <a:pt x="734" y="400"/>
                  </a:lnTo>
                  <a:close/>
                  <a:moveTo>
                    <a:pt x="868" y="0"/>
                  </a:moveTo>
                  <a:lnTo>
                    <a:pt x="434" y="67"/>
                  </a:lnTo>
                  <a:lnTo>
                    <a:pt x="0" y="3069"/>
                  </a:lnTo>
                  <a:lnTo>
                    <a:pt x="401" y="2969"/>
                  </a:lnTo>
                  <a:lnTo>
                    <a:pt x="501" y="2202"/>
                  </a:lnTo>
                  <a:lnTo>
                    <a:pt x="1735" y="1935"/>
                  </a:lnTo>
                  <a:lnTo>
                    <a:pt x="2135" y="2569"/>
                  </a:lnTo>
                  <a:lnTo>
                    <a:pt x="2536" y="2502"/>
                  </a:lnTo>
                  <a:lnTo>
                    <a:pt x="868" y="0"/>
                  </a:ln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1"/>
            <p:cNvSpPr/>
            <p:nvPr/>
          </p:nvSpPr>
          <p:spPr>
            <a:xfrm>
              <a:off x="1846500" y="2332950"/>
              <a:ext cx="58400" cy="74250"/>
            </a:xfrm>
            <a:custGeom>
              <a:avLst/>
              <a:gdLst/>
              <a:ahLst/>
              <a:cxnLst/>
              <a:rect l="l" t="t" r="r" b="b"/>
              <a:pathLst>
                <a:path w="2336" h="2970" extrusionOk="0">
                  <a:moveTo>
                    <a:pt x="1234" y="0"/>
                  </a:moveTo>
                  <a:cubicBezTo>
                    <a:pt x="1101" y="0"/>
                    <a:pt x="967" y="34"/>
                    <a:pt x="834" y="67"/>
                  </a:cubicBezTo>
                  <a:cubicBezTo>
                    <a:pt x="534" y="134"/>
                    <a:pt x="300" y="234"/>
                    <a:pt x="167" y="434"/>
                  </a:cubicBezTo>
                  <a:cubicBezTo>
                    <a:pt x="33" y="601"/>
                    <a:pt x="0" y="801"/>
                    <a:pt x="33" y="1068"/>
                  </a:cubicBezTo>
                  <a:cubicBezTo>
                    <a:pt x="100" y="1268"/>
                    <a:pt x="200" y="1401"/>
                    <a:pt x="334" y="1501"/>
                  </a:cubicBezTo>
                  <a:cubicBezTo>
                    <a:pt x="500" y="1601"/>
                    <a:pt x="701" y="1635"/>
                    <a:pt x="1001" y="1635"/>
                  </a:cubicBezTo>
                  <a:lnTo>
                    <a:pt x="1234" y="1601"/>
                  </a:lnTo>
                  <a:cubicBezTo>
                    <a:pt x="1434" y="1601"/>
                    <a:pt x="1601" y="1635"/>
                    <a:pt x="1701" y="1702"/>
                  </a:cubicBezTo>
                  <a:cubicBezTo>
                    <a:pt x="1801" y="1768"/>
                    <a:pt x="1835" y="1835"/>
                    <a:pt x="1868" y="1968"/>
                  </a:cubicBezTo>
                  <a:cubicBezTo>
                    <a:pt x="1901" y="2135"/>
                    <a:pt x="1901" y="2269"/>
                    <a:pt x="1801" y="2369"/>
                  </a:cubicBezTo>
                  <a:cubicBezTo>
                    <a:pt x="1701" y="2502"/>
                    <a:pt x="1535" y="2569"/>
                    <a:pt x="1334" y="2602"/>
                  </a:cubicBezTo>
                  <a:cubicBezTo>
                    <a:pt x="1240" y="2626"/>
                    <a:pt x="1129" y="2649"/>
                    <a:pt x="1025" y="2649"/>
                  </a:cubicBezTo>
                  <a:cubicBezTo>
                    <a:pt x="982" y="2649"/>
                    <a:pt x="940" y="2645"/>
                    <a:pt x="901" y="2636"/>
                  </a:cubicBezTo>
                  <a:cubicBezTo>
                    <a:pt x="734" y="2636"/>
                    <a:pt x="567" y="2602"/>
                    <a:pt x="400" y="2569"/>
                  </a:cubicBezTo>
                  <a:lnTo>
                    <a:pt x="400" y="2569"/>
                  </a:lnTo>
                  <a:lnTo>
                    <a:pt x="500" y="2936"/>
                  </a:lnTo>
                  <a:cubicBezTo>
                    <a:pt x="667" y="2969"/>
                    <a:pt x="801" y="2969"/>
                    <a:pt x="967" y="2969"/>
                  </a:cubicBezTo>
                  <a:cubicBezTo>
                    <a:pt x="1134" y="2969"/>
                    <a:pt x="1268" y="2936"/>
                    <a:pt x="1401" y="2902"/>
                  </a:cubicBezTo>
                  <a:cubicBezTo>
                    <a:pt x="1735" y="2836"/>
                    <a:pt x="1968" y="2702"/>
                    <a:pt x="2135" y="2535"/>
                  </a:cubicBezTo>
                  <a:cubicBezTo>
                    <a:pt x="2268" y="2369"/>
                    <a:pt x="2335" y="2135"/>
                    <a:pt x="2268" y="1868"/>
                  </a:cubicBezTo>
                  <a:cubicBezTo>
                    <a:pt x="2202" y="1635"/>
                    <a:pt x="2102" y="1468"/>
                    <a:pt x="1935" y="1368"/>
                  </a:cubicBezTo>
                  <a:cubicBezTo>
                    <a:pt x="1768" y="1268"/>
                    <a:pt x="1568" y="1235"/>
                    <a:pt x="1268" y="1235"/>
                  </a:cubicBezTo>
                  <a:lnTo>
                    <a:pt x="1034" y="1235"/>
                  </a:lnTo>
                  <a:cubicBezTo>
                    <a:pt x="976" y="1244"/>
                    <a:pt x="920" y="1248"/>
                    <a:pt x="869" y="1248"/>
                  </a:cubicBezTo>
                  <a:cubicBezTo>
                    <a:pt x="745" y="1248"/>
                    <a:pt x="648" y="1225"/>
                    <a:pt x="601" y="1201"/>
                  </a:cubicBezTo>
                  <a:cubicBezTo>
                    <a:pt x="500" y="1134"/>
                    <a:pt x="434" y="1068"/>
                    <a:pt x="400" y="934"/>
                  </a:cubicBezTo>
                  <a:cubicBezTo>
                    <a:pt x="367" y="801"/>
                    <a:pt x="400" y="667"/>
                    <a:pt x="500" y="567"/>
                  </a:cubicBezTo>
                  <a:cubicBezTo>
                    <a:pt x="601" y="467"/>
                    <a:pt x="734" y="401"/>
                    <a:pt x="934" y="334"/>
                  </a:cubicBezTo>
                  <a:cubicBezTo>
                    <a:pt x="1068" y="301"/>
                    <a:pt x="1201" y="301"/>
                    <a:pt x="1334" y="301"/>
                  </a:cubicBezTo>
                  <a:cubicBezTo>
                    <a:pt x="1434" y="301"/>
                    <a:pt x="1601" y="334"/>
                    <a:pt x="1735" y="367"/>
                  </a:cubicBezTo>
                  <a:lnTo>
                    <a:pt x="1668" y="0"/>
                  </a:ln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1"/>
            <p:cNvSpPr/>
            <p:nvPr/>
          </p:nvSpPr>
          <p:spPr>
            <a:xfrm>
              <a:off x="1905700" y="2319600"/>
              <a:ext cx="58400" cy="74250"/>
            </a:xfrm>
            <a:custGeom>
              <a:avLst/>
              <a:gdLst/>
              <a:ahLst/>
              <a:cxnLst/>
              <a:rect l="l" t="t" r="r" b="b"/>
              <a:pathLst>
                <a:path w="2336" h="2970" extrusionOk="0">
                  <a:moveTo>
                    <a:pt x="1268" y="1"/>
                  </a:moveTo>
                  <a:cubicBezTo>
                    <a:pt x="1101" y="1"/>
                    <a:pt x="968" y="1"/>
                    <a:pt x="868" y="34"/>
                  </a:cubicBezTo>
                  <a:cubicBezTo>
                    <a:pt x="568" y="101"/>
                    <a:pt x="334" y="234"/>
                    <a:pt x="201" y="401"/>
                  </a:cubicBezTo>
                  <a:cubicBezTo>
                    <a:pt x="67" y="601"/>
                    <a:pt x="0" y="801"/>
                    <a:pt x="67" y="1035"/>
                  </a:cubicBezTo>
                  <a:cubicBezTo>
                    <a:pt x="101" y="1268"/>
                    <a:pt x="201" y="1402"/>
                    <a:pt x="367" y="1502"/>
                  </a:cubicBezTo>
                  <a:cubicBezTo>
                    <a:pt x="501" y="1568"/>
                    <a:pt x="734" y="1635"/>
                    <a:pt x="1035" y="1635"/>
                  </a:cubicBezTo>
                  <a:lnTo>
                    <a:pt x="1268" y="1602"/>
                  </a:lnTo>
                  <a:cubicBezTo>
                    <a:pt x="1468" y="1602"/>
                    <a:pt x="1602" y="1635"/>
                    <a:pt x="1702" y="1702"/>
                  </a:cubicBezTo>
                  <a:cubicBezTo>
                    <a:pt x="1802" y="1735"/>
                    <a:pt x="1868" y="1835"/>
                    <a:pt x="1902" y="1969"/>
                  </a:cubicBezTo>
                  <a:cubicBezTo>
                    <a:pt x="1935" y="2135"/>
                    <a:pt x="1902" y="2269"/>
                    <a:pt x="1802" y="2369"/>
                  </a:cubicBezTo>
                  <a:cubicBezTo>
                    <a:pt x="1702" y="2469"/>
                    <a:pt x="1568" y="2569"/>
                    <a:pt x="1335" y="2602"/>
                  </a:cubicBezTo>
                  <a:cubicBezTo>
                    <a:pt x="1201" y="2636"/>
                    <a:pt x="1068" y="2636"/>
                    <a:pt x="901" y="2636"/>
                  </a:cubicBezTo>
                  <a:cubicBezTo>
                    <a:pt x="768" y="2636"/>
                    <a:pt x="601" y="2602"/>
                    <a:pt x="434" y="2536"/>
                  </a:cubicBezTo>
                  <a:lnTo>
                    <a:pt x="434" y="2536"/>
                  </a:lnTo>
                  <a:lnTo>
                    <a:pt x="501" y="2936"/>
                  </a:lnTo>
                  <a:cubicBezTo>
                    <a:pt x="668" y="2969"/>
                    <a:pt x="834" y="2969"/>
                    <a:pt x="1001" y="2969"/>
                  </a:cubicBezTo>
                  <a:cubicBezTo>
                    <a:pt x="1135" y="2969"/>
                    <a:pt x="1301" y="2936"/>
                    <a:pt x="1401" y="2903"/>
                  </a:cubicBezTo>
                  <a:cubicBezTo>
                    <a:pt x="1768" y="2836"/>
                    <a:pt x="2002" y="2703"/>
                    <a:pt x="2169" y="2536"/>
                  </a:cubicBezTo>
                  <a:cubicBezTo>
                    <a:pt x="2302" y="2336"/>
                    <a:pt x="2335" y="2135"/>
                    <a:pt x="2269" y="1869"/>
                  </a:cubicBezTo>
                  <a:cubicBezTo>
                    <a:pt x="2235" y="1635"/>
                    <a:pt x="2135" y="1468"/>
                    <a:pt x="1969" y="1368"/>
                  </a:cubicBezTo>
                  <a:cubicBezTo>
                    <a:pt x="1802" y="1268"/>
                    <a:pt x="1568" y="1235"/>
                    <a:pt x="1301" y="1235"/>
                  </a:cubicBezTo>
                  <a:lnTo>
                    <a:pt x="1068" y="1235"/>
                  </a:lnTo>
                  <a:cubicBezTo>
                    <a:pt x="834" y="1235"/>
                    <a:pt x="701" y="1235"/>
                    <a:pt x="601" y="1168"/>
                  </a:cubicBezTo>
                  <a:cubicBezTo>
                    <a:pt x="534" y="1135"/>
                    <a:pt x="467" y="1068"/>
                    <a:pt x="434" y="935"/>
                  </a:cubicBezTo>
                  <a:cubicBezTo>
                    <a:pt x="401" y="801"/>
                    <a:pt x="434" y="668"/>
                    <a:pt x="534" y="568"/>
                  </a:cubicBezTo>
                  <a:cubicBezTo>
                    <a:pt x="601" y="468"/>
                    <a:pt x="768" y="368"/>
                    <a:pt x="968" y="334"/>
                  </a:cubicBezTo>
                  <a:cubicBezTo>
                    <a:pt x="1068" y="301"/>
                    <a:pt x="1201" y="301"/>
                    <a:pt x="1335" y="301"/>
                  </a:cubicBezTo>
                  <a:cubicBezTo>
                    <a:pt x="1468" y="301"/>
                    <a:pt x="1602" y="334"/>
                    <a:pt x="1768" y="368"/>
                  </a:cubicBezTo>
                  <a:lnTo>
                    <a:pt x="1702" y="1"/>
                  </a:ln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1"/>
            <p:cNvSpPr/>
            <p:nvPr/>
          </p:nvSpPr>
          <p:spPr>
            <a:xfrm>
              <a:off x="1965750" y="2307600"/>
              <a:ext cx="50875" cy="74575"/>
            </a:xfrm>
            <a:custGeom>
              <a:avLst/>
              <a:gdLst/>
              <a:ahLst/>
              <a:cxnLst/>
              <a:rect l="l" t="t" r="r" b="b"/>
              <a:pathLst>
                <a:path w="2035" h="2983" extrusionOk="0">
                  <a:moveTo>
                    <a:pt x="1124" y="325"/>
                  </a:moveTo>
                  <a:cubicBezTo>
                    <a:pt x="1206" y="325"/>
                    <a:pt x="1276" y="341"/>
                    <a:pt x="1334" y="381"/>
                  </a:cubicBezTo>
                  <a:cubicBezTo>
                    <a:pt x="1468" y="447"/>
                    <a:pt x="1535" y="581"/>
                    <a:pt x="1568" y="747"/>
                  </a:cubicBezTo>
                  <a:cubicBezTo>
                    <a:pt x="1601" y="914"/>
                    <a:pt x="1601" y="1048"/>
                    <a:pt x="1535" y="1148"/>
                  </a:cubicBezTo>
                  <a:cubicBezTo>
                    <a:pt x="1435" y="1248"/>
                    <a:pt x="1334" y="1348"/>
                    <a:pt x="1168" y="1381"/>
                  </a:cubicBezTo>
                  <a:lnTo>
                    <a:pt x="701" y="1481"/>
                  </a:lnTo>
                  <a:lnTo>
                    <a:pt x="467" y="447"/>
                  </a:lnTo>
                  <a:lnTo>
                    <a:pt x="934" y="347"/>
                  </a:lnTo>
                  <a:cubicBezTo>
                    <a:pt x="1003" y="333"/>
                    <a:pt x="1067" y="325"/>
                    <a:pt x="1124" y="325"/>
                  </a:cubicBezTo>
                  <a:close/>
                  <a:moveTo>
                    <a:pt x="1229" y="0"/>
                  </a:moveTo>
                  <a:cubicBezTo>
                    <a:pt x="1114" y="0"/>
                    <a:pt x="984" y="17"/>
                    <a:pt x="834" y="47"/>
                  </a:cubicBezTo>
                  <a:lnTo>
                    <a:pt x="0" y="214"/>
                  </a:lnTo>
                  <a:lnTo>
                    <a:pt x="634" y="2982"/>
                  </a:lnTo>
                  <a:lnTo>
                    <a:pt x="1001" y="2882"/>
                  </a:lnTo>
                  <a:lnTo>
                    <a:pt x="767" y="1782"/>
                  </a:lnTo>
                  <a:lnTo>
                    <a:pt x="1234" y="1681"/>
                  </a:lnTo>
                  <a:cubicBezTo>
                    <a:pt x="1535" y="1615"/>
                    <a:pt x="1735" y="1481"/>
                    <a:pt x="1868" y="1315"/>
                  </a:cubicBezTo>
                  <a:cubicBezTo>
                    <a:pt x="2002" y="1148"/>
                    <a:pt x="2035" y="914"/>
                    <a:pt x="1968" y="647"/>
                  </a:cubicBezTo>
                  <a:cubicBezTo>
                    <a:pt x="1902" y="381"/>
                    <a:pt x="1768" y="180"/>
                    <a:pt x="1601" y="80"/>
                  </a:cubicBezTo>
                  <a:cubicBezTo>
                    <a:pt x="1491" y="25"/>
                    <a:pt x="1371" y="0"/>
                    <a:pt x="1229" y="0"/>
                  </a:cubicBez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1"/>
            <p:cNvSpPr/>
            <p:nvPr/>
          </p:nvSpPr>
          <p:spPr>
            <a:xfrm>
              <a:off x="2024125" y="2291775"/>
              <a:ext cx="68400" cy="73200"/>
            </a:xfrm>
            <a:custGeom>
              <a:avLst/>
              <a:gdLst/>
              <a:ahLst/>
              <a:cxnLst/>
              <a:rect l="l" t="t" r="r" b="b"/>
              <a:pathLst>
                <a:path w="2736" h="2928" extrusionOk="0">
                  <a:moveTo>
                    <a:pt x="1321" y="321"/>
                  </a:moveTo>
                  <a:cubicBezTo>
                    <a:pt x="1520" y="321"/>
                    <a:pt x="1686" y="389"/>
                    <a:pt x="1835" y="513"/>
                  </a:cubicBezTo>
                  <a:cubicBezTo>
                    <a:pt x="2035" y="680"/>
                    <a:pt x="2168" y="913"/>
                    <a:pt x="2235" y="1280"/>
                  </a:cubicBezTo>
                  <a:cubicBezTo>
                    <a:pt x="2335" y="1614"/>
                    <a:pt x="2302" y="1914"/>
                    <a:pt x="2202" y="2148"/>
                  </a:cubicBezTo>
                  <a:cubicBezTo>
                    <a:pt x="2068" y="2381"/>
                    <a:pt x="1902" y="2515"/>
                    <a:pt x="1635" y="2581"/>
                  </a:cubicBezTo>
                  <a:cubicBezTo>
                    <a:pt x="1550" y="2602"/>
                    <a:pt x="1466" y="2614"/>
                    <a:pt x="1383" y="2614"/>
                  </a:cubicBezTo>
                  <a:cubicBezTo>
                    <a:pt x="1206" y="2614"/>
                    <a:pt x="1038" y="2562"/>
                    <a:pt x="901" y="2448"/>
                  </a:cubicBezTo>
                  <a:cubicBezTo>
                    <a:pt x="701" y="2281"/>
                    <a:pt x="567" y="2014"/>
                    <a:pt x="501" y="1681"/>
                  </a:cubicBezTo>
                  <a:cubicBezTo>
                    <a:pt x="400" y="1314"/>
                    <a:pt x="434" y="1014"/>
                    <a:pt x="534" y="780"/>
                  </a:cubicBezTo>
                  <a:cubicBezTo>
                    <a:pt x="667" y="547"/>
                    <a:pt x="834" y="413"/>
                    <a:pt x="1101" y="346"/>
                  </a:cubicBezTo>
                  <a:cubicBezTo>
                    <a:pt x="1179" y="329"/>
                    <a:pt x="1252" y="321"/>
                    <a:pt x="1321" y="321"/>
                  </a:cubicBezTo>
                  <a:close/>
                  <a:moveTo>
                    <a:pt x="1388" y="0"/>
                  </a:moveTo>
                  <a:cubicBezTo>
                    <a:pt x="1276" y="0"/>
                    <a:pt x="1158" y="15"/>
                    <a:pt x="1034" y="46"/>
                  </a:cubicBezTo>
                  <a:cubicBezTo>
                    <a:pt x="667" y="146"/>
                    <a:pt x="400" y="346"/>
                    <a:pt x="200" y="647"/>
                  </a:cubicBezTo>
                  <a:cubicBezTo>
                    <a:pt x="34" y="947"/>
                    <a:pt x="0" y="1314"/>
                    <a:pt x="100" y="1747"/>
                  </a:cubicBezTo>
                  <a:cubicBezTo>
                    <a:pt x="200" y="2181"/>
                    <a:pt x="400" y="2515"/>
                    <a:pt x="667" y="2715"/>
                  </a:cubicBezTo>
                  <a:cubicBezTo>
                    <a:pt x="875" y="2853"/>
                    <a:pt x="1098" y="2928"/>
                    <a:pt x="1348" y="2928"/>
                  </a:cubicBezTo>
                  <a:cubicBezTo>
                    <a:pt x="1460" y="2928"/>
                    <a:pt x="1577" y="2913"/>
                    <a:pt x="1701" y="2882"/>
                  </a:cubicBezTo>
                  <a:cubicBezTo>
                    <a:pt x="2068" y="2815"/>
                    <a:pt x="2369" y="2615"/>
                    <a:pt x="2535" y="2281"/>
                  </a:cubicBezTo>
                  <a:cubicBezTo>
                    <a:pt x="2702" y="1981"/>
                    <a:pt x="2735" y="1614"/>
                    <a:pt x="2635" y="1180"/>
                  </a:cubicBezTo>
                  <a:cubicBezTo>
                    <a:pt x="2535" y="747"/>
                    <a:pt x="2335" y="446"/>
                    <a:pt x="2068" y="213"/>
                  </a:cubicBezTo>
                  <a:cubicBezTo>
                    <a:pt x="1861" y="75"/>
                    <a:pt x="1638" y="0"/>
                    <a:pt x="1388" y="0"/>
                  </a:cubicBez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1"/>
            <p:cNvSpPr/>
            <p:nvPr/>
          </p:nvSpPr>
          <p:spPr>
            <a:xfrm>
              <a:off x="2096675" y="2277825"/>
              <a:ext cx="69225" cy="74325"/>
            </a:xfrm>
            <a:custGeom>
              <a:avLst/>
              <a:gdLst/>
              <a:ahLst/>
              <a:cxnLst/>
              <a:rect l="l" t="t" r="r" b="b"/>
              <a:pathLst>
                <a:path w="2769" h="2973" extrusionOk="0">
                  <a:moveTo>
                    <a:pt x="1060" y="323"/>
                  </a:moveTo>
                  <a:cubicBezTo>
                    <a:pt x="1176" y="323"/>
                    <a:pt x="1264" y="347"/>
                    <a:pt x="1335" y="371"/>
                  </a:cubicBezTo>
                  <a:cubicBezTo>
                    <a:pt x="1468" y="437"/>
                    <a:pt x="1535" y="537"/>
                    <a:pt x="1568" y="704"/>
                  </a:cubicBezTo>
                  <a:cubicBezTo>
                    <a:pt x="1601" y="871"/>
                    <a:pt x="1568" y="1004"/>
                    <a:pt x="1501" y="1105"/>
                  </a:cubicBezTo>
                  <a:cubicBezTo>
                    <a:pt x="1435" y="1205"/>
                    <a:pt x="1301" y="1271"/>
                    <a:pt x="1134" y="1338"/>
                  </a:cubicBezTo>
                  <a:lnTo>
                    <a:pt x="667" y="1438"/>
                  </a:lnTo>
                  <a:lnTo>
                    <a:pt x="434" y="471"/>
                  </a:lnTo>
                  <a:lnTo>
                    <a:pt x="901" y="337"/>
                  </a:lnTo>
                  <a:cubicBezTo>
                    <a:pt x="959" y="328"/>
                    <a:pt x="1012" y="323"/>
                    <a:pt x="1060" y="323"/>
                  </a:cubicBezTo>
                  <a:close/>
                  <a:moveTo>
                    <a:pt x="1176" y="1"/>
                  </a:moveTo>
                  <a:cubicBezTo>
                    <a:pt x="1074" y="1"/>
                    <a:pt x="962" y="12"/>
                    <a:pt x="834" y="37"/>
                  </a:cubicBezTo>
                  <a:lnTo>
                    <a:pt x="0" y="237"/>
                  </a:lnTo>
                  <a:lnTo>
                    <a:pt x="634" y="2973"/>
                  </a:lnTo>
                  <a:lnTo>
                    <a:pt x="1001" y="2906"/>
                  </a:lnTo>
                  <a:lnTo>
                    <a:pt x="734" y="1738"/>
                  </a:lnTo>
                  <a:lnTo>
                    <a:pt x="1134" y="1638"/>
                  </a:lnTo>
                  <a:cubicBezTo>
                    <a:pt x="1203" y="1624"/>
                    <a:pt x="1261" y="1616"/>
                    <a:pt x="1312" y="1616"/>
                  </a:cubicBezTo>
                  <a:cubicBezTo>
                    <a:pt x="1384" y="1616"/>
                    <a:pt x="1443" y="1633"/>
                    <a:pt x="1501" y="1672"/>
                  </a:cubicBezTo>
                  <a:cubicBezTo>
                    <a:pt x="1601" y="1705"/>
                    <a:pt x="1735" y="1805"/>
                    <a:pt x="1868" y="1972"/>
                  </a:cubicBezTo>
                  <a:lnTo>
                    <a:pt x="2369" y="2572"/>
                  </a:lnTo>
                  <a:lnTo>
                    <a:pt x="2769" y="2506"/>
                  </a:lnTo>
                  <a:lnTo>
                    <a:pt x="2235" y="1838"/>
                  </a:lnTo>
                  <a:cubicBezTo>
                    <a:pt x="2102" y="1705"/>
                    <a:pt x="2002" y="1605"/>
                    <a:pt x="1902" y="1505"/>
                  </a:cubicBezTo>
                  <a:cubicBezTo>
                    <a:pt x="1802" y="1438"/>
                    <a:pt x="1735" y="1405"/>
                    <a:pt x="1635" y="1405"/>
                  </a:cubicBezTo>
                  <a:cubicBezTo>
                    <a:pt x="1768" y="1305"/>
                    <a:pt x="1868" y="1205"/>
                    <a:pt x="1935" y="1071"/>
                  </a:cubicBezTo>
                  <a:cubicBezTo>
                    <a:pt x="2002" y="938"/>
                    <a:pt x="2002" y="804"/>
                    <a:pt x="1968" y="638"/>
                  </a:cubicBezTo>
                  <a:cubicBezTo>
                    <a:pt x="1902" y="371"/>
                    <a:pt x="1768" y="171"/>
                    <a:pt x="1601" y="70"/>
                  </a:cubicBezTo>
                  <a:cubicBezTo>
                    <a:pt x="1478" y="29"/>
                    <a:pt x="1341" y="1"/>
                    <a:pt x="1176" y="1"/>
                  </a:cubicBez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1"/>
            <p:cNvSpPr/>
            <p:nvPr/>
          </p:nvSpPr>
          <p:spPr>
            <a:xfrm>
              <a:off x="2145875" y="2259550"/>
              <a:ext cx="60075" cy="75925"/>
            </a:xfrm>
            <a:custGeom>
              <a:avLst/>
              <a:gdLst/>
              <a:ahLst/>
              <a:cxnLst/>
              <a:rect l="l" t="t" r="r" b="b"/>
              <a:pathLst>
                <a:path w="2403" h="3037" extrusionOk="0">
                  <a:moveTo>
                    <a:pt x="2335" y="1"/>
                  </a:moveTo>
                  <a:lnTo>
                    <a:pt x="0" y="535"/>
                  </a:lnTo>
                  <a:lnTo>
                    <a:pt x="67" y="835"/>
                  </a:lnTo>
                  <a:lnTo>
                    <a:pt x="1034" y="601"/>
                  </a:lnTo>
                  <a:lnTo>
                    <a:pt x="1601" y="3036"/>
                  </a:lnTo>
                  <a:lnTo>
                    <a:pt x="1968" y="2970"/>
                  </a:lnTo>
                  <a:lnTo>
                    <a:pt x="1435" y="535"/>
                  </a:lnTo>
                  <a:lnTo>
                    <a:pt x="2402" y="301"/>
                  </a:lnTo>
                  <a:lnTo>
                    <a:pt x="2335" y="1"/>
                  </a:lnTo>
                  <a:close/>
                </a:path>
              </a:pathLst>
            </a:custGeom>
            <a:solidFill>
              <a:srgbClr val="FFC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1"/>
            <p:cNvSpPr/>
            <p:nvPr/>
          </p:nvSpPr>
          <p:spPr>
            <a:xfrm>
              <a:off x="1681375" y="1896950"/>
              <a:ext cx="371125" cy="337725"/>
            </a:xfrm>
            <a:custGeom>
              <a:avLst/>
              <a:gdLst/>
              <a:ahLst/>
              <a:cxnLst/>
              <a:rect l="l" t="t" r="r" b="b"/>
              <a:pathLst>
                <a:path w="14845" h="13509" extrusionOk="0">
                  <a:moveTo>
                    <a:pt x="8907" y="995"/>
                  </a:moveTo>
                  <a:lnTo>
                    <a:pt x="8907" y="995"/>
                  </a:lnTo>
                  <a:cubicBezTo>
                    <a:pt x="10875" y="1529"/>
                    <a:pt x="12509" y="3030"/>
                    <a:pt x="13076" y="5031"/>
                  </a:cubicBezTo>
                  <a:lnTo>
                    <a:pt x="11642" y="5365"/>
                  </a:lnTo>
                  <a:cubicBezTo>
                    <a:pt x="11142" y="3497"/>
                    <a:pt x="10141" y="1896"/>
                    <a:pt x="8907" y="995"/>
                  </a:cubicBezTo>
                  <a:close/>
                  <a:moveTo>
                    <a:pt x="7272" y="995"/>
                  </a:moveTo>
                  <a:lnTo>
                    <a:pt x="7272" y="995"/>
                  </a:lnTo>
                  <a:cubicBezTo>
                    <a:pt x="8807" y="1395"/>
                    <a:pt x="10208" y="3163"/>
                    <a:pt x="10875" y="5532"/>
                  </a:cubicBezTo>
                  <a:lnTo>
                    <a:pt x="9240" y="5899"/>
                  </a:lnTo>
                  <a:cubicBezTo>
                    <a:pt x="8873" y="4364"/>
                    <a:pt x="8173" y="2163"/>
                    <a:pt x="7272" y="995"/>
                  </a:cubicBezTo>
                  <a:close/>
                  <a:moveTo>
                    <a:pt x="6102" y="958"/>
                  </a:moveTo>
                  <a:cubicBezTo>
                    <a:pt x="6474" y="958"/>
                    <a:pt x="7663" y="2630"/>
                    <a:pt x="8473" y="6066"/>
                  </a:cubicBezTo>
                  <a:lnTo>
                    <a:pt x="6138" y="6633"/>
                  </a:lnTo>
                  <a:cubicBezTo>
                    <a:pt x="5371" y="3030"/>
                    <a:pt x="5738" y="1029"/>
                    <a:pt x="6071" y="962"/>
                  </a:cubicBezTo>
                  <a:cubicBezTo>
                    <a:pt x="6081" y="959"/>
                    <a:pt x="6091" y="958"/>
                    <a:pt x="6102" y="958"/>
                  </a:cubicBezTo>
                  <a:close/>
                  <a:moveTo>
                    <a:pt x="5004" y="1496"/>
                  </a:moveTo>
                  <a:cubicBezTo>
                    <a:pt x="4704" y="2897"/>
                    <a:pt x="5037" y="5198"/>
                    <a:pt x="5338" y="6766"/>
                  </a:cubicBezTo>
                  <a:lnTo>
                    <a:pt x="3703" y="7166"/>
                  </a:lnTo>
                  <a:cubicBezTo>
                    <a:pt x="3303" y="4731"/>
                    <a:pt x="3836" y="2530"/>
                    <a:pt x="5004" y="1496"/>
                  </a:cubicBezTo>
                  <a:close/>
                  <a:moveTo>
                    <a:pt x="3503" y="2229"/>
                  </a:moveTo>
                  <a:lnTo>
                    <a:pt x="3503" y="2229"/>
                  </a:lnTo>
                  <a:cubicBezTo>
                    <a:pt x="2836" y="3564"/>
                    <a:pt x="2569" y="5398"/>
                    <a:pt x="2969" y="7333"/>
                  </a:cubicBezTo>
                  <a:lnTo>
                    <a:pt x="1501" y="7667"/>
                  </a:lnTo>
                  <a:cubicBezTo>
                    <a:pt x="1168" y="5565"/>
                    <a:pt x="2002" y="3530"/>
                    <a:pt x="3503" y="2229"/>
                  </a:cubicBezTo>
                  <a:close/>
                  <a:moveTo>
                    <a:pt x="13243" y="5832"/>
                  </a:moveTo>
                  <a:lnTo>
                    <a:pt x="13243" y="5832"/>
                  </a:lnTo>
                  <a:cubicBezTo>
                    <a:pt x="13643" y="7900"/>
                    <a:pt x="12810" y="9968"/>
                    <a:pt x="11242" y="11303"/>
                  </a:cubicBezTo>
                  <a:cubicBezTo>
                    <a:pt x="11909" y="9968"/>
                    <a:pt x="12176" y="8067"/>
                    <a:pt x="11775" y="6166"/>
                  </a:cubicBezTo>
                  <a:lnTo>
                    <a:pt x="13243" y="5832"/>
                  </a:lnTo>
                  <a:close/>
                  <a:moveTo>
                    <a:pt x="11042" y="6299"/>
                  </a:moveTo>
                  <a:lnTo>
                    <a:pt x="11042" y="6299"/>
                  </a:lnTo>
                  <a:cubicBezTo>
                    <a:pt x="11509" y="8734"/>
                    <a:pt x="10975" y="10969"/>
                    <a:pt x="9741" y="12003"/>
                  </a:cubicBezTo>
                  <a:cubicBezTo>
                    <a:pt x="10041" y="10535"/>
                    <a:pt x="9707" y="8234"/>
                    <a:pt x="9407" y="6666"/>
                  </a:cubicBezTo>
                  <a:lnTo>
                    <a:pt x="11042" y="6299"/>
                  </a:lnTo>
                  <a:close/>
                  <a:moveTo>
                    <a:pt x="3136" y="8067"/>
                  </a:moveTo>
                  <a:cubicBezTo>
                    <a:pt x="3636" y="10002"/>
                    <a:pt x="4637" y="11536"/>
                    <a:pt x="5838" y="12503"/>
                  </a:cubicBezTo>
                  <a:cubicBezTo>
                    <a:pt x="3870" y="11970"/>
                    <a:pt x="2302" y="10469"/>
                    <a:pt x="1668" y="8401"/>
                  </a:cubicBezTo>
                  <a:lnTo>
                    <a:pt x="3136" y="8067"/>
                  </a:lnTo>
                  <a:close/>
                  <a:moveTo>
                    <a:pt x="5538" y="7533"/>
                  </a:moveTo>
                  <a:cubicBezTo>
                    <a:pt x="5905" y="9068"/>
                    <a:pt x="6638" y="11336"/>
                    <a:pt x="7506" y="12503"/>
                  </a:cubicBezTo>
                  <a:cubicBezTo>
                    <a:pt x="6005" y="12070"/>
                    <a:pt x="4537" y="10302"/>
                    <a:pt x="3903" y="7900"/>
                  </a:cubicBezTo>
                  <a:lnTo>
                    <a:pt x="5538" y="7533"/>
                  </a:lnTo>
                  <a:close/>
                  <a:moveTo>
                    <a:pt x="8640" y="6866"/>
                  </a:moveTo>
                  <a:cubicBezTo>
                    <a:pt x="9407" y="10469"/>
                    <a:pt x="9040" y="12503"/>
                    <a:pt x="8707" y="12570"/>
                  </a:cubicBezTo>
                  <a:cubicBezTo>
                    <a:pt x="8697" y="12573"/>
                    <a:pt x="8687" y="12574"/>
                    <a:pt x="8676" y="12574"/>
                  </a:cubicBezTo>
                  <a:cubicBezTo>
                    <a:pt x="8305" y="12574"/>
                    <a:pt x="7148" y="10901"/>
                    <a:pt x="6305" y="7400"/>
                  </a:cubicBezTo>
                  <a:lnTo>
                    <a:pt x="8640" y="6866"/>
                  </a:lnTo>
                  <a:close/>
                  <a:moveTo>
                    <a:pt x="7377" y="1"/>
                  </a:moveTo>
                  <a:cubicBezTo>
                    <a:pt x="6891" y="1"/>
                    <a:pt x="6398" y="53"/>
                    <a:pt x="5905" y="161"/>
                  </a:cubicBezTo>
                  <a:cubicBezTo>
                    <a:pt x="2269" y="995"/>
                    <a:pt x="0" y="4564"/>
                    <a:pt x="834" y="8234"/>
                  </a:cubicBezTo>
                  <a:cubicBezTo>
                    <a:pt x="1553" y="11366"/>
                    <a:pt x="4301" y="13508"/>
                    <a:pt x="7395" y="13508"/>
                  </a:cubicBezTo>
                  <a:cubicBezTo>
                    <a:pt x="7892" y="13508"/>
                    <a:pt x="8399" y="13453"/>
                    <a:pt x="8907" y="13337"/>
                  </a:cubicBezTo>
                  <a:cubicBezTo>
                    <a:pt x="12543" y="12503"/>
                    <a:pt x="14844" y="8901"/>
                    <a:pt x="14010" y="5232"/>
                  </a:cubicBezTo>
                  <a:cubicBezTo>
                    <a:pt x="13290" y="2118"/>
                    <a:pt x="10475" y="1"/>
                    <a:pt x="7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36"/>
          <p:cNvSpPr txBox="1">
            <a:spLocks noGrp="1"/>
          </p:cNvSpPr>
          <p:nvPr>
            <p:ph type="title"/>
          </p:nvPr>
        </p:nvSpPr>
        <p:spPr>
          <a:xfrm>
            <a:off x="720000" y="442676"/>
            <a:ext cx="6738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CONCLUSION</a:t>
            </a:r>
            <a:endParaRPr dirty="0">
              <a:solidFill>
                <a:schemeClr val="accent3"/>
              </a:solidFill>
            </a:endParaRPr>
          </a:p>
        </p:txBody>
      </p:sp>
      <p:sp>
        <p:nvSpPr>
          <p:cNvPr id="1534" name="Google Shape;1534;p36"/>
          <p:cNvSpPr txBox="1">
            <a:spLocks noGrp="1"/>
          </p:cNvSpPr>
          <p:nvPr>
            <p:ph type="body" idx="1"/>
          </p:nvPr>
        </p:nvSpPr>
        <p:spPr>
          <a:xfrm>
            <a:off x="720000" y="1185500"/>
            <a:ext cx="7704000" cy="3368400"/>
          </a:xfrm>
          <a:prstGeom prst="rect">
            <a:avLst/>
          </a:prstGeom>
        </p:spPr>
        <p:txBody>
          <a:bodyPr spcFirstLastPara="1" wrap="square" lIns="91425" tIns="91425" rIns="91425" bIns="91425" anchor="t" anchorCtr="0">
            <a:noAutofit/>
          </a:bodyPr>
          <a:lstStyle/>
          <a:p>
            <a:pPr marL="0" indent="0" algn="just">
              <a:spcAft>
                <a:spcPts val="600"/>
              </a:spcAft>
              <a:buNone/>
            </a:pPr>
            <a:r>
              <a:rPr lang="en-US" sz="1800" dirty="0"/>
              <a:t>The overview of this website is to create high quality content .The ultimate goal of our project is to make travelling easier and hassle-free as it would be really time consuming to plan out trip without knowing the city completely. We as a team got to learn on how to approach the development of a website from the scratch and wish to implement the same in any of our future works too. Multiple reviews and suggestions from various panel members and our guide have helped us in the smallest of smallest detailed correction to make the website today. The website Travel Escort can be a great place to find all the information a person needs before he visits the place and we wish to expand this to many more places beyond the borders of Karnataka.</a:t>
            </a:r>
          </a:p>
        </p:txBody>
      </p:sp>
      <p:sp>
        <p:nvSpPr>
          <p:cNvPr id="1535" name="Google Shape;1535;p36"/>
          <p:cNvSpPr/>
          <p:nvPr/>
        </p:nvSpPr>
        <p:spPr>
          <a:xfrm>
            <a:off x="6937600" y="-19350"/>
            <a:ext cx="2103850" cy="3020275"/>
          </a:xfrm>
          <a:custGeom>
            <a:avLst/>
            <a:gdLst/>
            <a:ahLst/>
            <a:cxnLst/>
            <a:rect l="l" t="t" r="r" b="b"/>
            <a:pathLst>
              <a:path w="84154" h="120811" extrusionOk="0">
                <a:moveTo>
                  <a:pt x="0" y="0"/>
                </a:moveTo>
                <a:cubicBezTo>
                  <a:pt x="1870" y="14970"/>
                  <a:pt x="23133" y="23610"/>
                  <a:pt x="38205" y="24265"/>
                </a:cubicBezTo>
                <a:cubicBezTo>
                  <a:pt x="42943" y="24471"/>
                  <a:pt x="49792" y="25542"/>
                  <a:pt x="52145" y="21425"/>
                </a:cubicBezTo>
                <a:cubicBezTo>
                  <a:pt x="54018" y="18148"/>
                  <a:pt x="45119" y="14947"/>
                  <a:pt x="41819" y="16779"/>
                </a:cubicBezTo>
                <a:cubicBezTo>
                  <a:pt x="37750" y="19038"/>
                  <a:pt x="38964" y="26556"/>
                  <a:pt x="41045" y="30719"/>
                </a:cubicBezTo>
                <a:cubicBezTo>
                  <a:pt x="46074" y="40778"/>
                  <a:pt x="62576" y="39826"/>
                  <a:pt x="69698" y="48530"/>
                </a:cubicBezTo>
                <a:cubicBezTo>
                  <a:pt x="74422" y="54303"/>
                  <a:pt x="77206" y="62572"/>
                  <a:pt x="76152" y="69956"/>
                </a:cubicBezTo>
                <a:cubicBezTo>
                  <a:pt x="75068" y="77551"/>
                  <a:pt x="67811" y="83484"/>
                  <a:pt x="67117" y="91124"/>
                </a:cubicBezTo>
                <a:cubicBezTo>
                  <a:pt x="66085" y="102487"/>
                  <a:pt x="73088" y="118034"/>
                  <a:pt x="84154" y="120811"/>
                </a:cubicBezTo>
              </a:path>
            </a:pathLst>
          </a:custGeom>
          <a:noFill/>
          <a:ln w="19050" cap="flat" cmpd="sng">
            <a:solidFill>
              <a:schemeClr val="accent6"/>
            </a:solidFill>
            <a:prstDash val="dot"/>
            <a:round/>
            <a:headEnd type="none" w="med" len="med"/>
            <a:tailEnd type="none" w="med" len="med"/>
          </a:ln>
        </p:spPr>
      </p:sp>
      <p:grpSp>
        <p:nvGrpSpPr>
          <p:cNvPr id="1536" name="Google Shape;1536;p36"/>
          <p:cNvGrpSpPr/>
          <p:nvPr/>
        </p:nvGrpSpPr>
        <p:grpSpPr>
          <a:xfrm>
            <a:off x="7328661" y="33884"/>
            <a:ext cx="1247634" cy="983783"/>
            <a:chOff x="3370900" y="2040225"/>
            <a:chExt cx="1451075" cy="1144200"/>
          </a:xfrm>
        </p:grpSpPr>
        <p:sp>
          <p:nvSpPr>
            <p:cNvPr id="1537" name="Google Shape;1537;p36"/>
            <p:cNvSpPr/>
            <p:nvPr/>
          </p:nvSpPr>
          <p:spPr>
            <a:xfrm>
              <a:off x="3370900" y="2040225"/>
              <a:ext cx="1376025" cy="1144200"/>
            </a:xfrm>
            <a:custGeom>
              <a:avLst/>
              <a:gdLst/>
              <a:ahLst/>
              <a:cxnLst/>
              <a:rect l="l" t="t" r="r" b="b"/>
              <a:pathLst>
                <a:path w="55041" h="45768" extrusionOk="0">
                  <a:moveTo>
                    <a:pt x="54840" y="27087"/>
                  </a:moveTo>
                  <a:cubicBezTo>
                    <a:pt x="54673" y="25119"/>
                    <a:pt x="53372" y="23685"/>
                    <a:pt x="51705" y="22817"/>
                  </a:cubicBezTo>
                  <a:cubicBezTo>
                    <a:pt x="49903" y="21850"/>
                    <a:pt x="47702" y="21516"/>
                    <a:pt x="45600" y="21416"/>
                  </a:cubicBezTo>
                  <a:cubicBezTo>
                    <a:pt x="45567" y="20749"/>
                    <a:pt x="45567" y="20115"/>
                    <a:pt x="45567" y="19448"/>
                  </a:cubicBezTo>
                  <a:cubicBezTo>
                    <a:pt x="45567" y="19181"/>
                    <a:pt x="45533" y="18981"/>
                    <a:pt x="45433" y="18781"/>
                  </a:cubicBezTo>
                  <a:cubicBezTo>
                    <a:pt x="45333" y="12843"/>
                    <a:pt x="43565" y="7440"/>
                    <a:pt x="37928" y="4171"/>
                  </a:cubicBezTo>
                  <a:cubicBezTo>
                    <a:pt x="33325" y="1502"/>
                    <a:pt x="27020" y="1"/>
                    <a:pt x="22017" y="2636"/>
                  </a:cubicBezTo>
                  <a:cubicBezTo>
                    <a:pt x="20082" y="3670"/>
                    <a:pt x="18081" y="5505"/>
                    <a:pt x="16546" y="7006"/>
                  </a:cubicBezTo>
                  <a:lnTo>
                    <a:pt x="14178" y="9408"/>
                  </a:lnTo>
                  <a:cubicBezTo>
                    <a:pt x="11042" y="7740"/>
                    <a:pt x="7506" y="6506"/>
                    <a:pt x="4704" y="7606"/>
                  </a:cubicBezTo>
                  <a:cubicBezTo>
                    <a:pt x="1802" y="8741"/>
                    <a:pt x="201" y="10642"/>
                    <a:pt x="1" y="13844"/>
                  </a:cubicBezTo>
                  <a:cubicBezTo>
                    <a:pt x="1" y="14011"/>
                    <a:pt x="1" y="14244"/>
                    <a:pt x="34" y="14411"/>
                  </a:cubicBezTo>
                  <a:cubicBezTo>
                    <a:pt x="34" y="15746"/>
                    <a:pt x="468" y="17113"/>
                    <a:pt x="1068" y="18314"/>
                  </a:cubicBezTo>
                  <a:cubicBezTo>
                    <a:pt x="2636" y="21316"/>
                    <a:pt x="5838" y="23351"/>
                    <a:pt x="9374" y="24685"/>
                  </a:cubicBezTo>
                  <a:lnTo>
                    <a:pt x="9308" y="24685"/>
                  </a:lnTo>
                  <a:cubicBezTo>
                    <a:pt x="8907" y="24685"/>
                    <a:pt x="8540" y="24785"/>
                    <a:pt x="8173" y="24919"/>
                  </a:cubicBezTo>
                  <a:cubicBezTo>
                    <a:pt x="7873" y="24785"/>
                    <a:pt x="7573" y="24752"/>
                    <a:pt x="7306" y="24685"/>
                  </a:cubicBezTo>
                  <a:lnTo>
                    <a:pt x="6806" y="24685"/>
                  </a:lnTo>
                  <a:lnTo>
                    <a:pt x="5171" y="24685"/>
                  </a:lnTo>
                  <a:cubicBezTo>
                    <a:pt x="4638" y="24685"/>
                    <a:pt x="4137" y="24819"/>
                    <a:pt x="3670" y="25119"/>
                  </a:cubicBezTo>
                  <a:cubicBezTo>
                    <a:pt x="3270" y="25419"/>
                    <a:pt x="2936" y="25786"/>
                    <a:pt x="2703" y="26253"/>
                  </a:cubicBezTo>
                  <a:cubicBezTo>
                    <a:pt x="2569" y="26587"/>
                    <a:pt x="2503" y="26920"/>
                    <a:pt x="2469" y="27254"/>
                  </a:cubicBezTo>
                  <a:lnTo>
                    <a:pt x="2469" y="27687"/>
                  </a:lnTo>
                  <a:lnTo>
                    <a:pt x="2469" y="31590"/>
                  </a:lnTo>
                  <a:lnTo>
                    <a:pt x="2469" y="32024"/>
                  </a:lnTo>
                  <a:cubicBezTo>
                    <a:pt x="2503" y="32357"/>
                    <a:pt x="2536" y="32691"/>
                    <a:pt x="2703" y="33025"/>
                  </a:cubicBezTo>
                  <a:cubicBezTo>
                    <a:pt x="2770" y="33158"/>
                    <a:pt x="2836" y="33258"/>
                    <a:pt x="2870" y="33358"/>
                  </a:cubicBezTo>
                  <a:cubicBezTo>
                    <a:pt x="2670" y="33525"/>
                    <a:pt x="2503" y="33692"/>
                    <a:pt x="2336" y="33925"/>
                  </a:cubicBezTo>
                  <a:cubicBezTo>
                    <a:pt x="1969" y="34426"/>
                    <a:pt x="1802" y="35026"/>
                    <a:pt x="1802" y="35626"/>
                  </a:cubicBezTo>
                  <a:cubicBezTo>
                    <a:pt x="1802" y="36260"/>
                    <a:pt x="1969" y="36827"/>
                    <a:pt x="2336" y="37328"/>
                  </a:cubicBezTo>
                  <a:cubicBezTo>
                    <a:pt x="2636" y="37761"/>
                    <a:pt x="3036" y="38095"/>
                    <a:pt x="3537" y="38295"/>
                  </a:cubicBezTo>
                  <a:lnTo>
                    <a:pt x="3937" y="38428"/>
                  </a:lnTo>
                  <a:lnTo>
                    <a:pt x="3937" y="42164"/>
                  </a:lnTo>
                  <a:lnTo>
                    <a:pt x="3937" y="42832"/>
                  </a:lnTo>
                  <a:cubicBezTo>
                    <a:pt x="3970" y="43265"/>
                    <a:pt x="4037" y="43632"/>
                    <a:pt x="4204" y="43999"/>
                  </a:cubicBezTo>
                  <a:cubicBezTo>
                    <a:pt x="4437" y="44499"/>
                    <a:pt x="4804" y="44966"/>
                    <a:pt x="5305" y="45267"/>
                  </a:cubicBezTo>
                  <a:cubicBezTo>
                    <a:pt x="5805" y="45600"/>
                    <a:pt x="6372" y="45700"/>
                    <a:pt x="6973" y="45700"/>
                  </a:cubicBezTo>
                  <a:cubicBezTo>
                    <a:pt x="7540" y="45700"/>
                    <a:pt x="8140" y="45600"/>
                    <a:pt x="8640" y="45267"/>
                  </a:cubicBezTo>
                  <a:cubicBezTo>
                    <a:pt x="8974" y="45033"/>
                    <a:pt x="9241" y="44766"/>
                    <a:pt x="9508" y="44433"/>
                  </a:cubicBezTo>
                  <a:cubicBezTo>
                    <a:pt x="9708" y="44766"/>
                    <a:pt x="10008" y="45033"/>
                    <a:pt x="10342" y="45267"/>
                  </a:cubicBezTo>
                  <a:cubicBezTo>
                    <a:pt x="10842" y="45600"/>
                    <a:pt x="11409" y="45700"/>
                    <a:pt x="12010" y="45700"/>
                  </a:cubicBezTo>
                  <a:cubicBezTo>
                    <a:pt x="12577" y="45700"/>
                    <a:pt x="13177" y="45600"/>
                    <a:pt x="13677" y="45267"/>
                  </a:cubicBezTo>
                  <a:cubicBezTo>
                    <a:pt x="13744" y="45200"/>
                    <a:pt x="13811" y="45167"/>
                    <a:pt x="13878" y="45133"/>
                  </a:cubicBezTo>
                  <a:cubicBezTo>
                    <a:pt x="13911" y="45167"/>
                    <a:pt x="14011" y="45200"/>
                    <a:pt x="14078" y="45267"/>
                  </a:cubicBezTo>
                  <a:cubicBezTo>
                    <a:pt x="14578" y="45600"/>
                    <a:pt x="15178" y="45700"/>
                    <a:pt x="15746" y="45700"/>
                  </a:cubicBezTo>
                  <a:cubicBezTo>
                    <a:pt x="16346" y="45700"/>
                    <a:pt x="16946" y="45600"/>
                    <a:pt x="17413" y="45267"/>
                  </a:cubicBezTo>
                  <a:cubicBezTo>
                    <a:pt x="17513" y="45200"/>
                    <a:pt x="17547" y="45167"/>
                    <a:pt x="17647" y="45133"/>
                  </a:cubicBezTo>
                  <a:cubicBezTo>
                    <a:pt x="17680" y="45167"/>
                    <a:pt x="17780" y="45200"/>
                    <a:pt x="17814" y="45267"/>
                  </a:cubicBezTo>
                  <a:cubicBezTo>
                    <a:pt x="18314" y="45600"/>
                    <a:pt x="18881" y="45700"/>
                    <a:pt x="19515" y="45700"/>
                  </a:cubicBezTo>
                  <a:lnTo>
                    <a:pt x="22017" y="45700"/>
                  </a:lnTo>
                  <a:cubicBezTo>
                    <a:pt x="22217" y="45700"/>
                    <a:pt x="22484" y="45700"/>
                    <a:pt x="22684" y="45667"/>
                  </a:cubicBezTo>
                  <a:cubicBezTo>
                    <a:pt x="23051" y="45634"/>
                    <a:pt x="23484" y="45534"/>
                    <a:pt x="23818" y="45433"/>
                  </a:cubicBezTo>
                  <a:cubicBezTo>
                    <a:pt x="24318" y="45200"/>
                    <a:pt x="24719" y="44866"/>
                    <a:pt x="25019" y="44466"/>
                  </a:cubicBezTo>
                  <a:cubicBezTo>
                    <a:pt x="25186" y="44266"/>
                    <a:pt x="25319" y="43999"/>
                    <a:pt x="25386" y="43699"/>
                  </a:cubicBezTo>
                  <a:cubicBezTo>
                    <a:pt x="25486" y="43866"/>
                    <a:pt x="25586" y="44032"/>
                    <a:pt x="25719" y="44166"/>
                  </a:cubicBezTo>
                  <a:cubicBezTo>
                    <a:pt x="26020" y="44499"/>
                    <a:pt x="26353" y="44800"/>
                    <a:pt x="26720" y="45033"/>
                  </a:cubicBezTo>
                  <a:cubicBezTo>
                    <a:pt x="27087" y="45300"/>
                    <a:pt x="27554" y="45467"/>
                    <a:pt x="28021" y="45600"/>
                  </a:cubicBezTo>
                  <a:cubicBezTo>
                    <a:pt x="28521" y="45700"/>
                    <a:pt x="29022" y="45767"/>
                    <a:pt x="29522" y="45767"/>
                  </a:cubicBezTo>
                  <a:lnTo>
                    <a:pt x="29622" y="45767"/>
                  </a:lnTo>
                  <a:lnTo>
                    <a:pt x="29655" y="45767"/>
                  </a:lnTo>
                  <a:cubicBezTo>
                    <a:pt x="29956" y="45767"/>
                    <a:pt x="30189" y="45700"/>
                    <a:pt x="30489" y="45667"/>
                  </a:cubicBezTo>
                  <a:cubicBezTo>
                    <a:pt x="30823" y="45634"/>
                    <a:pt x="31190" y="45534"/>
                    <a:pt x="31523" y="45433"/>
                  </a:cubicBezTo>
                  <a:cubicBezTo>
                    <a:pt x="31890" y="45300"/>
                    <a:pt x="32224" y="45133"/>
                    <a:pt x="32558" y="44933"/>
                  </a:cubicBezTo>
                  <a:cubicBezTo>
                    <a:pt x="32791" y="44800"/>
                    <a:pt x="32958" y="44666"/>
                    <a:pt x="33125" y="44499"/>
                  </a:cubicBezTo>
                  <a:lnTo>
                    <a:pt x="33158" y="44533"/>
                  </a:lnTo>
                  <a:cubicBezTo>
                    <a:pt x="33658" y="44966"/>
                    <a:pt x="34192" y="45267"/>
                    <a:pt x="34826" y="45467"/>
                  </a:cubicBezTo>
                  <a:cubicBezTo>
                    <a:pt x="35393" y="45667"/>
                    <a:pt x="36027" y="45767"/>
                    <a:pt x="36660" y="45767"/>
                  </a:cubicBezTo>
                  <a:cubicBezTo>
                    <a:pt x="37294" y="45767"/>
                    <a:pt x="37895" y="45667"/>
                    <a:pt x="38495" y="45500"/>
                  </a:cubicBezTo>
                  <a:cubicBezTo>
                    <a:pt x="39029" y="45333"/>
                    <a:pt x="39563" y="45033"/>
                    <a:pt x="40030" y="44700"/>
                  </a:cubicBezTo>
                  <a:cubicBezTo>
                    <a:pt x="40330" y="45033"/>
                    <a:pt x="40697" y="45300"/>
                    <a:pt x="41064" y="45467"/>
                  </a:cubicBezTo>
                  <a:cubicBezTo>
                    <a:pt x="41497" y="45634"/>
                    <a:pt x="41964" y="45700"/>
                    <a:pt x="42398" y="45700"/>
                  </a:cubicBezTo>
                  <a:cubicBezTo>
                    <a:pt x="42865" y="45700"/>
                    <a:pt x="43332" y="45634"/>
                    <a:pt x="43732" y="45433"/>
                  </a:cubicBezTo>
                  <a:cubicBezTo>
                    <a:pt x="43999" y="45300"/>
                    <a:pt x="44233" y="45133"/>
                    <a:pt x="44433" y="44933"/>
                  </a:cubicBezTo>
                  <a:lnTo>
                    <a:pt x="44933" y="45300"/>
                  </a:lnTo>
                  <a:cubicBezTo>
                    <a:pt x="45400" y="45600"/>
                    <a:pt x="45934" y="45700"/>
                    <a:pt x="46501" y="45700"/>
                  </a:cubicBezTo>
                  <a:lnTo>
                    <a:pt x="47335" y="45700"/>
                  </a:lnTo>
                  <a:cubicBezTo>
                    <a:pt x="47902" y="45700"/>
                    <a:pt x="48502" y="45600"/>
                    <a:pt x="49003" y="45267"/>
                  </a:cubicBezTo>
                  <a:cubicBezTo>
                    <a:pt x="49503" y="44966"/>
                    <a:pt x="49870" y="44499"/>
                    <a:pt x="50070" y="43966"/>
                  </a:cubicBezTo>
                  <a:cubicBezTo>
                    <a:pt x="50237" y="43599"/>
                    <a:pt x="50337" y="43199"/>
                    <a:pt x="50337" y="42832"/>
                  </a:cubicBezTo>
                  <a:lnTo>
                    <a:pt x="50337" y="42164"/>
                  </a:lnTo>
                  <a:lnTo>
                    <a:pt x="50337" y="35660"/>
                  </a:lnTo>
                  <a:cubicBezTo>
                    <a:pt x="50337" y="35460"/>
                    <a:pt x="50337" y="35193"/>
                    <a:pt x="50270" y="34993"/>
                  </a:cubicBezTo>
                  <a:cubicBezTo>
                    <a:pt x="50203" y="34526"/>
                    <a:pt x="50070" y="34125"/>
                    <a:pt x="49803" y="33758"/>
                  </a:cubicBezTo>
                  <a:cubicBezTo>
                    <a:pt x="49736" y="33692"/>
                    <a:pt x="49736" y="33658"/>
                    <a:pt x="49703" y="33658"/>
                  </a:cubicBezTo>
                  <a:cubicBezTo>
                    <a:pt x="50337" y="33425"/>
                    <a:pt x="50904" y="33091"/>
                    <a:pt x="51471" y="32758"/>
                  </a:cubicBezTo>
                  <a:cubicBezTo>
                    <a:pt x="53406" y="31624"/>
                    <a:pt x="55040" y="29522"/>
                    <a:pt x="54840" y="27087"/>
                  </a:cubicBezTo>
                  <a:close/>
                  <a:moveTo>
                    <a:pt x="25386" y="34759"/>
                  </a:moveTo>
                  <a:cubicBezTo>
                    <a:pt x="25386" y="34759"/>
                    <a:pt x="25386" y="34692"/>
                    <a:pt x="25352" y="34692"/>
                  </a:cubicBezTo>
                  <a:lnTo>
                    <a:pt x="25386" y="34692"/>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6"/>
            <p:cNvSpPr/>
            <p:nvPr/>
          </p:nvSpPr>
          <p:spPr>
            <a:xfrm>
              <a:off x="3599400" y="2096100"/>
              <a:ext cx="864825" cy="657175"/>
            </a:xfrm>
            <a:custGeom>
              <a:avLst/>
              <a:gdLst/>
              <a:ahLst/>
              <a:cxnLst/>
              <a:rect l="l" t="t" r="r" b="b"/>
              <a:pathLst>
                <a:path w="34593" h="26287" extrusionOk="0">
                  <a:moveTo>
                    <a:pt x="34159" y="19682"/>
                  </a:moveTo>
                  <a:cubicBezTo>
                    <a:pt x="34592" y="12043"/>
                    <a:pt x="32891" y="6772"/>
                    <a:pt x="27721" y="3870"/>
                  </a:cubicBezTo>
                  <a:cubicBezTo>
                    <a:pt x="24018" y="1735"/>
                    <a:pt x="18314" y="1"/>
                    <a:pt x="13844" y="2369"/>
                  </a:cubicBezTo>
                  <a:cubicBezTo>
                    <a:pt x="10975" y="3870"/>
                    <a:pt x="6839" y="8440"/>
                    <a:pt x="4537" y="10742"/>
                  </a:cubicBezTo>
                  <a:cubicBezTo>
                    <a:pt x="1" y="15278"/>
                    <a:pt x="24352" y="26286"/>
                    <a:pt x="27821" y="25419"/>
                  </a:cubicBezTo>
                  <a:cubicBezTo>
                    <a:pt x="31323" y="24552"/>
                    <a:pt x="34159" y="19682"/>
                    <a:pt x="34159" y="196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6"/>
            <p:cNvSpPr/>
            <p:nvPr/>
          </p:nvSpPr>
          <p:spPr>
            <a:xfrm>
              <a:off x="3799550" y="2386325"/>
              <a:ext cx="660500" cy="293550"/>
            </a:xfrm>
            <a:custGeom>
              <a:avLst/>
              <a:gdLst/>
              <a:ahLst/>
              <a:cxnLst/>
              <a:rect l="l" t="t" r="r" b="b"/>
              <a:pathLst>
                <a:path w="26420" h="11742" extrusionOk="0">
                  <a:moveTo>
                    <a:pt x="4304" y="5471"/>
                  </a:moveTo>
                  <a:cubicBezTo>
                    <a:pt x="13010" y="11742"/>
                    <a:pt x="26419" y="9807"/>
                    <a:pt x="26419" y="9807"/>
                  </a:cubicBezTo>
                  <a:cubicBezTo>
                    <a:pt x="26419" y="9807"/>
                    <a:pt x="26353" y="7139"/>
                    <a:pt x="26319" y="5671"/>
                  </a:cubicBezTo>
                  <a:cubicBezTo>
                    <a:pt x="26319" y="5671"/>
                    <a:pt x="12810" y="740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6"/>
            <p:cNvSpPr/>
            <p:nvPr/>
          </p:nvSpPr>
          <p:spPr>
            <a:xfrm>
              <a:off x="3394250" y="2134475"/>
              <a:ext cx="861475" cy="572925"/>
            </a:xfrm>
            <a:custGeom>
              <a:avLst/>
              <a:gdLst/>
              <a:ahLst/>
              <a:cxnLst/>
              <a:rect l="l" t="t" r="r" b="b"/>
              <a:pathLst>
                <a:path w="34459" h="22917" extrusionOk="0">
                  <a:moveTo>
                    <a:pt x="2436" y="7873"/>
                  </a:moveTo>
                  <a:cubicBezTo>
                    <a:pt x="2436" y="7873"/>
                    <a:pt x="1" y="9674"/>
                    <a:pt x="2036" y="13677"/>
                  </a:cubicBezTo>
                  <a:cubicBezTo>
                    <a:pt x="6072" y="21682"/>
                    <a:pt x="27087" y="22917"/>
                    <a:pt x="34459" y="20248"/>
                  </a:cubicBezTo>
                  <a:cubicBezTo>
                    <a:pt x="21116" y="20382"/>
                    <a:pt x="9041" y="0"/>
                    <a:pt x="2436" y="787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6"/>
            <p:cNvSpPr/>
            <p:nvPr/>
          </p:nvSpPr>
          <p:spPr>
            <a:xfrm>
              <a:off x="3424275" y="2192850"/>
              <a:ext cx="1397700" cy="681350"/>
            </a:xfrm>
            <a:custGeom>
              <a:avLst/>
              <a:gdLst/>
              <a:ahLst/>
              <a:cxnLst/>
              <a:rect l="l" t="t" r="r" b="b"/>
              <a:pathLst>
                <a:path w="55908" h="27254" extrusionOk="0">
                  <a:moveTo>
                    <a:pt x="17380" y="12242"/>
                  </a:moveTo>
                  <a:cubicBezTo>
                    <a:pt x="12310" y="6505"/>
                    <a:pt x="2569" y="0"/>
                    <a:pt x="1" y="7906"/>
                  </a:cubicBezTo>
                  <a:cubicBezTo>
                    <a:pt x="168" y="4971"/>
                    <a:pt x="1902" y="4037"/>
                    <a:pt x="3370" y="3503"/>
                  </a:cubicBezTo>
                  <a:cubicBezTo>
                    <a:pt x="8740" y="1401"/>
                    <a:pt x="20682" y="11809"/>
                    <a:pt x="24718" y="15411"/>
                  </a:cubicBezTo>
                  <a:cubicBezTo>
                    <a:pt x="32391" y="18347"/>
                    <a:pt x="36327" y="17246"/>
                    <a:pt x="42498" y="17379"/>
                  </a:cubicBezTo>
                  <a:cubicBezTo>
                    <a:pt x="55907" y="17646"/>
                    <a:pt x="50737" y="27253"/>
                    <a:pt x="41664" y="26586"/>
                  </a:cubicBezTo>
                  <a:cubicBezTo>
                    <a:pt x="29889" y="25685"/>
                    <a:pt x="25319" y="21215"/>
                    <a:pt x="17380" y="122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6"/>
            <p:cNvSpPr/>
            <p:nvPr/>
          </p:nvSpPr>
          <p:spPr>
            <a:xfrm>
              <a:off x="3483500" y="2715725"/>
              <a:ext cx="78400" cy="141775"/>
            </a:xfrm>
            <a:custGeom>
              <a:avLst/>
              <a:gdLst/>
              <a:ahLst/>
              <a:cxnLst/>
              <a:rect l="l" t="t" r="r" b="b"/>
              <a:pathLst>
                <a:path w="3136" h="5671" extrusionOk="0">
                  <a:moveTo>
                    <a:pt x="2202" y="0"/>
                  </a:moveTo>
                  <a:lnTo>
                    <a:pt x="2202" y="100"/>
                  </a:lnTo>
                  <a:lnTo>
                    <a:pt x="634" y="100"/>
                  </a:lnTo>
                  <a:cubicBezTo>
                    <a:pt x="501" y="100"/>
                    <a:pt x="367" y="134"/>
                    <a:pt x="300" y="167"/>
                  </a:cubicBezTo>
                  <a:cubicBezTo>
                    <a:pt x="200" y="234"/>
                    <a:pt x="167" y="300"/>
                    <a:pt x="134" y="401"/>
                  </a:cubicBezTo>
                  <a:cubicBezTo>
                    <a:pt x="100" y="467"/>
                    <a:pt x="34" y="534"/>
                    <a:pt x="34" y="667"/>
                  </a:cubicBezTo>
                  <a:lnTo>
                    <a:pt x="34" y="1001"/>
                  </a:lnTo>
                  <a:lnTo>
                    <a:pt x="34" y="4770"/>
                  </a:lnTo>
                  <a:cubicBezTo>
                    <a:pt x="34" y="4904"/>
                    <a:pt x="0" y="4971"/>
                    <a:pt x="34" y="5104"/>
                  </a:cubicBezTo>
                  <a:cubicBezTo>
                    <a:pt x="100" y="5237"/>
                    <a:pt x="100" y="5304"/>
                    <a:pt x="134" y="5404"/>
                  </a:cubicBezTo>
                  <a:cubicBezTo>
                    <a:pt x="167" y="5471"/>
                    <a:pt x="200" y="5571"/>
                    <a:pt x="300" y="5604"/>
                  </a:cubicBezTo>
                  <a:cubicBezTo>
                    <a:pt x="367" y="5638"/>
                    <a:pt x="467" y="5671"/>
                    <a:pt x="634" y="5671"/>
                  </a:cubicBezTo>
                  <a:lnTo>
                    <a:pt x="2535" y="5671"/>
                  </a:lnTo>
                  <a:cubicBezTo>
                    <a:pt x="2669" y="5638"/>
                    <a:pt x="2769" y="5638"/>
                    <a:pt x="2836" y="5604"/>
                  </a:cubicBezTo>
                  <a:cubicBezTo>
                    <a:pt x="2936" y="5571"/>
                    <a:pt x="3002" y="5504"/>
                    <a:pt x="3036" y="5438"/>
                  </a:cubicBezTo>
                  <a:cubicBezTo>
                    <a:pt x="3102" y="5337"/>
                    <a:pt x="3136" y="5237"/>
                    <a:pt x="3136" y="5104"/>
                  </a:cubicBezTo>
                  <a:cubicBezTo>
                    <a:pt x="3136" y="4937"/>
                    <a:pt x="3102" y="4837"/>
                    <a:pt x="3036" y="4770"/>
                  </a:cubicBezTo>
                  <a:cubicBezTo>
                    <a:pt x="3002" y="4670"/>
                    <a:pt x="2936" y="4637"/>
                    <a:pt x="2836" y="4604"/>
                  </a:cubicBezTo>
                  <a:cubicBezTo>
                    <a:pt x="2769" y="4537"/>
                    <a:pt x="2669" y="4504"/>
                    <a:pt x="2535" y="4504"/>
                  </a:cubicBezTo>
                  <a:lnTo>
                    <a:pt x="1268" y="4504"/>
                  </a:lnTo>
                  <a:lnTo>
                    <a:pt x="1268" y="3336"/>
                  </a:lnTo>
                  <a:lnTo>
                    <a:pt x="2102" y="3336"/>
                  </a:lnTo>
                  <a:cubicBezTo>
                    <a:pt x="2202" y="3303"/>
                    <a:pt x="2302" y="3303"/>
                    <a:pt x="2369" y="3269"/>
                  </a:cubicBezTo>
                  <a:cubicBezTo>
                    <a:pt x="2469" y="3203"/>
                    <a:pt x="2535" y="3169"/>
                    <a:pt x="2602" y="3102"/>
                  </a:cubicBezTo>
                  <a:cubicBezTo>
                    <a:pt x="2635" y="3036"/>
                    <a:pt x="2669" y="2936"/>
                    <a:pt x="2669" y="2802"/>
                  </a:cubicBezTo>
                  <a:cubicBezTo>
                    <a:pt x="2669" y="2669"/>
                    <a:pt x="2635" y="2602"/>
                    <a:pt x="2602" y="2502"/>
                  </a:cubicBezTo>
                  <a:cubicBezTo>
                    <a:pt x="2535" y="2435"/>
                    <a:pt x="2469" y="2369"/>
                    <a:pt x="2369" y="2335"/>
                  </a:cubicBezTo>
                  <a:cubicBezTo>
                    <a:pt x="2302" y="2302"/>
                    <a:pt x="2202" y="2269"/>
                    <a:pt x="2102" y="2269"/>
                  </a:cubicBezTo>
                  <a:lnTo>
                    <a:pt x="1268" y="2269"/>
                  </a:lnTo>
                  <a:lnTo>
                    <a:pt x="1268" y="1168"/>
                  </a:lnTo>
                  <a:lnTo>
                    <a:pt x="2202" y="1168"/>
                  </a:lnTo>
                  <a:cubicBezTo>
                    <a:pt x="2291" y="1168"/>
                    <a:pt x="2365" y="1197"/>
                    <a:pt x="2434" y="1197"/>
                  </a:cubicBezTo>
                  <a:cubicBezTo>
                    <a:pt x="2469" y="1197"/>
                    <a:pt x="2502" y="1190"/>
                    <a:pt x="2535" y="1168"/>
                  </a:cubicBezTo>
                  <a:cubicBezTo>
                    <a:pt x="2669" y="1134"/>
                    <a:pt x="2769" y="1134"/>
                    <a:pt x="2836" y="1101"/>
                  </a:cubicBezTo>
                  <a:cubicBezTo>
                    <a:pt x="2936" y="1068"/>
                    <a:pt x="3002" y="1001"/>
                    <a:pt x="3036" y="934"/>
                  </a:cubicBezTo>
                  <a:cubicBezTo>
                    <a:pt x="3102" y="834"/>
                    <a:pt x="3136" y="734"/>
                    <a:pt x="3136" y="601"/>
                  </a:cubicBezTo>
                  <a:cubicBezTo>
                    <a:pt x="3136" y="434"/>
                    <a:pt x="3102" y="334"/>
                    <a:pt x="3036" y="267"/>
                  </a:cubicBezTo>
                  <a:cubicBezTo>
                    <a:pt x="3002" y="167"/>
                    <a:pt x="2936" y="134"/>
                    <a:pt x="2836" y="100"/>
                  </a:cubicBezTo>
                  <a:cubicBezTo>
                    <a:pt x="2769" y="67"/>
                    <a:pt x="2669" y="0"/>
                    <a:pt x="25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6"/>
            <p:cNvSpPr/>
            <p:nvPr/>
          </p:nvSpPr>
          <p:spPr>
            <a:xfrm>
              <a:off x="3583575" y="2715725"/>
              <a:ext cx="107600" cy="140125"/>
            </a:xfrm>
            <a:custGeom>
              <a:avLst/>
              <a:gdLst/>
              <a:ahLst/>
              <a:cxnLst/>
              <a:rect l="l" t="t" r="r" b="b"/>
              <a:pathLst>
                <a:path w="4304" h="5605" extrusionOk="0">
                  <a:moveTo>
                    <a:pt x="567" y="0"/>
                  </a:moveTo>
                  <a:cubicBezTo>
                    <a:pt x="467" y="0"/>
                    <a:pt x="334" y="67"/>
                    <a:pt x="234" y="100"/>
                  </a:cubicBezTo>
                  <a:cubicBezTo>
                    <a:pt x="167" y="134"/>
                    <a:pt x="133" y="234"/>
                    <a:pt x="67" y="300"/>
                  </a:cubicBezTo>
                  <a:cubicBezTo>
                    <a:pt x="33" y="367"/>
                    <a:pt x="0" y="467"/>
                    <a:pt x="0" y="601"/>
                  </a:cubicBezTo>
                  <a:lnTo>
                    <a:pt x="0" y="934"/>
                  </a:lnTo>
                  <a:lnTo>
                    <a:pt x="0" y="4971"/>
                  </a:lnTo>
                  <a:lnTo>
                    <a:pt x="0" y="5204"/>
                  </a:lnTo>
                  <a:cubicBezTo>
                    <a:pt x="0" y="5304"/>
                    <a:pt x="33" y="5371"/>
                    <a:pt x="67" y="5438"/>
                  </a:cubicBezTo>
                  <a:cubicBezTo>
                    <a:pt x="133" y="5471"/>
                    <a:pt x="167" y="5504"/>
                    <a:pt x="234" y="5538"/>
                  </a:cubicBezTo>
                  <a:cubicBezTo>
                    <a:pt x="334" y="5604"/>
                    <a:pt x="467" y="5604"/>
                    <a:pt x="567" y="5604"/>
                  </a:cubicBezTo>
                  <a:cubicBezTo>
                    <a:pt x="701" y="5604"/>
                    <a:pt x="801" y="5604"/>
                    <a:pt x="867" y="5538"/>
                  </a:cubicBezTo>
                  <a:cubicBezTo>
                    <a:pt x="967" y="5504"/>
                    <a:pt x="1001" y="5471"/>
                    <a:pt x="1034" y="5438"/>
                  </a:cubicBezTo>
                  <a:cubicBezTo>
                    <a:pt x="1067" y="5337"/>
                    <a:pt x="1134" y="5304"/>
                    <a:pt x="1134" y="5204"/>
                  </a:cubicBezTo>
                  <a:lnTo>
                    <a:pt x="1134" y="4971"/>
                  </a:lnTo>
                  <a:lnTo>
                    <a:pt x="1134" y="1668"/>
                  </a:lnTo>
                  <a:lnTo>
                    <a:pt x="1201" y="1668"/>
                  </a:lnTo>
                  <a:lnTo>
                    <a:pt x="2402" y="4937"/>
                  </a:lnTo>
                  <a:cubicBezTo>
                    <a:pt x="2468" y="5004"/>
                    <a:pt x="2468" y="5071"/>
                    <a:pt x="2502" y="5137"/>
                  </a:cubicBezTo>
                  <a:cubicBezTo>
                    <a:pt x="2535" y="5204"/>
                    <a:pt x="2569" y="5271"/>
                    <a:pt x="2635" y="5337"/>
                  </a:cubicBezTo>
                  <a:cubicBezTo>
                    <a:pt x="2669" y="5371"/>
                    <a:pt x="2735" y="5471"/>
                    <a:pt x="2835" y="5504"/>
                  </a:cubicBezTo>
                  <a:cubicBezTo>
                    <a:pt x="2902" y="5538"/>
                    <a:pt x="3036" y="5604"/>
                    <a:pt x="3169" y="5604"/>
                  </a:cubicBezTo>
                  <a:lnTo>
                    <a:pt x="3703" y="5604"/>
                  </a:lnTo>
                  <a:cubicBezTo>
                    <a:pt x="3836" y="5604"/>
                    <a:pt x="3970" y="5538"/>
                    <a:pt x="4036" y="5504"/>
                  </a:cubicBezTo>
                  <a:cubicBezTo>
                    <a:pt x="4136" y="5471"/>
                    <a:pt x="4170" y="5371"/>
                    <a:pt x="4203" y="5304"/>
                  </a:cubicBezTo>
                  <a:cubicBezTo>
                    <a:pt x="4270" y="5237"/>
                    <a:pt x="4303" y="5137"/>
                    <a:pt x="4303" y="5004"/>
                  </a:cubicBezTo>
                  <a:lnTo>
                    <a:pt x="4303" y="4670"/>
                  </a:lnTo>
                  <a:lnTo>
                    <a:pt x="4303" y="634"/>
                  </a:lnTo>
                  <a:lnTo>
                    <a:pt x="4303" y="401"/>
                  </a:lnTo>
                  <a:cubicBezTo>
                    <a:pt x="4303" y="300"/>
                    <a:pt x="4270" y="234"/>
                    <a:pt x="4203" y="167"/>
                  </a:cubicBezTo>
                  <a:cubicBezTo>
                    <a:pt x="4170" y="134"/>
                    <a:pt x="4136" y="100"/>
                    <a:pt x="4036" y="67"/>
                  </a:cubicBezTo>
                  <a:cubicBezTo>
                    <a:pt x="3970" y="0"/>
                    <a:pt x="3836" y="0"/>
                    <a:pt x="3703" y="0"/>
                  </a:cubicBezTo>
                  <a:cubicBezTo>
                    <a:pt x="3603" y="0"/>
                    <a:pt x="3503" y="0"/>
                    <a:pt x="3436" y="67"/>
                  </a:cubicBezTo>
                  <a:cubicBezTo>
                    <a:pt x="3336" y="100"/>
                    <a:pt x="3302" y="134"/>
                    <a:pt x="3236" y="167"/>
                  </a:cubicBezTo>
                  <a:cubicBezTo>
                    <a:pt x="3202" y="267"/>
                    <a:pt x="3169" y="300"/>
                    <a:pt x="3169" y="401"/>
                  </a:cubicBezTo>
                  <a:lnTo>
                    <a:pt x="3169" y="634"/>
                  </a:lnTo>
                  <a:lnTo>
                    <a:pt x="3169" y="3936"/>
                  </a:lnTo>
                  <a:lnTo>
                    <a:pt x="3102" y="3936"/>
                  </a:lnTo>
                  <a:lnTo>
                    <a:pt x="1801" y="501"/>
                  </a:lnTo>
                  <a:cubicBezTo>
                    <a:pt x="1801" y="434"/>
                    <a:pt x="1701" y="334"/>
                    <a:pt x="1668" y="267"/>
                  </a:cubicBezTo>
                  <a:cubicBezTo>
                    <a:pt x="1635" y="234"/>
                    <a:pt x="1534" y="134"/>
                    <a:pt x="1468" y="100"/>
                  </a:cubicBezTo>
                  <a:cubicBezTo>
                    <a:pt x="1368" y="67"/>
                    <a:pt x="1268"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6"/>
            <p:cNvSpPr/>
            <p:nvPr/>
          </p:nvSpPr>
          <p:spPr>
            <a:xfrm>
              <a:off x="3709475" y="2718225"/>
              <a:ext cx="95100" cy="139275"/>
            </a:xfrm>
            <a:custGeom>
              <a:avLst/>
              <a:gdLst/>
              <a:ahLst/>
              <a:cxnLst/>
              <a:rect l="l" t="t" r="r" b="b"/>
              <a:pathLst>
                <a:path w="3804" h="5571" extrusionOk="0">
                  <a:moveTo>
                    <a:pt x="1168" y="0"/>
                  </a:moveTo>
                  <a:cubicBezTo>
                    <a:pt x="1035" y="0"/>
                    <a:pt x="968" y="34"/>
                    <a:pt x="868" y="67"/>
                  </a:cubicBezTo>
                  <a:cubicBezTo>
                    <a:pt x="802" y="134"/>
                    <a:pt x="701" y="167"/>
                    <a:pt x="668" y="234"/>
                  </a:cubicBezTo>
                  <a:cubicBezTo>
                    <a:pt x="635" y="301"/>
                    <a:pt x="601" y="401"/>
                    <a:pt x="601" y="534"/>
                  </a:cubicBezTo>
                  <a:cubicBezTo>
                    <a:pt x="601" y="667"/>
                    <a:pt x="635" y="734"/>
                    <a:pt x="668" y="834"/>
                  </a:cubicBezTo>
                  <a:cubicBezTo>
                    <a:pt x="701" y="901"/>
                    <a:pt x="802" y="968"/>
                    <a:pt x="868" y="1001"/>
                  </a:cubicBezTo>
                  <a:cubicBezTo>
                    <a:pt x="968" y="1034"/>
                    <a:pt x="1035" y="1068"/>
                    <a:pt x="1168" y="1068"/>
                  </a:cubicBezTo>
                  <a:lnTo>
                    <a:pt x="2536" y="1068"/>
                  </a:lnTo>
                  <a:lnTo>
                    <a:pt x="2536" y="4003"/>
                  </a:lnTo>
                  <a:cubicBezTo>
                    <a:pt x="2503" y="4070"/>
                    <a:pt x="2503" y="4170"/>
                    <a:pt x="2469" y="4237"/>
                  </a:cubicBezTo>
                  <a:cubicBezTo>
                    <a:pt x="2436" y="4270"/>
                    <a:pt x="2369" y="4370"/>
                    <a:pt x="2303" y="4404"/>
                  </a:cubicBezTo>
                  <a:cubicBezTo>
                    <a:pt x="2269" y="4437"/>
                    <a:pt x="2136" y="4504"/>
                    <a:pt x="2002" y="4504"/>
                  </a:cubicBezTo>
                  <a:cubicBezTo>
                    <a:pt x="1869" y="4504"/>
                    <a:pt x="1769" y="4437"/>
                    <a:pt x="1702" y="4404"/>
                  </a:cubicBezTo>
                  <a:cubicBezTo>
                    <a:pt x="1669" y="4370"/>
                    <a:pt x="1602" y="4337"/>
                    <a:pt x="1535" y="4237"/>
                  </a:cubicBezTo>
                  <a:cubicBezTo>
                    <a:pt x="1502" y="4170"/>
                    <a:pt x="1502" y="4037"/>
                    <a:pt x="1469" y="3937"/>
                  </a:cubicBezTo>
                  <a:cubicBezTo>
                    <a:pt x="1435" y="3870"/>
                    <a:pt x="1435" y="3703"/>
                    <a:pt x="1435" y="3570"/>
                  </a:cubicBezTo>
                  <a:cubicBezTo>
                    <a:pt x="1435" y="3503"/>
                    <a:pt x="1369" y="3403"/>
                    <a:pt x="1335" y="3369"/>
                  </a:cubicBezTo>
                  <a:cubicBezTo>
                    <a:pt x="1269" y="3336"/>
                    <a:pt x="1202" y="3269"/>
                    <a:pt x="1135" y="3236"/>
                  </a:cubicBezTo>
                  <a:cubicBezTo>
                    <a:pt x="1068" y="3236"/>
                    <a:pt x="968" y="3203"/>
                    <a:pt x="902" y="3203"/>
                  </a:cubicBezTo>
                  <a:lnTo>
                    <a:pt x="668" y="3203"/>
                  </a:lnTo>
                  <a:cubicBezTo>
                    <a:pt x="501" y="3203"/>
                    <a:pt x="368" y="3203"/>
                    <a:pt x="301" y="3236"/>
                  </a:cubicBezTo>
                  <a:cubicBezTo>
                    <a:pt x="168" y="3303"/>
                    <a:pt x="134" y="3336"/>
                    <a:pt x="101" y="3369"/>
                  </a:cubicBezTo>
                  <a:cubicBezTo>
                    <a:pt x="68" y="3403"/>
                    <a:pt x="1" y="3503"/>
                    <a:pt x="1" y="3536"/>
                  </a:cubicBezTo>
                  <a:lnTo>
                    <a:pt x="1" y="3670"/>
                  </a:lnTo>
                  <a:cubicBezTo>
                    <a:pt x="1" y="3736"/>
                    <a:pt x="68" y="3870"/>
                    <a:pt x="68" y="4003"/>
                  </a:cubicBezTo>
                  <a:cubicBezTo>
                    <a:pt x="68" y="4137"/>
                    <a:pt x="101" y="4303"/>
                    <a:pt x="134" y="4404"/>
                  </a:cubicBezTo>
                  <a:cubicBezTo>
                    <a:pt x="168" y="4570"/>
                    <a:pt x="268" y="4670"/>
                    <a:pt x="335" y="4837"/>
                  </a:cubicBezTo>
                  <a:cubicBezTo>
                    <a:pt x="435" y="5004"/>
                    <a:pt x="535" y="5071"/>
                    <a:pt x="668" y="5204"/>
                  </a:cubicBezTo>
                  <a:cubicBezTo>
                    <a:pt x="835" y="5304"/>
                    <a:pt x="1002" y="5371"/>
                    <a:pt x="1235" y="5471"/>
                  </a:cubicBezTo>
                  <a:cubicBezTo>
                    <a:pt x="1435" y="5504"/>
                    <a:pt x="1669" y="5538"/>
                    <a:pt x="1969" y="5538"/>
                  </a:cubicBezTo>
                  <a:cubicBezTo>
                    <a:pt x="1969" y="5538"/>
                    <a:pt x="2136" y="5571"/>
                    <a:pt x="2203" y="5571"/>
                  </a:cubicBezTo>
                  <a:cubicBezTo>
                    <a:pt x="2303" y="5571"/>
                    <a:pt x="2436" y="5571"/>
                    <a:pt x="2536" y="5538"/>
                  </a:cubicBezTo>
                  <a:cubicBezTo>
                    <a:pt x="2670" y="5538"/>
                    <a:pt x="2836" y="5504"/>
                    <a:pt x="2970" y="5404"/>
                  </a:cubicBezTo>
                  <a:cubicBezTo>
                    <a:pt x="3137" y="5338"/>
                    <a:pt x="3270" y="5237"/>
                    <a:pt x="3370" y="5137"/>
                  </a:cubicBezTo>
                  <a:cubicBezTo>
                    <a:pt x="3503" y="5004"/>
                    <a:pt x="3604" y="4871"/>
                    <a:pt x="3670" y="4670"/>
                  </a:cubicBezTo>
                  <a:cubicBezTo>
                    <a:pt x="3770" y="4470"/>
                    <a:pt x="3804" y="4237"/>
                    <a:pt x="3804" y="3970"/>
                  </a:cubicBezTo>
                  <a:lnTo>
                    <a:pt x="3804" y="901"/>
                  </a:lnTo>
                  <a:lnTo>
                    <a:pt x="3804" y="567"/>
                  </a:lnTo>
                  <a:cubicBezTo>
                    <a:pt x="3804" y="467"/>
                    <a:pt x="3770" y="367"/>
                    <a:pt x="3704" y="301"/>
                  </a:cubicBezTo>
                  <a:cubicBezTo>
                    <a:pt x="3670" y="200"/>
                    <a:pt x="3604" y="134"/>
                    <a:pt x="3503" y="67"/>
                  </a:cubicBezTo>
                  <a:cubicBezTo>
                    <a:pt x="3437" y="34"/>
                    <a:pt x="3303" y="0"/>
                    <a:pt x="3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6"/>
            <p:cNvSpPr/>
            <p:nvPr/>
          </p:nvSpPr>
          <p:spPr>
            <a:xfrm>
              <a:off x="3827900" y="2714050"/>
              <a:ext cx="94275" cy="143000"/>
            </a:xfrm>
            <a:custGeom>
              <a:avLst/>
              <a:gdLst/>
              <a:ahLst/>
              <a:cxnLst/>
              <a:rect l="l" t="t" r="r" b="b"/>
              <a:pathLst>
                <a:path w="3771" h="5720" extrusionOk="0">
                  <a:moveTo>
                    <a:pt x="1869" y="1135"/>
                  </a:moveTo>
                  <a:cubicBezTo>
                    <a:pt x="1969" y="1135"/>
                    <a:pt x="2069" y="1168"/>
                    <a:pt x="2136" y="1201"/>
                  </a:cubicBezTo>
                  <a:cubicBezTo>
                    <a:pt x="2236" y="1235"/>
                    <a:pt x="2269" y="1301"/>
                    <a:pt x="2302" y="1368"/>
                  </a:cubicBezTo>
                  <a:cubicBezTo>
                    <a:pt x="2369" y="1468"/>
                    <a:pt x="2402" y="1535"/>
                    <a:pt x="2402" y="1635"/>
                  </a:cubicBezTo>
                  <a:lnTo>
                    <a:pt x="2402" y="4204"/>
                  </a:lnTo>
                  <a:cubicBezTo>
                    <a:pt x="2369" y="4304"/>
                    <a:pt x="2369" y="4370"/>
                    <a:pt x="2302" y="4470"/>
                  </a:cubicBezTo>
                  <a:cubicBezTo>
                    <a:pt x="2269" y="4504"/>
                    <a:pt x="2236" y="4571"/>
                    <a:pt x="2136" y="4637"/>
                  </a:cubicBezTo>
                  <a:cubicBezTo>
                    <a:pt x="2069" y="4671"/>
                    <a:pt x="1969" y="4704"/>
                    <a:pt x="1869" y="4704"/>
                  </a:cubicBezTo>
                  <a:cubicBezTo>
                    <a:pt x="1735" y="4704"/>
                    <a:pt x="1635" y="4671"/>
                    <a:pt x="1568" y="4637"/>
                  </a:cubicBezTo>
                  <a:cubicBezTo>
                    <a:pt x="1468" y="4571"/>
                    <a:pt x="1435" y="4537"/>
                    <a:pt x="1402" y="4470"/>
                  </a:cubicBezTo>
                  <a:cubicBezTo>
                    <a:pt x="1368" y="4370"/>
                    <a:pt x="1335" y="4304"/>
                    <a:pt x="1335" y="4204"/>
                  </a:cubicBezTo>
                  <a:lnTo>
                    <a:pt x="1335" y="1635"/>
                  </a:lnTo>
                  <a:cubicBezTo>
                    <a:pt x="1368" y="1535"/>
                    <a:pt x="1368" y="1468"/>
                    <a:pt x="1402" y="1368"/>
                  </a:cubicBezTo>
                  <a:cubicBezTo>
                    <a:pt x="1435" y="1335"/>
                    <a:pt x="1468" y="1235"/>
                    <a:pt x="1568" y="1201"/>
                  </a:cubicBezTo>
                  <a:cubicBezTo>
                    <a:pt x="1602" y="1168"/>
                    <a:pt x="1735" y="1135"/>
                    <a:pt x="1869" y="1135"/>
                  </a:cubicBezTo>
                  <a:close/>
                  <a:moveTo>
                    <a:pt x="1568" y="1"/>
                  </a:moveTo>
                  <a:cubicBezTo>
                    <a:pt x="1435" y="34"/>
                    <a:pt x="1335" y="34"/>
                    <a:pt x="1202" y="67"/>
                  </a:cubicBezTo>
                  <a:cubicBezTo>
                    <a:pt x="1068" y="134"/>
                    <a:pt x="901" y="167"/>
                    <a:pt x="768" y="234"/>
                  </a:cubicBezTo>
                  <a:cubicBezTo>
                    <a:pt x="668" y="334"/>
                    <a:pt x="534" y="401"/>
                    <a:pt x="401" y="534"/>
                  </a:cubicBezTo>
                  <a:cubicBezTo>
                    <a:pt x="268" y="668"/>
                    <a:pt x="201" y="834"/>
                    <a:pt x="101" y="1001"/>
                  </a:cubicBezTo>
                  <a:cubicBezTo>
                    <a:pt x="34" y="1201"/>
                    <a:pt x="1" y="1402"/>
                    <a:pt x="1" y="1668"/>
                  </a:cubicBezTo>
                  <a:lnTo>
                    <a:pt x="1" y="4037"/>
                  </a:lnTo>
                  <a:cubicBezTo>
                    <a:pt x="1" y="4304"/>
                    <a:pt x="34" y="4537"/>
                    <a:pt x="101" y="4704"/>
                  </a:cubicBezTo>
                  <a:cubicBezTo>
                    <a:pt x="201" y="4871"/>
                    <a:pt x="268" y="5038"/>
                    <a:pt x="401" y="5171"/>
                  </a:cubicBezTo>
                  <a:cubicBezTo>
                    <a:pt x="534" y="5271"/>
                    <a:pt x="601" y="5371"/>
                    <a:pt x="768" y="5438"/>
                  </a:cubicBezTo>
                  <a:cubicBezTo>
                    <a:pt x="935" y="5538"/>
                    <a:pt x="1068" y="5571"/>
                    <a:pt x="1202" y="5605"/>
                  </a:cubicBezTo>
                  <a:cubicBezTo>
                    <a:pt x="1368" y="5671"/>
                    <a:pt x="1435" y="5705"/>
                    <a:pt x="1568" y="5705"/>
                  </a:cubicBezTo>
                  <a:lnTo>
                    <a:pt x="1935" y="5705"/>
                  </a:lnTo>
                  <a:cubicBezTo>
                    <a:pt x="2002" y="5705"/>
                    <a:pt x="2039" y="5719"/>
                    <a:pt x="2096" y="5719"/>
                  </a:cubicBezTo>
                  <a:cubicBezTo>
                    <a:pt x="2124" y="5719"/>
                    <a:pt x="2158" y="5716"/>
                    <a:pt x="2202" y="5705"/>
                  </a:cubicBezTo>
                  <a:cubicBezTo>
                    <a:pt x="2336" y="5671"/>
                    <a:pt x="2436" y="5671"/>
                    <a:pt x="2569" y="5605"/>
                  </a:cubicBezTo>
                  <a:cubicBezTo>
                    <a:pt x="2703" y="5571"/>
                    <a:pt x="2869" y="5538"/>
                    <a:pt x="3003" y="5438"/>
                  </a:cubicBezTo>
                  <a:cubicBezTo>
                    <a:pt x="3103" y="5371"/>
                    <a:pt x="3236" y="5304"/>
                    <a:pt x="3370" y="5171"/>
                  </a:cubicBezTo>
                  <a:cubicBezTo>
                    <a:pt x="3503" y="5038"/>
                    <a:pt x="3570" y="4871"/>
                    <a:pt x="3670" y="4704"/>
                  </a:cubicBezTo>
                  <a:cubicBezTo>
                    <a:pt x="3737" y="4537"/>
                    <a:pt x="3770" y="4304"/>
                    <a:pt x="3770" y="4037"/>
                  </a:cubicBezTo>
                  <a:lnTo>
                    <a:pt x="3770" y="1668"/>
                  </a:lnTo>
                  <a:cubicBezTo>
                    <a:pt x="3770" y="1402"/>
                    <a:pt x="3737" y="1168"/>
                    <a:pt x="3670" y="1001"/>
                  </a:cubicBezTo>
                  <a:cubicBezTo>
                    <a:pt x="3570" y="801"/>
                    <a:pt x="3503" y="668"/>
                    <a:pt x="3370" y="534"/>
                  </a:cubicBezTo>
                  <a:cubicBezTo>
                    <a:pt x="3236" y="401"/>
                    <a:pt x="3170" y="334"/>
                    <a:pt x="3003" y="234"/>
                  </a:cubicBezTo>
                  <a:cubicBezTo>
                    <a:pt x="2836" y="167"/>
                    <a:pt x="2703" y="134"/>
                    <a:pt x="2569" y="67"/>
                  </a:cubicBezTo>
                  <a:cubicBezTo>
                    <a:pt x="2402" y="34"/>
                    <a:pt x="2336" y="1"/>
                    <a:pt x="2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6"/>
            <p:cNvSpPr/>
            <p:nvPr/>
          </p:nvSpPr>
          <p:spPr>
            <a:xfrm>
              <a:off x="3929650" y="2715725"/>
              <a:ext cx="100100" cy="140125"/>
            </a:xfrm>
            <a:custGeom>
              <a:avLst/>
              <a:gdLst/>
              <a:ahLst/>
              <a:cxnLst/>
              <a:rect l="l" t="t" r="r" b="b"/>
              <a:pathLst>
                <a:path w="4004" h="5605" extrusionOk="0">
                  <a:moveTo>
                    <a:pt x="601" y="0"/>
                  </a:moveTo>
                  <a:cubicBezTo>
                    <a:pt x="501" y="0"/>
                    <a:pt x="367" y="0"/>
                    <a:pt x="267" y="100"/>
                  </a:cubicBezTo>
                  <a:cubicBezTo>
                    <a:pt x="167" y="167"/>
                    <a:pt x="100" y="234"/>
                    <a:pt x="34" y="300"/>
                  </a:cubicBezTo>
                  <a:cubicBezTo>
                    <a:pt x="0" y="367"/>
                    <a:pt x="0" y="434"/>
                    <a:pt x="0" y="501"/>
                  </a:cubicBezTo>
                  <a:cubicBezTo>
                    <a:pt x="0" y="634"/>
                    <a:pt x="34" y="701"/>
                    <a:pt x="100" y="834"/>
                  </a:cubicBezTo>
                  <a:cubicBezTo>
                    <a:pt x="134" y="968"/>
                    <a:pt x="167" y="1068"/>
                    <a:pt x="267" y="1168"/>
                  </a:cubicBezTo>
                  <a:lnTo>
                    <a:pt x="1468" y="3303"/>
                  </a:lnTo>
                  <a:lnTo>
                    <a:pt x="1468" y="4670"/>
                  </a:lnTo>
                  <a:lnTo>
                    <a:pt x="1468" y="5004"/>
                  </a:lnTo>
                  <a:cubicBezTo>
                    <a:pt x="1468" y="5137"/>
                    <a:pt x="1501" y="5237"/>
                    <a:pt x="1535" y="5304"/>
                  </a:cubicBezTo>
                  <a:cubicBezTo>
                    <a:pt x="1601" y="5404"/>
                    <a:pt x="1635" y="5471"/>
                    <a:pt x="1701" y="5504"/>
                  </a:cubicBezTo>
                  <a:cubicBezTo>
                    <a:pt x="1802" y="5571"/>
                    <a:pt x="1935" y="5604"/>
                    <a:pt x="2035" y="5604"/>
                  </a:cubicBezTo>
                  <a:cubicBezTo>
                    <a:pt x="2168" y="5604"/>
                    <a:pt x="2302" y="5571"/>
                    <a:pt x="2369" y="5504"/>
                  </a:cubicBezTo>
                  <a:cubicBezTo>
                    <a:pt x="2469" y="5471"/>
                    <a:pt x="2502" y="5404"/>
                    <a:pt x="2535" y="5304"/>
                  </a:cubicBezTo>
                  <a:cubicBezTo>
                    <a:pt x="2602" y="5237"/>
                    <a:pt x="2635" y="5137"/>
                    <a:pt x="2635" y="5004"/>
                  </a:cubicBezTo>
                  <a:lnTo>
                    <a:pt x="2635" y="4670"/>
                  </a:lnTo>
                  <a:lnTo>
                    <a:pt x="2502" y="4670"/>
                  </a:lnTo>
                  <a:lnTo>
                    <a:pt x="2502" y="3336"/>
                  </a:lnTo>
                  <a:lnTo>
                    <a:pt x="3703" y="1201"/>
                  </a:lnTo>
                  <a:cubicBezTo>
                    <a:pt x="3803" y="1034"/>
                    <a:pt x="3870" y="934"/>
                    <a:pt x="3936" y="801"/>
                  </a:cubicBezTo>
                  <a:cubicBezTo>
                    <a:pt x="3970" y="667"/>
                    <a:pt x="4003" y="601"/>
                    <a:pt x="4003" y="534"/>
                  </a:cubicBezTo>
                  <a:cubicBezTo>
                    <a:pt x="4003" y="467"/>
                    <a:pt x="3970" y="434"/>
                    <a:pt x="3936" y="334"/>
                  </a:cubicBezTo>
                  <a:cubicBezTo>
                    <a:pt x="3870" y="267"/>
                    <a:pt x="3803" y="200"/>
                    <a:pt x="3703" y="134"/>
                  </a:cubicBezTo>
                  <a:cubicBezTo>
                    <a:pt x="3670" y="100"/>
                    <a:pt x="3603" y="67"/>
                    <a:pt x="3536" y="67"/>
                  </a:cubicBezTo>
                  <a:cubicBezTo>
                    <a:pt x="3503" y="0"/>
                    <a:pt x="3436" y="0"/>
                    <a:pt x="3369" y="0"/>
                  </a:cubicBezTo>
                  <a:cubicBezTo>
                    <a:pt x="3303" y="0"/>
                    <a:pt x="3269" y="0"/>
                    <a:pt x="3169" y="67"/>
                  </a:cubicBezTo>
                  <a:cubicBezTo>
                    <a:pt x="3136" y="67"/>
                    <a:pt x="3036" y="134"/>
                    <a:pt x="3002" y="167"/>
                  </a:cubicBezTo>
                  <a:cubicBezTo>
                    <a:pt x="2969" y="267"/>
                    <a:pt x="2936" y="300"/>
                    <a:pt x="2869" y="401"/>
                  </a:cubicBezTo>
                  <a:cubicBezTo>
                    <a:pt x="2836" y="434"/>
                    <a:pt x="2802" y="501"/>
                    <a:pt x="2769" y="601"/>
                  </a:cubicBezTo>
                  <a:lnTo>
                    <a:pt x="2035" y="2135"/>
                  </a:lnTo>
                  <a:lnTo>
                    <a:pt x="1935" y="2135"/>
                  </a:lnTo>
                  <a:lnTo>
                    <a:pt x="1201" y="601"/>
                  </a:lnTo>
                  <a:cubicBezTo>
                    <a:pt x="1168" y="567"/>
                    <a:pt x="1134" y="467"/>
                    <a:pt x="1101" y="401"/>
                  </a:cubicBezTo>
                  <a:cubicBezTo>
                    <a:pt x="1034" y="300"/>
                    <a:pt x="1001" y="234"/>
                    <a:pt x="968" y="167"/>
                  </a:cubicBezTo>
                  <a:cubicBezTo>
                    <a:pt x="934" y="134"/>
                    <a:pt x="868" y="100"/>
                    <a:pt x="801" y="67"/>
                  </a:cubicBezTo>
                  <a:cubicBezTo>
                    <a:pt x="767" y="0"/>
                    <a:pt x="667" y="0"/>
                    <a:pt x="6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6"/>
            <p:cNvSpPr/>
            <p:nvPr/>
          </p:nvSpPr>
          <p:spPr>
            <a:xfrm>
              <a:off x="3734500" y="2239550"/>
              <a:ext cx="720550" cy="321925"/>
            </a:xfrm>
            <a:custGeom>
              <a:avLst/>
              <a:gdLst/>
              <a:ahLst/>
              <a:cxnLst/>
              <a:rect l="l" t="t" r="r" b="b"/>
              <a:pathLst>
                <a:path w="28822" h="12877" extrusionOk="0">
                  <a:moveTo>
                    <a:pt x="24918" y="0"/>
                  </a:moveTo>
                  <a:cubicBezTo>
                    <a:pt x="22617" y="6105"/>
                    <a:pt x="16412" y="10041"/>
                    <a:pt x="6972" y="7005"/>
                  </a:cubicBezTo>
                  <a:cubicBezTo>
                    <a:pt x="4070" y="6038"/>
                    <a:pt x="1802" y="5037"/>
                    <a:pt x="67" y="4103"/>
                  </a:cubicBezTo>
                  <a:lnTo>
                    <a:pt x="1" y="4137"/>
                  </a:lnTo>
                  <a:cubicBezTo>
                    <a:pt x="1135" y="4804"/>
                    <a:pt x="2269" y="5538"/>
                    <a:pt x="3336" y="6338"/>
                  </a:cubicBezTo>
                  <a:cubicBezTo>
                    <a:pt x="15278" y="12876"/>
                    <a:pt x="27587" y="11775"/>
                    <a:pt x="28821" y="11609"/>
                  </a:cubicBezTo>
                  <a:cubicBezTo>
                    <a:pt x="28821" y="6505"/>
                    <a:pt x="27654" y="2669"/>
                    <a:pt x="24918"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6"/>
            <p:cNvSpPr/>
            <p:nvPr/>
          </p:nvSpPr>
          <p:spPr>
            <a:xfrm>
              <a:off x="3471825" y="2915500"/>
              <a:ext cx="148450" cy="221375"/>
            </a:xfrm>
            <a:custGeom>
              <a:avLst/>
              <a:gdLst/>
              <a:ahLst/>
              <a:cxnLst/>
              <a:rect l="l" t="t" r="r" b="b"/>
              <a:pathLst>
                <a:path w="5938" h="8855" extrusionOk="0">
                  <a:moveTo>
                    <a:pt x="1101" y="0"/>
                  </a:moveTo>
                  <a:cubicBezTo>
                    <a:pt x="1045" y="0"/>
                    <a:pt x="990" y="4"/>
                    <a:pt x="934" y="15"/>
                  </a:cubicBezTo>
                  <a:cubicBezTo>
                    <a:pt x="767" y="82"/>
                    <a:pt x="601" y="115"/>
                    <a:pt x="467" y="148"/>
                  </a:cubicBezTo>
                  <a:cubicBezTo>
                    <a:pt x="334" y="182"/>
                    <a:pt x="234" y="282"/>
                    <a:pt x="134" y="415"/>
                  </a:cubicBezTo>
                  <a:cubicBezTo>
                    <a:pt x="67" y="515"/>
                    <a:pt x="0" y="682"/>
                    <a:pt x="0" y="916"/>
                  </a:cubicBezTo>
                  <a:cubicBezTo>
                    <a:pt x="0" y="1116"/>
                    <a:pt x="67" y="1316"/>
                    <a:pt x="134" y="1416"/>
                  </a:cubicBezTo>
                  <a:cubicBezTo>
                    <a:pt x="234" y="1483"/>
                    <a:pt x="334" y="1583"/>
                    <a:pt x="467" y="1650"/>
                  </a:cubicBezTo>
                  <a:cubicBezTo>
                    <a:pt x="601" y="1750"/>
                    <a:pt x="767" y="1750"/>
                    <a:pt x="934" y="1783"/>
                  </a:cubicBezTo>
                  <a:cubicBezTo>
                    <a:pt x="1101" y="1816"/>
                    <a:pt x="1268" y="1816"/>
                    <a:pt x="1435" y="1816"/>
                  </a:cubicBezTo>
                  <a:lnTo>
                    <a:pt x="2068" y="1816"/>
                  </a:lnTo>
                  <a:lnTo>
                    <a:pt x="2068" y="7420"/>
                  </a:lnTo>
                  <a:lnTo>
                    <a:pt x="2068" y="7954"/>
                  </a:lnTo>
                  <a:cubicBezTo>
                    <a:pt x="2068" y="8121"/>
                    <a:pt x="2102" y="8288"/>
                    <a:pt x="2135" y="8421"/>
                  </a:cubicBezTo>
                  <a:cubicBezTo>
                    <a:pt x="2235" y="8521"/>
                    <a:pt x="2302" y="8655"/>
                    <a:pt x="2435" y="8755"/>
                  </a:cubicBezTo>
                  <a:cubicBezTo>
                    <a:pt x="2569" y="8821"/>
                    <a:pt x="2769" y="8855"/>
                    <a:pt x="2969" y="8855"/>
                  </a:cubicBezTo>
                  <a:cubicBezTo>
                    <a:pt x="3169" y="8855"/>
                    <a:pt x="3403" y="8821"/>
                    <a:pt x="3503" y="8755"/>
                  </a:cubicBezTo>
                  <a:cubicBezTo>
                    <a:pt x="3636" y="8655"/>
                    <a:pt x="3770" y="8521"/>
                    <a:pt x="3803" y="8421"/>
                  </a:cubicBezTo>
                  <a:cubicBezTo>
                    <a:pt x="3836" y="8288"/>
                    <a:pt x="3903" y="8121"/>
                    <a:pt x="3903" y="7954"/>
                  </a:cubicBezTo>
                  <a:lnTo>
                    <a:pt x="3903" y="7420"/>
                  </a:lnTo>
                  <a:lnTo>
                    <a:pt x="3903" y="1816"/>
                  </a:lnTo>
                  <a:lnTo>
                    <a:pt x="4503" y="1816"/>
                  </a:lnTo>
                  <a:cubicBezTo>
                    <a:pt x="4670" y="1816"/>
                    <a:pt x="4837" y="1816"/>
                    <a:pt x="5004" y="1783"/>
                  </a:cubicBezTo>
                  <a:cubicBezTo>
                    <a:pt x="5171" y="1750"/>
                    <a:pt x="5337" y="1683"/>
                    <a:pt x="5471" y="1650"/>
                  </a:cubicBezTo>
                  <a:cubicBezTo>
                    <a:pt x="5604" y="1616"/>
                    <a:pt x="5704" y="1516"/>
                    <a:pt x="5804" y="1416"/>
                  </a:cubicBezTo>
                  <a:cubicBezTo>
                    <a:pt x="5904" y="1283"/>
                    <a:pt x="5938" y="1116"/>
                    <a:pt x="5938" y="916"/>
                  </a:cubicBezTo>
                  <a:cubicBezTo>
                    <a:pt x="5938" y="682"/>
                    <a:pt x="5871" y="515"/>
                    <a:pt x="5804" y="415"/>
                  </a:cubicBezTo>
                  <a:cubicBezTo>
                    <a:pt x="5704" y="315"/>
                    <a:pt x="5604" y="215"/>
                    <a:pt x="5471" y="148"/>
                  </a:cubicBezTo>
                  <a:cubicBezTo>
                    <a:pt x="5337" y="82"/>
                    <a:pt x="5171" y="15"/>
                    <a:pt x="5004" y="15"/>
                  </a:cubicBezTo>
                  <a:lnTo>
                    <a:pt x="1435" y="15"/>
                  </a:lnTo>
                  <a:cubicBezTo>
                    <a:pt x="1323" y="15"/>
                    <a:pt x="1212"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6"/>
            <p:cNvSpPr/>
            <p:nvPr/>
          </p:nvSpPr>
          <p:spPr>
            <a:xfrm>
              <a:off x="3645275" y="2915025"/>
              <a:ext cx="138450" cy="220175"/>
            </a:xfrm>
            <a:custGeom>
              <a:avLst/>
              <a:gdLst/>
              <a:ahLst/>
              <a:cxnLst/>
              <a:rect l="l" t="t" r="r" b="b"/>
              <a:pathLst>
                <a:path w="5538" h="8807" extrusionOk="0">
                  <a:moveTo>
                    <a:pt x="968" y="1"/>
                  </a:moveTo>
                  <a:cubicBezTo>
                    <a:pt x="734" y="1"/>
                    <a:pt x="568" y="34"/>
                    <a:pt x="467" y="134"/>
                  </a:cubicBezTo>
                  <a:cubicBezTo>
                    <a:pt x="334" y="201"/>
                    <a:pt x="234" y="334"/>
                    <a:pt x="167" y="468"/>
                  </a:cubicBezTo>
                  <a:cubicBezTo>
                    <a:pt x="67" y="601"/>
                    <a:pt x="67" y="735"/>
                    <a:pt x="34" y="935"/>
                  </a:cubicBezTo>
                  <a:cubicBezTo>
                    <a:pt x="0" y="1101"/>
                    <a:pt x="0" y="1302"/>
                    <a:pt x="0" y="1468"/>
                  </a:cubicBezTo>
                  <a:lnTo>
                    <a:pt x="0" y="7339"/>
                  </a:lnTo>
                  <a:cubicBezTo>
                    <a:pt x="0" y="7539"/>
                    <a:pt x="34" y="7706"/>
                    <a:pt x="34" y="7873"/>
                  </a:cubicBezTo>
                  <a:cubicBezTo>
                    <a:pt x="34" y="8040"/>
                    <a:pt x="67" y="8207"/>
                    <a:pt x="167" y="8340"/>
                  </a:cubicBezTo>
                  <a:cubicBezTo>
                    <a:pt x="234" y="8473"/>
                    <a:pt x="334" y="8607"/>
                    <a:pt x="467" y="8674"/>
                  </a:cubicBezTo>
                  <a:cubicBezTo>
                    <a:pt x="568" y="8774"/>
                    <a:pt x="734" y="8807"/>
                    <a:pt x="968" y="8807"/>
                  </a:cubicBezTo>
                  <a:cubicBezTo>
                    <a:pt x="1168" y="8807"/>
                    <a:pt x="1335" y="8774"/>
                    <a:pt x="1435" y="8674"/>
                  </a:cubicBezTo>
                  <a:cubicBezTo>
                    <a:pt x="1568" y="8607"/>
                    <a:pt x="1668" y="8473"/>
                    <a:pt x="1735" y="8340"/>
                  </a:cubicBezTo>
                  <a:cubicBezTo>
                    <a:pt x="1835" y="8207"/>
                    <a:pt x="1868" y="8040"/>
                    <a:pt x="1868" y="7873"/>
                  </a:cubicBezTo>
                  <a:cubicBezTo>
                    <a:pt x="1902" y="7706"/>
                    <a:pt x="1902" y="7506"/>
                    <a:pt x="1902" y="7339"/>
                  </a:cubicBezTo>
                  <a:lnTo>
                    <a:pt x="1902" y="5271"/>
                  </a:lnTo>
                  <a:lnTo>
                    <a:pt x="3603" y="5271"/>
                  </a:lnTo>
                  <a:lnTo>
                    <a:pt x="3603" y="7339"/>
                  </a:lnTo>
                  <a:cubicBezTo>
                    <a:pt x="3603" y="7539"/>
                    <a:pt x="3670" y="7706"/>
                    <a:pt x="3670" y="7873"/>
                  </a:cubicBezTo>
                  <a:cubicBezTo>
                    <a:pt x="3670" y="8040"/>
                    <a:pt x="3703" y="8207"/>
                    <a:pt x="3770" y="8340"/>
                  </a:cubicBezTo>
                  <a:cubicBezTo>
                    <a:pt x="3870" y="8473"/>
                    <a:pt x="3937" y="8607"/>
                    <a:pt x="4070" y="8674"/>
                  </a:cubicBezTo>
                  <a:cubicBezTo>
                    <a:pt x="4203" y="8774"/>
                    <a:pt x="4370" y="8807"/>
                    <a:pt x="4570" y="8807"/>
                  </a:cubicBezTo>
                  <a:cubicBezTo>
                    <a:pt x="4771" y="8807"/>
                    <a:pt x="4937" y="8774"/>
                    <a:pt x="5071" y="8674"/>
                  </a:cubicBezTo>
                  <a:cubicBezTo>
                    <a:pt x="5204" y="8607"/>
                    <a:pt x="5271" y="8473"/>
                    <a:pt x="5371" y="8340"/>
                  </a:cubicBezTo>
                  <a:cubicBezTo>
                    <a:pt x="5438" y="8207"/>
                    <a:pt x="5504" y="8040"/>
                    <a:pt x="5504" y="7873"/>
                  </a:cubicBezTo>
                  <a:cubicBezTo>
                    <a:pt x="5538" y="7706"/>
                    <a:pt x="5538" y="7506"/>
                    <a:pt x="5538" y="7339"/>
                  </a:cubicBezTo>
                  <a:lnTo>
                    <a:pt x="5538" y="1468"/>
                  </a:lnTo>
                  <a:cubicBezTo>
                    <a:pt x="5538" y="1268"/>
                    <a:pt x="5504" y="1068"/>
                    <a:pt x="5504" y="935"/>
                  </a:cubicBezTo>
                  <a:cubicBezTo>
                    <a:pt x="5504" y="735"/>
                    <a:pt x="5438" y="601"/>
                    <a:pt x="5371" y="468"/>
                  </a:cubicBezTo>
                  <a:cubicBezTo>
                    <a:pt x="5271" y="334"/>
                    <a:pt x="5204" y="201"/>
                    <a:pt x="5071" y="134"/>
                  </a:cubicBezTo>
                  <a:cubicBezTo>
                    <a:pt x="4937" y="34"/>
                    <a:pt x="4771" y="1"/>
                    <a:pt x="4570" y="1"/>
                  </a:cubicBezTo>
                  <a:cubicBezTo>
                    <a:pt x="4370" y="1"/>
                    <a:pt x="4203" y="34"/>
                    <a:pt x="4070" y="134"/>
                  </a:cubicBezTo>
                  <a:cubicBezTo>
                    <a:pt x="3937" y="201"/>
                    <a:pt x="3870" y="334"/>
                    <a:pt x="3770" y="468"/>
                  </a:cubicBezTo>
                  <a:cubicBezTo>
                    <a:pt x="3703" y="601"/>
                    <a:pt x="3703" y="735"/>
                    <a:pt x="3670" y="935"/>
                  </a:cubicBezTo>
                  <a:cubicBezTo>
                    <a:pt x="3603" y="1101"/>
                    <a:pt x="3603" y="1302"/>
                    <a:pt x="3603" y="1468"/>
                  </a:cubicBezTo>
                  <a:lnTo>
                    <a:pt x="3603" y="3436"/>
                  </a:lnTo>
                  <a:lnTo>
                    <a:pt x="1902" y="3436"/>
                  </a:lnTo>
                  <a:lnTo>
                    <a:pt x="1902" y="1468"/>
                  </a:lnTo>
                  <a:cubicBezTo>
                    <a:pt x="1902" y="1268"/>
                    <a:pt x="1868" y="1068"/>
                    <a:pt x="1868" y="935"/>
                  </a:cubicBezTo>
                  <a:cubicBezTo>
                    <a:pt x="1868" y="735"/>
                    <a:pt x="1835" y="601"/>
                    <a:pt x="1735" y="468"/>
                  </a:cubicBezTo>
                  <a:cubicBezTo>
                    <a:pt x="1668" y="334"/>
                    <a:pt x="1568" y="201"/>
                    <a:pt x="1435" y="134"/>
                  </a:cubicBezTo>
                  <a:cubicBezTo>
                    <a:pt x="1335" y="34"/>
                    <a:pt x="1168"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6"/>
            <p:cNvSpPr/>
            <p:nvPr/>
          </p:nvSpPr>
          <p:spPr>
            <a:xfrm>
              <a:off x="3827900" y="2911700"/>
              <a:ext cx="119275" cy="220550"/>
            </a:xfrm>
            <a:custGeom>
              <a:avLst/>
              <a:gdLst/>
              <a:ahLst/>
              <a:cxnLst/>
              <a:rect l="l" t="t" r="r" b="b"/>
              <a:pathLst>
                <a:path w="4771" h="8822" extrusionOk="0">
                  <a:moveTo>
                    <a:pt x="901" y="0"/>
                  </a:moveTo>
                  <a:cubicBezTo>
                    <a:pt x="668" y="0"/>
                    <a:pt x="501" y="34"/>
                    <a:pt x="368" y="134"/>
                  </a:cubicBezTo>
                  <a:cubicBezTo>
                    <a:pt x="234" y="200"/>
                    <a:pt x="101" y="334"/>
                    <a:pt x="67" y="467"/>
                  </a:cubicBezTo>
                  <a:cubicBezTo>
                    <a:pt x="34" y="601"/>
                    <a:pt x="1" y="767"/>
                    <a:pt x="1" y="934"/>
                  </a:cubicBezTo>
                  <a:lnTo>
                    <a:pt x="1" y="1468"/>
                  </a:lnTo>
                  <a:lnTo>
                    <a:pt x="1" y="7339"/>
                  </a:lnTo>
                  <a:lnTo>
                    <a:pt x="1" y="7906"/>
                  </a:lnTo>
                  <a:cubicBezTo>
                    <a:pt x="1" y="8073"/>
                    <a:pt x="34" y="8239"/>
                    <a:pt x="67" y="8340"/>
                  </a:cubicBezTo>
                  <a:cubicBezTo>
                    <a:pt x="167" y="8473"/>
                    <a:pt x="234" y="8606"/>
                    <a:pt x="368" y="8673"/>
                  </a:cubicBezTo>
                  <a:cubicBezTo>
                    <a:pt x="501" y="8773"/>
                    <a:pt x="668" y="8807"/>
                    <a:pt x="901" y="8807"/>
                  </a:cubicBezTo>
                  <a:lnTo>
                    <a:pt x="3370" y="8807"/>
                  </a:lnTo>
                  <a:cubicBezTo>
                    <a:pt x="3481" y="8807"/>
                    <a:pt x="3592" y="8821"/>
                    <a:pt x="3703" y="8821"/>
                  </a:cubicBezTo>
                  <a:cubicBezTo>
                    <a:pt x="3759" y="8821"/>
                    <a:pt x="3815" y="8818"/>
                    <a:pt x="3870" y="8807"/>
                  </a:cubicBezTo>
                  <a:cubicBezTo>
                    <a:pt x="4037" y="8773"/>
                    <a:pt x="4204" y="8740"/>
                    <a:pt x="4337" y="8673"/>
                  </a:cubicBezTo>
                  <a:cubicBezTo>
                    <a:pt x="4437" y="8640"/>
                    <a:pt x="4571" y="8573"/>
                    <a:pt x="4671" y="8440"/>
                  </a:cubicBezTo>
                  <a:cubicBezTo>
                    <a:pt x="4737" y="8306"/>
                    <a:pt x="4771" y="8139"/>
                    <a:pt x="4771" y="7939"/>
                  </a:cubicBezTo>
                  <a:cubicBezTo>
                    <a:pt x="4771" y="7739"/>
                    <a:pt x="4737" y="7572"/>
                    <a:pt x="4671" y="7439"/>
                  </a:cubicBezTo>
                  <a:cubicBezTo>
                    <a:pt x="4571" y="7305"/>
                    <a:pt x="4437" y="7239"/>
                    <a:pt x="4337" y="7172"/>
                  </a:cubicBezTo>
                  <a:cubicBezTo>
                    <a:pt x="4204" y="7139"/>
                    <a:pt x="4037" y="7105"/>
                    <a:pt x="3870" y="7105"/>
                  </a:cubicBezTo>
                  <a:lnTo>
                    <a:pt x="1869" y="7105"/>
                  </a:lnTo>
                  <a:lnTo>
                    <a:pt x="1869" y="5304"/>
                  </a:lnTo>
                  <a:lnTo>
                    <a:pt x="3136" y="5304"/>
                  </a:lnTo>
                  <a:cubicBezTo>
                    <a:pt x="3336" y="5304"/>
                    <a:pt x="3470" y="5271"/>
                    <a:pt x="3603" y="5237"/>
                  </a:cubicBezTo>
                  <a:cubicBezTo>
                    <a:pt x="3737" y="5171"/>
                    <a:pt x="3870" y="5104"/>
                    <a:pt x="3937" y="4970"/>
                  </a:cubicBezTo>
                  <a:cubicBezTo>
                    <a:pt x="4037" y="4837"/>
                    <a:pt x="4070" y="4670"/>
                    <a:pt x="4070" y="4470"/>
                  </a:cubicBezTo>
                  <a:cubicBezTo>
                    <a:pt x="4070" y="4270"/>
                    <a:pt x="4037" y="4103"/>
                    <a:pt x="3937" y="3970"/>
                  </a:cubicBezTo>
                  <a:cubicBezTo>
                    <a:pt x="3870" y="3836"/>
                    <a:pt x="3737" y="3770"/>
                    <a:pt x="3603" y="3736"/>
                  </a:cubicBezTo>
                  <a:cubicBezTo>
                    <a:pt x="3470" y="3670"/>
                    <a:pt x="3303" y="3636"/>
                    <a:pt x="3136" y="3636"/>
                  </a:cubicBezTo>
                  <a:lnTo>
                    <a:pt x="1869" y="3636"/>
                  </a:lnTo>
                  <a:lnTo>
                    <a:pt x="1869" y="1935"/>
                  </a:lnTo>
                  <a:lnTo>
                    <a:pt x="3370" y="1935"/>
                  </a:lnTo>
                  <a:cubicBezTo>
                    <a:pt x="3481" y="1935"/>
                    <a:pt x="3592" y="1950"/>
                    <a:pt x="3703" y="1950"/>
                  </a:cubicBezTo>
                  <a:cubicBezTo>
                    <a:pt x="3759" y="1950"/>
                    <a:pt x="3815" y="1946"/>
                    <a:pt x="3870" y="1935"/>
                  </a:cubicBezTo>
                  <a:cubicBezTo>
                    <a:pt x="4037" y="1902"/>
                    <a:pt x="4204" y="1835"/>
                    <a:pt x="4337" y="1802"/>
                  </a:cubicBezTo>
                  <a:cubicBezTo>
                    <a:pt x="4437" y="1768"/>
                    <a:pt x="4571" y="1668"/>
                    <a:pt x="4671" y="1568"/>
                  </a:cubicBezTo>
                  <a:cubicBezTo>
                    <a:pt x="4737" y="1435"/>
                    <a:pt x="4771" y="1268"/>
                    <a:pt x="4771" y="1068"/>
                  </a:cubicBezTo>
                  <a:cubicBezTo>
                    <a:pt x="4771" y="834"/>
                    <a:pt x="4737" y="667"/>
                    <a:pt x="4671" y="567"/>
                  </a:cubicBezTo>
                  <a:cubicBezTo>
                    <a:pt x="4571" y="467"/>
                    <a:pt x="4437" y="367"/>
                    <a:pt x="4337" y="300"/>
                  </a:cubicBezTo>
                  <a:cubicBezTo>
                    <a:pt x="4204" y="234"/>
                    <a:pt x="4037" y="167"/>
                    <a:pt x="3870" y="167"/>
                  </a:cubicBezTo>
                  <a:lnTo>
                    <a:pt x="3370" y="167"/>
                  </a:lnTo>
                  <a:lnTo>
                    <a:pt x="3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6"/>
            <p:cNvSpPr/>
            <p:nvPr/>
          </p:nvSpPr>
          <p:spPr>
            <a:xfrm>
              <a:off x="4028050" y="2914200"/>
              <a:ext cx="135950" cy="222675"/>
            </a:xfrm>
            <a:custGeom>
              <a:avLst/>
              <a:gdLst/>
              <a:ahLst/>
              <a:cxnLst/>
              <a:rect l="l" t="t" r="r" b="b"/>
              <a:pathLst>
                <a:path w="5438" h="8907" extrusionOk="0">
                  <a:moveTo>
                    <a:pt x="2769" y="0"/>
                  </a:moveTo>
                  <a:cubicBezTo>
                    <a:pt x="2369" y="0"/>
                    <a:pt x="2002" y="34"/>
                    <a:pt x="1668" y="134"/>
                  </a:cubicBezTo>
                  <a:cubicBezTo>
                    <a:pt x="1335" y="200"/>
                    <a:pt x="1034" y="334"/>
                    <a:pt x="834" y="501"/>
                  </a:cubicBezTo>
                  <a:cubicBezTo>
                    <a:pt x="601" y="667"/>
                    <a:pt x="434" y="901"/>
                    <a:pt x="334" y="1201"/>
                  </a:cubicBezTo>
                  <a:cubicBezTo>
                    <a:pt x="234" y="1501"/>
                    <a:pt x="167" y="1868"/>
                    <a:pt x="167" y="2335"/>
                  </a:cubicBezTo>
                  <a:lnTo>
                    <a:pt x="167" y="2402"/>
                  </a:lnTo>
                  <a:cubicBezTo>
                    <a:pt x="167" y="2669"/>
                    <a:pt x="234" y="2902"/>
                    <a:pt x="334" y="3136"/>
                  </a:cubicBezTo>
                  <a:cubicBezTo>
                    <a:pt x="401" y="3336"/>
                    <a:pt x="534" y="3536"/>
                    <a:pt x="701" y="3703"/>
                  </a:cubicBezTo>
                  <a:cubicBezTo>
                    <a:pt x="868" y="3903"/>
                    <a:pt x="1034" y="4037"/>
                    <a:pt x="1235" y="4203"/>
                  </a:cubicBezTo>
                  <a:cubicBezTo>
                    <a:pt x="1435" y="4337"/>
                    <a:pt x="1668" y="4504"/>
                    <a:pt x="1868" y="4637"/>
                  </a:cubicBezTo>
                  <a:cubicBezTo>
                    <a:pt x="2069" y="4737"/>
                    <a:pt x="2269" y="4904"/>
                    <a:pt x="2502" y="5037"/>
                  </a:cubicBezTo>
                  <a:cubicBezTo>
                    <a:pt x="2702" y="5171"/>
                    <a:pt x="2869" y="5304"/>
                    <a:pt x="3036" y="5471"/>
                  </a:cubicBezTo>
                  <a:cubicBezTo>
                    <a:pt x="3203" y="5638"/>
                    <a:pt x="3336" y="5804"/>
                    <a:pt x="3403" y="5971"/>
                  </a:cubicBezTo>
                  <a:cubicBezTo>
                    <a:pt x="3536" y="6138"/>
                    <a:pt x="3570" y="6338"/>
                    <a:pt x="3570" y="6538"/>
                  </a:cubicBezTo>
                  <a:cubicBezTo>
                    <a:pt x="3570" y="6705"/>
                    <a:pt x="3536" y="6839"/>
                    <a:pt x="3503" y="6972"/>
                  </a:cubicBezTo>
                  <a:cubicBezTo>
                    <a:pt x="3436" y="7072"/>
                    <a:pt x="3403" y="7172"/>
                    <a:pt x="3336" y="7239"/>
                  </a:cubicBezTo>
                  <a:cubicBezTo>
                    <a:pt x="3236" y="7306"/>
                    <a:pt x="3103" y="7339"/>
                    <a:pt x="3036" y="7372"/>
                  </a:cubicBezTo>
                  <a:cubicBezTo>
                    <a:pt x="2936" y="7406"/>
                    <a:pt x="2836" y="7406"/>
                    <a:pt x="2702" y="7406"/>
                  </a:cubicBezTo>
                  <a:cubicBezTo>
                    <a:pt x="2435" y="7406"/>
                    <a:pt x="2235" y="7372"/>
                    <a:pt x="2102" y="7239"/>
                  </a:cubicBezTo>
                  <a:cubicBezTo>
                    <a:pt x="2002" y="7172"/>
                    <a:pt x="1902" y="6972"/>
                    <a:pt x="1902" y="6638"/>
                  </a:cubicBezTo>
                  <a:cubicBezTo>
                    <a:pt x="1902" y="6505"/>
                    <a:pt x="1902" y="6338"/>
                    <a:pt x="1835" y="6238"/>
                  </a:cubicBezTo>
                  <a:lnTo>
                    <a:pt x="1568" y="6005"/>
                  </a:lnTo>
                  <a:cubicBezTo>
                    <a:pt x="1435" y="5905"/>
                    <a:pt x="1368" y="5871"/>
                    <a:pt x="1235" y="5838"/>
                  </a:cubicBezTo>
                  <a:cubicBezTo>
                    <a:pt x="1101" y="5804"/>
                    <a:pt x="1034" y="5804"/>
                    <a:pt x="901" y="5804"/>
                  </a:cubicBezTo>
                  <a:cubicBezTo>
                    <a:pt x="768" y="5804"/>
                    <a:pt x="701" y="5804"/>
                    <a:pt x="567" y="5838"/>
                  </a:cubicBezTo>
                  <a:cubicBezTo>
                    <a:pt x="434" y="5871"/>
                    <a:pt x="367" y="5905"/>
                    <a:pt x="267" y="6005"/>
                  </a:cubicBezTo>
                  <a:cubicBezTo>
                    <a:pt x="201" y="6038"/>
                    <a:pt x="100" y="6138"/>
                    <a:pt x="67" y="6238"/>
                  </a:cubicBezTo>
                  <a:cubicBezTo>
                    <a:pt x="34" y="6338"/>
                    <a:pt x="0" y="6472"/>
                    <a:pt x="0" y="6638"/>
                  </a:cubicBezTo>
                  <a:cubicBezTo>
                    <a:pt x="0" y="6738"/>
                    <a:pt x="0" y="6905"/>
                    <a:pt x="34" y="7072"/>
                  </a:cubicBezTo>
                  <a:cubicBezTo>
                    <a:pt x="67" y="7239"/>
                    <a:pt x="100" y="7406"/>
                    <a:pt x="201" y="7572"/>
                  </a:cubicBezTo>
                  <a:cubicBezTo>
                    <a:pt x="267" y="7739"/>
                    <a:pt x="367" y="7906"/>
                    <a:pt x="501" y="8073"/>
                  </a:cubicBezTo>
                  <a:cubicBezTo>
                    <a:pt x="668" y="8240"/>
                    <a:pt x="768" y="8373"/>
                    <a:pt x="1001" y="8506"/>
                  </a:cubicBezTo>
                  <a:cubicBezTo>
                    <a:pt x="1201" y="8640"/>
                    <a:pt x="1435" y="8707"/>
                    <a:pt x="1702" y="8807"/>
                  </a:cubicBezTo>
                  <a:cubicBezTo>
                    <a:pt x="1935" y="8873"/>
                    <a:pt x="2235" y="8907"/>
                    <a:pt x="2602" y="8907"/>
                  </a:cubicBezTo>
                  <a:lnTo>
                    <a:pt x="2702" y="8907"/>
                  </a:lnTo>
                  <a:cubicBezTo>
                    <a:pt x="2869" y="8907"/>
                    <a:pt x="3069" y="8907"/>
                    <a:pt x="3269" y="8873"/>
                  </a:cubicBezTo>
                  <a:cubicBezTo>
                    <a:pt x="3470" y="8840"/>
                    <a:pt x="3703" y="8807"/>
                    <a:pt x="3903" y="8707"/>
                  </a:cubicBezTo>
                  <a:cubicBezTo>
                    <a:pt x="4103" y="8640"/>
                    <a:pt x="4303" y="8540"/>
                    <a:pt x="4470" y="8406"/>
                  </a:cubicBezTo>
                  <a:cubicBezTo>
                    <a:pt x="4704" y="8306"/>
                    <a:pt x="4871" y="8139"/>
                    <a:pt x="4971" y="7973"/>
                  </a:cubicBezTo>
                  <a:cubicBezTo>
                    <a:pt x="5104" y="7739"/>
                    <a:pt x="5237" y="7539"/>
                    <a:pt x="5304" y="7306"/>
                  </a:cubicBezTo>
                  <a:cubicBezTo>
                    <a:pt x="5404" y="7005"/>
                    <a:pt x="5438" y="6705"/>
                    <a:pt x="5438" y="6372"/>
                  </a:cubicBezTo>
                  <a:lnTo>
                    <a:pt x="5438" y="6338"/>
                  </a:lnTo>
                  <a:cubicBezTo>
                    <a:pt x="5438" y="6038"/>
                    <a:pt x="5371" y="5738"/>
                    <a:pt x="5271" y="5504"/>
                  </a:cubicBezTo>
                  <a:cubicBezTo>
                    <a:pt x="5204" y="5237"/>
                    <a:pt x="5071" y="5037"/>
                    <a:pt x="4904" y="4837"/>
                  </a:cubicBezTo>
                  <a:cubicBezTo>
                    <a:pt x="4737" y="4637"/>
                    <a:pt x="4570" y="4437"/>
                    <a:pt x="4370" y="4303"/>
                  </a:cubicBezTo>
                  <a:cubicBezTo>
                    <a:pt x="4170" y="4170"/>
                    <a:pt x="3937" y="4003"/>
                    <a:pt x="3736" y="3870"/>
                  </a:cubicBezTo>
                  <a:lnTo>
                    <a:pt x="3103" y="3503"/>
                  </a:lnTo>
                  <a:cubicBezTo>
                    <a:pt x="2902" y="3369"/>
                    <a:pt x="2736" y="3236"/>
                    <a:pt x="2569" y="3136"/>
                  </a:cubicBezTo>
                  <a:cubicBezTo>
                    <a:pt x="2402" y="3002"/>
                    <a:pt x="2302" y="2836"/>
                    <a:pt x="2202" y="2702"/>
                  </a:cubicBezTo>
                  <a:cubicBezTo>
                    <a:pt x="2069" y="2569"/>
                    <a:pt x="2035" y="2402"/>
                    <a:pt x="2035" y="2235"/>
                  </a:cubicBezTo>
                  <a:cubicBezTo>
                    <a:pt x="2035" y="2035"/>
                    <a:pt x="2035" y="1868"/>
                    <a:pt x="1935" y="1735"/>
                  </a:cubicBezTo>
                  <a:cubicBezTo>
                    <a:pt x="2002" y="1635"/>
                    <a:pt x="2069" y="1535"/>
                    <a:pt x="2169" y="1501"/>
                  </a:cubicBezTo>
                  <a:cubicBezTo>
                    <a:pt x="2235" y="1468"/>
                    <a:pt x="2335" y="1401"/>
                    <a:pt x="2435" y="1401"/>
                  </a:cubicBezTo>
                  <a:lnTo>
                    <a:pt x="2769" y="1401"/>
                  </a:lnTo>
                  <a:cubicBezTo>
                    <a:pt x="3036" y="1401"/>
                    <a:pt x="3203" y="1501"/>
                    <a:pt x="3336" y="1635"/>
                  </a:cubicBezTo>
                  <a:cubicBezTo>
                    <a:pt x="3436" y="1735"/>
                    <a:pt x="3503" y="2002"/>
                    <a:pt x="3503" y="2335"/>
                  </a:cubicBezTo>
                  <a:cubicBezTo>
                    <a:pt x="3503" y="2402"/>
                    <a:pt x="3503" y="2502"/>
                    <a:pt x="3570" y="2569"/>
                  </a:cubicBezTo>
                  <a:lnTo>
                    <a:pt x="3770" y="2802"/>
                  </a:lnTo>
                  <a:cubicBezTo>
                    <a:pt x="3836" y="2869"/>
                    <a:pt x="3937" y="2902"/>
                    <a:pt x="4037" y="2969"/>
                  </a:cubicBezTo>
                  <a:cubicBezTo>
                    <a:pt x="4103" y="3002"/>
                    <a:pt x="4237" y="3002"/>
                    <a:pt x="4337" y="3002"/>
                  </a:cubicBezTo>
                  <a:cubicBezTo>
                    <a:pt x="4437" y="3002"/>
                    <a:pt x="4570" y="3002"/>
                    <a:pt x="4704" y="2969"/>
                  </a:cubicBezTo>
                  <a:cubicBezTo>
                    <a:pt x="4837" y="2902"/>
                    <a:pt x="4904" y="2869"/>
                    <a:pt x="5004" y="2802"/>
                  </a:cubicBezTo>
                  <a:cubicBezTo>
                    <a:pt x="5071" y="2736"/>
                    <a:pt x="5171" y="2636"/>
                    <a:pt x="5204" y="2535"/>
                  </a:cubicBezTo>
                  <a:cubicBezTo>
                    <a:pt x="5237" y="2469"/>
                    <a:pt x="5271" y="2335"/>
                    <a:pt x="5271" y="2202"/>
                  </a:cubicBezTo>
                  <a:lnTo>
                    <a:pt x="5271" y="1868"/>
                  </a:lnTo>
                  <a:cubicBezTo>
                    <a:pt x="5271" y="1702"/>
                    <a:pt x="5237" y="1568"/>
                    <a:pt x="5204" y="1401"/>
                  </a:cubicBezTo>
                  <a:cubicBezTo>
                    <a:pt x="5171" y="1235"/>
                    <a:pt x="5071" y="1068"/>
                    <a:pt x="5004" y="901"/>
                  </a:cubicBezTo>
                  <a:cubicBezTo>
                    <a:pt x="4904" y="734"/>
                    <a:pt x="4737" y="567"/>
                    <a:pt x="4570" y="467"/>
                  </a:cubicBezTo>
                  <a:cubicBezTo>
                    <a:pt x="4404" y="334"/>
                    <a:pt x="4170" y="200"/>
                    <a:pt x="3903" y="134"/>
                  </a:cubicBezTo>
                  <a:cubicBezTo>
                    <a:pt x="3670" y="34"/>
                    <a:pt x="3336" y="0"/>
                    <a:pt x="2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6"/>
            <p:cNvSpPr/>
            <p:nvPr/>
          </p:nvSpPr>
          <p:spPr>
            <a:xfrm>
              <a:off x="4197325" y="2915025"/>
              <a:ext cx="147650" cy="221850"/>
            </a:xfrm>
            <a:custGeom>
              <a:avLst/>
              <a:gdLst/>
              <a:ahLst/>
              <a:cxnLst/>
              <a:rect l="l" t="t" r="r" b="b"/>
              <a:pathLst>
                <a:path w="5906" h="8874" extrusionOk="0">
                  <a:moveTo>
                    <a:pt x="1068" y="1"/>
                  </a:moveTo>
                  <a:cubicBezTo>
                    <a:pt x="801" y="1"/>
                    <a:pt x="601" y="34"/>
                    <a:pt x="468" y="134"/>
                  </a:cubicBezTo>
                  <a:cubicBezTo>
                    <a:pt x="334" y="201"/>
                    <a:pt x="268" y="334"/>
                    <a:pt x="168" y="468"/>
                  </a:cubicBezTo>
                  <a:cubicBezTo>
                    <a:pt x="134" y="601"/>
                    <a:pt x="68" y="768"/>
                    <a:pt x="68" y="935"/>
                  </a:cubicBezTo>
                  <a:cubicBezTo>
                    <a:pt x="1" y="1101"/>
                    <a:pt x="1" y="1302"/>
                    <a:pt x="1" y="1468"/>
                  </a:cubicBezTo>
                  <a:lnTo>
                    <a:pt x="134" y="1468"/>
                  </a:lnTo>
                  <a:lnTo>
                    <a:pt x="134" y="6272"/>
                  </a:lnTo>
                  <a:cubicBezTo>
                    <a:pt x="134" y="6672"/>
                    <a:pt x="234" y="7039"/>
                    <a:pt x="334" y="7373"/>
                  </a:cubicBezTo>
                  <a:cubicBezTo>
                    <a:pt x="468" y="7706"/>
                    <a:pt x="668" y="8006"/>
                    <a:pt x="935" y="8207"/>
                  </a:cubicBezTo>
                  <a:cubicBezTo>
                    <a:pt x="1168" y="8440"/>
                    <a:pt x="1469" y="8573"/>
                    <a:pt x="1836" y="8707"/>
                  </a:cubicBezTo>
                  <a:cubicBezTo>
                    <a:pt x="2169" y="8840"/>
                    <a:pt x="2603" y="8874"/>
                    <a:pt x="3003" y="8874"/>
                  </a:cubicBezTo>
                  <a:cubicBezTo>
                    <a:pt x="3437" y="8874"/>
                    <a:pt x="3804" y="8840"/>
                    <a:pt x="4171" y="8707"/>
                  </a:cubicBezTo>
                  <a:cubicBezTo>
                    <a:pt x="4504" y="8573"/>
                    <a:pt x="4838" y="8440"/>
                    <a:pt x="5105" y="8207"/>
                  </a:cubicBezTo>
                  <a:cubicBezTo>
                    <a:pt x="5338" y="7973"/>
                    <a:pt x="5572" y="7673"/>
                    <a:pt x="5672" y="7373"/>
                  </a:cubicBezTo>
                  <a:cubicBezTo>
                    <a:pt x="5805" y="7106"/>
                    <a:pt x="5905" y="6672"/>
                    <a:pt x="5905" y="6272"/>
                  </a:cubicBezTo>
                  <a:lnTo>
                    <a:pt x="5905" y="1468"/>
                  </a:lnTo>
                  <a:cubicBezTo>
                    <a:pt x="5905" y="1268"/>
                    <a:pt x="5838" y="1068"/>
                    <a:pt x="5838" y="935"/>
                  </a:cubicBezTo>
                  <a:cubicBezTo>
                    <a:pt x="5838" y="735"/>
                    <a:pt x="5805" y="601"/>
                    <a:pt x="5738" y="468"/>
                  </a:cubicBezTo>
                  <a:cubicBezTo>
                    <a:pt x="5672" y="334"/>
                    <a:pt x="5572" y="201"/>
                    <a:pt x="5438" y="134"/>
                  </a:cubicBezTo>
                  <a:cubicBezTo>
                    <a:pt x="5271" y="34"/>
                    <a:pt x="5105" y="1"/>
                    <a:pt x="4838" y="1"/>
                  </a:cubicBezTo>
                  <a:cubicBezTo>
                    <a:pt x="4604" y="1"/>
                    <a:pt x="4404" y="34"/>
                    <a:pt x="4271" y="134"/>
                  </a:cubicBezTo>
                  <a:cubicBezTo>
                    <a:pt x="4137" y="201"/>
                    <a:pt x="4070" y="334"/>
                    <a:pt x="3970" y="468"/>
                  </a:cubicBezTo>
                  <a:cubicBezTo>
                    <a:pt x="3904" y="601"/>
                    <a:pt x="3837" y="768"/>
                    <a:pt x="3837" y="935"/>
                  </a:cubicBezTo>
                  <a:cubicBezTo>
                    <a:pt x="3804" y="1101"/>
                    <a:pt x="3804" y="1302"/>
                    <a:pt x="3804" y="1468"/>
                  </a:cubicBezTo>
                  <a:lnTo>
                    <a:pt x="3804" y="6439"/>
                  </a:lnTo>
                  <a:cubicBezTo>
                    <a:pt x="3770" y="6639"/>
                    <a:pt x="3770" y="6806"/>
                    <a:pt x="3670" y="6906"/>
                  </a:cubicBezTo>
                  <a:cubicBezTo>
                    <a:pt x="3670" y="6972"/>
                    <a:pt x="3637" y="7039"/>
                    <a:pt x="3603" y="7072"/>
                  </a:cubicBezTo>
                  <a:cubicBezTo>
                    <a:pt x="3570" y="7172"/>
                    <a:pt x="3470" y="7206"/>
                    <a:pt x="3437" y="7239"/>
                  </a:cubicBezTo>
                  <a:cubicBezTo>
                    <a:pt x="3403" y="7306"/>
                    <a:pt x="3270" y="7339"/>
                    <a:pt x="3237" y="7373"/>
                  </a:cubicBezTo>
                  <a:cubicBezTo>
                    <a:pt x="3170" y="7406"/>
                    <a:pt x="3070" y="7406"/>
                    <a:pt x="2970" y="7406"/>
                  </a:cubicBezTo>
                  <a:cubicBezTo>
                    <a:pt x="2870" y="7406"/>
                    <a:pt x="2803" y="7406"/>
                    <a:pt x="2736" y="7373"/>
                  </a:cubicBezTo>
                  <a:cubicBezTo>
                    <a:pt x="2636" y="7339"/>
                    <a:pt x="2569" y="7306"/>
                    <a:pt x="2503" y="7239"/>
                  </a:cubicBezTo>
                  <a:cubicBezTo>
                    <a:pt x="2436" y="7206"/>
                    <a:pt x="2403" y="7139"/>
                    <a:pt x="2336" y="7072"/>
                  </a:cubicBezTo>
                  <a:cubicBezTo>
                    <a:pt x="2303" y="7039"/>
                    <a:pt x="2303" y="7006"/>
                    <a:pt x="2269" y="6906"/>
                  </a:cubicBezTo>
                  <a:cubicBezTo>
                    <a:pt x="2169" y="6772"/>
                    <a:pt x="2136" y="6572"/>
                    <a:pt x="2136" y="6439"/>
                  </a:cubicBezTo>
                  <a:lnTo>
                    <a:pt x="2136" y="1468"/>
                  </a:lnTo>
                  <a:cubicBezTo>
                    <a:pt x="2136" y="1268"/>
                    <a:pt x="2102" y="1068"/>
                    <a:pt x="2102" y="935"/>
                  </a:cubicBezTo>
                  <a:cubicBezTo>
                    <a:pt x="2102" y="735"/>
                    <a:pt x="2036" y="601"/>
                    <a:pt x="1969" y="468"/>
                  </a:cubicBezTo>
                  <a:cubicBezTo>
                    <a:pt x="1902" y="334"/>
                    <a:pt x="1769" y="201"/>
                    <a:pt x="1635" y="134"/>
                  </a:cubicBezTo>
                  <a:cubicBezTo>
                    <a:pt x="1469" y="34"/>
                    <a:pt x="1302"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6"/>
            <p:cNvSpPr/>
            <p:nvPr/>
          </p:nvSpPr>
          <p:spPr>
            <a:xfrm>
              <a:off x="4385800" y="2915875"/>
              <a:ext cx="172650" cy="220175"/>
            </a:xfrm>
            <a:custGeom>
              <a:avLst/>
              <a:gdLst/>
              <a:ahLst/>
              <a:cxnLst/>
              <a:rect l="l" t="t" r="r" b="b"/>
              <a:pathLst>
                <a:path w="6906" h="8807" extrusionOk="0">
                  <a:moveTo>
                    <a:pt x="935" y="0"/>
                  </a:moveTo>
                  <a:cubicBezTo>
                    <a:pt x="668" y="0"/>
                    <a:pt x="501" y="67"/>
                    <a:pt x="401" y="133"/>
                  </a:cubicBezTo>
                  <a:cubicBezTo>
                    <a:pt x="267" y="200"/>
                    <a:pt x="134" y="334"/>
                    <a:pt x="101" y="467"/>
                  </a:cubicBezTo>
                  <a:cubicBezTo>
                    <a:pt x="67" y="600"/>
                    <a:pt x="1" y="767"/>
                    <a:pt x="1" y="934"/>
                  </a:cubicBezTo>
                  <a:lnTo>
                    <a:pt x="1" y="1468"/>
                  </a:lnTo>
                  <a:lnTo>
                    <a:pt x="1" y="7839"/>
                  </a:lnTo>
                  <a:cubicBezTo>
                    <a:pt x="1" y="7972"/>
                    <a:pt x="67" y="8106"/>
                    <a:pt x="67" y="8239"/>
                  </a:cubicBezTo>
                  <a:cubicBezTo>
                    <a:pt x="101" y="8306"/>
                    <a:pt x="101" y="8439"/>
                    <a:pt x="167" y="8506"/>
                  </a:cubicBezTo>
                  <a:cubicBezTo>
                    <a:pt x="267" y="8606"/>
                    <a:pt x="334" y="8673"/>
                    <a:pt x="468" y="8740"/>
                  </a:cubicBezTo>
                  <a:cubicBezTo>
                    <a:pt x="601" y="8773"/>
                    <a:pt x="768" y="8806"/>
                    <a:pt x="968" y="8806"/>
                  </a:cubicBezTo>
                  <a:cubicBezTo>
                    <a:pt x="1168" y="8806"/>
                    <a:pt x="1302" y="8773"/>
                    <a:pt x="1435" y="8740"/>
                  </a:cubicBezTo>
                  <a:cubicBezTo>
                    <a:pt x="1568" y="8673"/>
                    <a:pt x="1635" y="8606"/>
                    <a:pt x="1668" y="8506"/>
                  </a:cubicBezTo>
                  <a:cubicBezTo>
                    <a:pt x="1769" y="8439"/>
                    <a:pt x="1802" y="8339"/>
                    <a:pt x="1802" y="8239"/>
                  </a:cubicBezTo>
                  <a:cubicBezTo>
                    <a:pt x="1869" y="8106"/>
                    <a:pt x="1869" y="7972"/>
                    <a:pt x="1869" y="7839"/>
                  </a:cubicBezTo>
                  <a:lnTo>
                    <a:pt x="1869" y="2635"/>
                  </a:lnTo>
                  <a:lnTo>
                    <a:pt x="2102" y="2635"/>
                  </a:lnTo>
                  <a:lnTo>
                    <a:pt x="3970" y="7772"/>
                  </a:lnTo>
                  <a:cubicBezTo>
                    <a:pt x="4037" y="7839"/>
                    <a:pt x="4070" y="7939"/>
                    <a:pt x="4104" y="8072"/>
                  </a:cubicBezTo>
                  <a:cubicBezTo>
                    <a:pt x="4137" y="8173"/>
                    <a:pt x="4237" y="8273"/>
                    <a:pt x="4304" y="8406"/>
                  </a:cubicBezTo>
                  <a:cubicBezTo>
                    <a:pt x="4404" y="8506"/>
                    <a:pt x="4537" y="8606"/>
                    <a:pt x="4637" y="8673"/>
                  </a:cubicBezTo>
                  <a:cubicBezTo>
                    <a:pt x="4771" y="8773"/>
                    <a:pt x="4937" y="8806"/>
                    <a:pt x="5138" y="8806"/>
                  </a:cubicBezTo>
                  <a:lnTo>
                    <a:pt x="5972" y="8806"/>
                  </a:lnTo>
                  <a:cubicBezTo>
                    <a:pt x="6238" y="8806"/>
                    <a:pt x="6405" y="8773"/>
                    <a:pt x="6539" y="8673"/>
                  </a:cubicBezTo>
                  <a:cubicBezTo>
                    <a:pt x="6639" y="8606"/>
                    <a:pt x="6772" y="8473"/>
                    <a:pt x="6805" y="8339"/>
                  </a:cubicBezTo>
                  <a:cubicBezTo>
                    <a:pt x="6872" y="8239"/>
                    <a:pt x="6906" y="8072"/>
                    <a:pt x="6906" y="7906"/>
                  </a:cubicBezTo>
                  <a:lnTo>
                    <a:pt x="6906" y="7339"/>
                  </a:lnTo>
                  <a:lnTo>
                    <a:pt x="6906" y="967"/>
                  </a:lnTo>
                  <a:cubicBezTo>
                    <a:pt x="6906" y="834"/>
                    <a:pt x="6906" y="667"/>
                    <a:pt x="6872" y="600"/>
                  </a:cubicBezTo>
                  <a:cubicBezTo>
                    <a:pt x="6805" y="500"/>
                    <a:pt x="6805" y="400"/>
                    <a:pt x="6739" y="300"/>
                  </a:cubicBezTo>
                  <a:cubicBezTo>
                    <a:pt x="6639" y="234"/>
                    <a:pt x="6572" y="133"/>
                    <a:pt x="6439" y="100"/>
                  </a:cubicBezTo>
                  <a:cubicBezTo>
                    <a:pt x="6305" y="67"/>
                    <a:pt x="6138" y="0"/>
                    <a:pt x="5938" y="0"/>
                  </a:cubicBezTo>
                  <a:cubicBezTo>
                    <a:pt x="5738" y="0"/>
                    <a:pt x="5605" y="67"/>
                    <a:pt x="5471" y="100"/>
                  </a:cubicBezTo>
                  <a:cubicBezTo>
                    <a:pt x="5371" y="133"/>
                    <a:pt x="5271" y="234"/>
                    <a:pt x="5238" y="300"/>
                  </a:cubicBezTo>
                  <a:cubicBezTo>
                    <a:pt x="5138" y="400"/>
                    <a:pt x="5138" y="467"/>
                    <a:pt x="5104" y="600"/>
                  </a:cubicBezTo>
                  <a:cubicBezTo>
                    <a:pt x="5071" y="701"/>
                    <a:pt x="5071" y="834"/>
                    <a:pt x="5071" y="967"/>
                  </a:cubicBezTo>
                  <a:lnTo>
                    <a:pt x="5071" y="6171"/>
                  </a:lnTo>
                  <a:lnTo>
                    <a:pt x="4904" y="6171"/>
                  </a:lnTo>
                  <a:lnTo>
                    <a:pt x="2803" y="767"/>
                  </a:lnTo>
                  <a:cubicBezTo>
                    <a:pt x="2769" y="634"/>
                    <a:pt x="2669" y="500"/>
                    <a:pt x="2602" y="400"/>
                  </a:cubicBezTo>
                  <a:cubicBezTo>
                    <a:pt x="2502" y="300"/>
                    <a:pt x="2402" y="200"/>
                    <a:pt x="2269" y="133"/>
                  </a:cubicBezTo>
                  <a:cubicBezTo>
                    <a:pt x="2135" y="67"/>
                    <a:pt x="1969" y="0"/>
                    <a:pt x="1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6402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45"/>
          <p:cNvSpPr/>
          <p:nvPr/>
        </p:nvSpPr>
        <p:spPr>
          <a:xfrm>
            <a:off x="1905524" y="535075"/>
            <a:ext cx="1369800" cy="1369800"/>
          </a:xfrm>
          <a:prstGeom prst="ellipse">
            <a:avLst/>
          </a:prstGeom>
          <a:solidFill>
            <a:schemeClr val="accent5"/>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5"/>
          <p:cNvSpPr txBox="1">
            <a:spLocks noGrp="1"/>
          </p:cNvSpPr>
          <p:nvPr>
            <p:ph type="title"/>
          </p:nvPr>
        </p:nvSpPr>
        <p:spPr>
          <a:xfrm>
            <a:off x="2838600" y="1958299"/>
            <a:ext cx="3466800" cy="13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solidFill>
                <a:schemeClr val="accent3"/>
              </a:solidFill>
            </a:endParaRPr>
          </a:p>
        </p:txBody>
      </p:sp>
      <p:sp>
        <p:nvSpPr>
          <p:cNvPr id="1993" name="Google Shape;1993;p45"/>
          <p:cNvSpPr txBox="1">
            <a:spLocks noGrp="1"/>
          </p:cNvSpPr>
          <p:nvPr>
            <p:ph type="title" idx="2"/>
          </p:nvPr>
        </p:nvSpPr>
        <p:spPr>
          <a:xfrm>
            <a:off x="1986818" y="622075"/>
            <a:ext cx="1207200" cy="11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1995" name="Google Shape;1995;p45"/>
          <p:cNvSpPr/>
          <p:nvPr/>
        </p:nvSpPr>
        <p:spPr>
          <a:xfrm flipH="1">
            <a:off x="6626850" y="0"/>
            <a:ext cx="2767950" cy="2087025"/>
          </a:xfrm>
          <a:custGeom>
            <a:avLst/>
            <a:gdLst/>
            <a:ahLst/>
            <a:cxnLst/>
            <a:rect l="l" t="t" r="r" b="b"/>
            <a:pathLst>
              <a:path w="110718" h="83481" extrusionOk="0">
                <a:moveTo>
                  <a:pt x="109162" y="0"/>
                </a:moveTo>
                <a:cubicBezTo>
                  <a:pt x="109989" y="9087"/>
                  <a:pt x="113380" y="21426"/>
                  <a:pt x="106337" y="27226"/>
                </a:cubicBezTo>
                <a:cubicBezTo>
                  <a:pt x="97714" y="34326"/>
                  <a:pt x="72946" y="35571"/>
                  <a:pt x="72946" y="24401"/>
                </a:cubicBezTo>
                <a:cubicBezTo>
                  <a:pt x="72946" y="22903"/>
                  <a:pt x="75301" y="22089"/>
                  <a:pt x="76799" y="22089"/>
                </a:cubicBezTo>
                <a:cubicBezTo>
                  <a:pt x="83768" y="22089"/>
                  <a:pt x="91638" y="21945"/>
                  <a:pt x="97347" y="25942"/>
                </a:cubicBezTo>
                <a:cubicBezTo>
                  <a:pt x="101959" y="29171"/>
                  <a:pt x="104082" y="38850"/>
                  <a:pt x="99916" y="42637"/>
                </a:cubicBezTo>
                <a:cubicBezTo>
                  <a:pt x="82690" y="58296"/>
                  <a:pt x="52391" y="40924"/>
                  <a:pt x="30308" y="48288"/>
                </a:cubicBezTo>
                <a:cubicBezTo>
                  <a:pt x="20998" y="51393"/>
                  <a:pt x="31290" y="68636"/>
                  <a:pt x="27226" y="77569"/>
                </a:cubicBezTo>
                <a:cubicBezTo>
                  <a:pt x="23440" y="85892"/>
                  <a:pt x="8676" y="83794"/>
                  <a:pt x="0" y="80909"/>
                </a:cubicBezTo>
              </a:path>
            </a:pathLst>
          </a:custGeom>
          <a:noFill/>
          <a:ln w="19050" cap="flat" cmpd="sng">
            <a:solidFill>
              <a:schemeClr val="accent6"/>
            </a:solidFill>
            <a:prstDash val="dot"/>
            <a:round/>
            <a:headEnd type="none" w="med" len="med"/>
            <a:tailEnd type="none" w="med" len="med"/>
          </a:ln>
        </p:spPr>
      </p:sp>
      <p:grpSp>
        <p:nvGrpSpPr>
          <p:cNvPr id="1996" name="Google Shape;1996;p45"/>
          <p:cNvGrpSpPr/>
          <p:nvPr/>
        </p:nvGrpSpPr>
        <p:grpSpPr>
          <a:xfrm>
            <a:off x="6280500" y="3459300"/>
            <a:ext cx="1574500" cy="1239225"/>
            <a:chOff x="3141575" y="3733125"/>
            <a:chExt cx="1574500" cy="1239225"/>
          </a:xfrm>
        </p:grpSpPr>
        <p:sp>
          <p:nvSpPr>
            <p:cNvPr id="1997" name="Google Shape;1997;p45"/>
            <p:cNvSpPr/>
            <p:nvPr/>
          </p:nvSpPr>
          <p:spPr>
            <a:xfrm>
              <a:off x="3625250" y="3806500"/>
              <a:ext cx="607125" cy="197675"/>
            </a:xfrm>
            <a:custGeom>
              <a:avLst/>
              <a:gdLst/>
              <a:ahLst/>
              <a:cxnLst/>
              <a:rect l="l" t="t" r="r" b="b"/>
              <a:pathLst>
                <a:path w="24285" h="7907" extrusionOk="0">
                  <a:moveTo>
                    <a:pt x="20049" y="3336"/>
                  </a:moveTo>
                  <a:cubicBezTo>
                    <a:pt x="20482" y="3336"/>
                    <a:pt x="20816" y="3670"/>
                    <a:pt x="20816" y="4070"/>
                  </a:cubicBezTo>
                  <a:lnTo>
                    <a:pt x="20816" y="4570"/>
                  </a:lnTo>
                  <a:lnTo>
                    <a:pt x="3270" y="4570"/>
                  </a:lnTo>
                  <a:lnTo>
                    <a:pt x="3270" y="4070"/>
                  </a:lnTo>
                  <a:cubicBezTo>
                    <a:pt x="3270" y="3670"/>
                    <a:pt x="3603" y="3336"/>
                    <a:pt x="4004" y="3336"/>
                  </a:cubicBezTo>
                  <a:cubicBezTo>
                    <a:pt x="4337" y="3570"/>
                    <a:pt x="4804" y="3737"/>
                    <a:pt x="5271" y="3737"/>
                  </a:cubicBezTo>
                  <a:lnTo>
                    <a:pt x="18814" y="3737"/>
                  </a:lnTo>
                  <a:cubicBezTo>
                    <a:pt x="19281" y="3737"/>
                    <a:pt x="19715" y="3570"/>
                    <a:pt x="20049" y="3336"/>
                  </a:cubicBezTo>
                  <a:close/>
                  <a:moveTo>
                    <a:pt x="4104" y="1"/>
                  </a:moveTo>
                  <a:cubicBezTo>
                    <a:pt x="1836" y="1"/>
                    <a:pt x="1" y="1835"/>
                    <a:pt x="1" y="4070"/>
                  </a:cubicBezTo>
                  <a:lnTo>
                    <a:pt x="1" y="6238"/>
                  </a:lnTo>
                  <a:cubicBezTo>
                    <a:pt x="1" y="7172"/>
                    <a:pt x="768" y="7906"/>
                    <a:pt x="1669" y="7906"/>
                  </a:cubicBezTo>
                  <a:lnTo>
                    <a:pt x="22617" y="7906"/>
                  </a:lnTo>
                  <a:cubicBezTo>
                    <a:pt x="23518" y="7906"/>
                    <a:pt x="24285" y="7172"/>
                    <a:pt x="24285" y="6238"/>
                  </a:cubicBezTo>
                  <a:lnTo>
                    <a:pt x="24285" y="4070"/>
                  </a:lnTo>
                  <a:cubicBezTo>
                    <a:pt x="24185" y="1835"/>
                    <a:pt x="22350" y="1"/>
                    <a:pt x="20115" y="1"/>
                  </a:cubicBezTo>
                  <a:lnTo>
                    <a:pt x="19281" y="1"/>
                  </a:lnTo>
                  <a:cubicBezTo>
                    <a:pt x="18848" y="1"/>
                    <a:pt x="18481" y="167"/>
                    <a:pt x="18181" y="401"/>
                  </a:cubicBezTo>
                  <a:lnTo>
                    <a:pt x="6005" y="401"/>
                  </a:lnTo>
                  <a:cubicBezTo>
                    <a:pt x="5705" y="167"/>
                    <a:pt x="5338" y="1"/>
                    <a:pt x="4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5"/>
            <p:cNvSpPr/>
            <p:nvPr/>
          </p:nvSpPr>
          <p:spPr>
            <a:xfrm>
              <a:off x="3141575" y="3733125"/>
              <a:ext cx="1574500" cy="1239225"/>
            </a:xfrm>
            <a:custGeom>
              <a:avLst/>
              <a:gdLst/>
              <a:ahLst/>
              <a:cxnLst/>
              <a:rect l="l" t="t" r="r" b="b"/>
              <a:pathLst>
                <a:path w="62980" h="49569" extrusionOk="0">
                  <a:moveTo>
                    <a:pt x="37861" y="1735"/>
                  </a:moveTo>
                  <a:cubicBezTo>
                    <a:pt x="38061" y="1735"/>
                    <a:pt x="38228" y="1901"/>
                    <a:pt x="38228" y="2102"/>
                  </a:cubicBezTo>
                  <a:lnTo>
                    <a:pt x="39029" y="2102"/>
                  </a:lnTo>
                  <a:cubicBezTo>
                    <a:pt x="41831" y="2102"/>
                    <a:pt x="44099" y="4403"/>
                    <a:pt x="44099" y="7172"/>
                  </a:cubicBezTo>
                  <a:lnTo>
                    <a:pt x="44099" y="9240"/>
                  </a:lnTo>
                  <a:lnTo>
                    <a:pt x="58376" y="9240"/>
                  </a:lnTo>
                  <a:cubicBezTo>
                    <a:pt x="60010" y="9240"/>
                    <a:pt x="61278" y="10508"/>
                    <a:pt x="61278" y="12142"/>
                  </a:cubicBezTo>
                  <a:lnTo>
                    <a:pt x="61278" y="45132"/>
                  </a:lnTo>
                  <a:lnTo>
                    <a:pt x="61311" y="45132"/>
                  </a:lnTo>
                  <a:cubicBezTo>
                    <a:pt x="61311" y="45666"/>
                    <a:pt x="61144" y="46166"/>
                    <a:pt x="60878" y="46633"/>
                  </a:cubicBezTo>
                  <a:cubicBezTo>
                    <a:pt x="60677" y="46967"/>
                    <a:pt x="60477" y="47201"/>
                    <a:pt x="60177" y="47434"/>
                  </a:cubicBezTo>
                  <a:lnTo>
                    <a:pt x="60144" y="47467"/>
                  </a:lnTo>
                  <a:cubicBezTo>
                    <a:pt x="60044" y="47534"/>
                    <a:pt x="59977" y="47601"/>
                    <a:pt x="59877" y="47634"/>
                  </a:cubicBezTo>
                  <a:cubicBezTo>
                    <a:pt x="59877" y="47634"/>
                    <a:pt x="59843" y="47634"/>
                    <a:pt x="59843" y="47668"/>
                  </a:cubicBezTo>
                  <a:cubicBezTo>
                    <a:pt x="59610" y="47801"/>
                    <a:pt x="59410" y="47868"/>
                    <a:pt x="59210" y="47934"/>
                  </a:cubicBezTo>
                  <a:cubicBezTo>
                    <a:pt x="59176" y="47934"/>
                    <a:pt x="59176" y="47934"/>
                    <a:pt x="59110" y="47968"/>
                  </a:cubicBezTo>
                  <a:cubicBezTo>
                    <a:pt x="59043" y="48001"/>
                    <a:pt x="58976" y="48001"/>
                    <a:pt x="58876" y="48001"/>
                  </a:cubicBezTo>
                  <a:lnTo>
                    <a:pt x="58776" y="48001"/>
                  </a:lnTo>
                  <a:cubicBezTo>
                    <a:pt x="58676" y="48001"/>
                    <a:pt x="58543" y="48034"/>
                    <a:pt x="58442" y="48034"/>
                  </a:cubicBezTo>
                  <a:lnTo>
                    <a:pt x="4504" y="48034"/>
                  </a:lnTo>
                  <a:cubicBezTo>
                    <a:pt x="2869" y="48034"/>
                    <a:pt x="1569" y="46767"/>
                    <a:pt x="1569" y="45132"/>
                  </a:cubicBezTo>
                  <a:lnTo>
                    <a:pt x="1569" y="12109"/>
                  </a:lnTo>
                  <a:lnTo>
                    <a:pt x="1569" y="11775"/>
                  </a:lnTo>
                  <a:lnTo>
                    <a:pt x="1569" y="11675"/>
                  </a:lnTo>
                  <a:cubicBezTo>
                    <a:pt x="1569" y="11608"/>
                    <a:pt x="1635" y="11508"/>
                    <a:pt x="1635" y="11475"/>
                  </a:cubicBezTo>
                  <a:cubicBezTo>
                    <a:pt x="1635" y="11442"/>
                    <a:pt x="1635" y="11408"/>
                    <a:pt x="1669" y="11408"/>
                  </a:cubicBezTo>
                  <a:cubicBezTo>
                    <a:pt x="1669" y="11308"/>
                    <a:pt x="1702" y="11275"/>
                    <a:pt x="1702" y="11175"/>
                  </a:cubicBezTo>
                  <a:cubicBezTo>
                    <a:pt x="1702" y="11141"/>
                    <a:pt x="1735" y="11141"/>
                    <a:pt x="1735" y="11108"/>
                  </a:cubicBezTo>
                  <a:cubicBezTo>
                    <a:pt x="1802" y="11008"/>
                    <a:pt x="1802" y="10975"/>
                    <a:pt x="1835" y="10908"/>
                  </a:cubicBezTo>
                  <a:cubicBezTo>
                    <a:pt x="1835" y="10841"/>
                    <a:pt x="1869" y="10841"/>
                    <a:pt x="1869" y="10808"/>
                  </a:cubicBezTo>
                  <a:cubicBezTo>
                    <a:pt x="1902" y="10741"/>
                    <a:pt x="1969" y="10641"/>
                    <a:pt x="2002" y="10608"/>
                  </a:cubicBezTo>
                  <a:cubicBezTo>
                    <a:pt x="2002" y="10608"/>
                    <a:pt x="2002" y="10574"/>
                    <a:pt x="2036" y="10574"/>
                  </a:cubicBezTo>
                  <a:cubicBezTo>
                    <a:pt x="2536" y="9774"/>
                    <a:pt x="3470" y="9240"/>
                    <a:pt x="4504" y="9240"/>
                  </a:cubicBezTo>
                  <a:lnTo>
                    <a:pt x="18747" y="9240"/>
                  </a:lnTo>
                  <a:lnTo>
                    <a:pt x="18747" y="7172"/>
                  </a:lnTo>
                  <a:cubicBezTo>
                    <a:pt x="18747" y="4403"/>
                    <a:pt x="21049" y="2102"/>
                    <a:pt x="23851" y="2102"/>
                  </a:cubicBezTo>
                  <a:lnTo>
                    <a:pt x="24652" y="2102"/>
                  </a:lnTo>
                  <a:cubicBezTo>
                    <a:pt x="24652" y="1901"/>
                    <a:pt x="24818" y="1735"/>
                    <a:pt x="25019" y="1735"/>
                  </a:cubicBezTo>
                  <a:close/>
                  <a:moveTo>
                    <a:pt x="24985" y="0"/>
                  </a:moveTo>
                  <a:cubicBezTo>
                    <a:pt x="24518" y="0"/>
                    <a:pt x="24118" y="167"/>
                    <a:pt x="23818" y="434"/>
                  </a:cubicBezTo>
                  <a:cubicBezTo>
                    <a:pt x="20148" y="434"/>
                    <a:pt x="17146" y="3436"/>
                    <a:pt x="17146" y="7105"/>
                  </a:cubicBezTo>
                  <a:lnTo>
                    <a:pt x="17146" y="7572"/>
                  </a:lnTo>
                  <a:lnTo>
                    <a:pt x="4471" y="7572"/>
                  </a:lnTo>
                  <a:cubicBezTo>
                    <a:pt x="2936" y="7572"/>
                    <a:pt x="1535" y="8306"/>
                    <a:pt x="701" y="9607"/>
                  </a:cubicBezTo>
                  <a:cubicBezTo>
                    <a:pt x="701" y="9607"/>
                    <a:pt x="668" y="9640"/>
                    <a:pt x="668" y="9674"/>
                  </a:cubicBezTo>
                  <a:cubicBezTo>
                    <a:pt x="601" y="9807"/>
                    <a:pt x="534" y="9874"/>
                    <a:pt x="468" y="10007"/>
                  </a:cubicBezTo>
                  <a:cubicBezTo>
                    <a:pt x="468" y="10074"/>
                    <a:pt x="434" y="10107"/>
                    <a:pt x="434" y="10107"/>
                  </a:cubicBezTo>
                  <a:cubicBezTo>
                    <a:pt x="368" y="10207"/>
                    <a:pt x="334" y="10341"/>
                    <a:pt x="301" y="10441"/>
                  </a:cubicBezTo>
                  <a:cubicBezTo>
                    <a:pt x="301" y="10474"/>
                    <a:pt x="268" y="10508"/>
                    <a:pt x="268" y="10574"/>
                  </a:cubicBezTo>
                  <a:cubicBezTo>
                    <a:pt x="201" y="10674"/>
                    <a:pt x="168" y="10774"/>
                    <a:pt x="168" y="10908"/>
                  </a:cubicBezTo>
                  <a:cubicBezTo>
                    <a:pt x="168" y="10975"/>
                    <a:pt x="134" y="11008"/>
                    <a:pt x="134" y="11041"/>
                  </a:cubicBezTo>
                  <a:cubicBezTo>
                    <a:pt x="101" y="11175"/>
                    <a:pt x="101" y="11308"/>
                    <a:pt x="101" y="11408"/>
                  </a:cubicBezTo>
                  <a:cubicBezTo>
                    <a:pt x="101" y="11442"/>
                    <a:pt x="101" y="11475"/>
                    <a:pt x="34" y="11542"/>
                  </a:cubicBezTo>
                  <a:cubicBezTo>
                    <a:pt x="34" y="11708"/>
                    <a:pt x="1" y="11875"/>
                    <a:pt x="1" y="12042"/>
                  </a:cubicBezTo>
                  <a:lnTo>
                    <a:pt x="1" y="45066"/>
                  </a:lnTo>
                  <a:cubicBezTo>
                    <a:pt x="1" y="47534"/>
                    <a:pt x="2002" y="49569"/>
                    <a:pt x="4504" y="49569"/>
                  </a:cubicBezTo>
                  <a:lnTo>
                    <a:pt x="58476" y="49569"/>
                  </a:lnTo>
                  <a:cubicBezTo>
                    <a:pt x="58643" y="49569"/>
                    <a:pt x="58809" y="49569"/>
                    <a:pt x="59010" y="49536"/>
                  </a:cubicBezTo>
                  <a:lnTo>
                    <a:pt x="59143" y="49536"/>
                  </a:lnTo>
                  <a:cubicBezTo>
                    <a:pt x="59310" y="49502"/>
                    <a:pt x="59410" y="49502"/>
                    <a:pt x="59543" y="49469"/>
                  </a:cubicBezTo>
                  <a:cubicBezTo>
                    <a:pt x="59577" y="49469"/>
                    <a:pt x="59643" y="49402"/>
                    <a:pt x="59677" y="49402"/>
                  </a:cubicBezTo>
                  <a:cubicBezTo>
                    <a:pt x="60010" y="49335"/>
                    <a:pt x="60344" y="49169"/>
                    <a:pt x="60677" y="49002"/>
                  </a:cubicBezTo>
                  <a:cubicBezTo>
                    <a:pt x="60711" y="49002"/>
                    <a:pt x="60711" y="48968"/>
                    <a:pt x="60744" y="48968"/>
                  </a:cubicBezTo>
                  <a:cubicBezTo>
                    <a:pt x="60878" y="48868"/>
                    <a:pt x="61011" y="48802"/>
                    <a:pt x="61178" y="48702"/>
                  </a:cubicBezTo>
                  <a:lnTo>
                    <a:pt x="61211" y="48668"/>
                  </a:lnTo>
                  <a:cubicBezTo>
                    <a:pt x="61678" y="48335"/>
                    <a:pt x="62045" y="47901"/>
                    <a:pt x="62345" y="47401"/>
                  </a:cubicBezTo>
                  <a:cubicBezTo>
                    <a:pt x="62746" y="46700"/>
                    <a:pt x="62979" y="45900"/>
                    <a:pt x="62979" y="45132"/>
                  </a:cubicBezTo>
                  <a:lnTo>
                    <a:pt x="62979" y="12109"/>
                  </a:lnTo>
                  <a:cubicBezTo>
                    <a:pt x="62879" y="9607"/>
                    <a:pt x="60878" y="7572"/>
                    <a:pt x="58376" y="7572"/>
                  </a:cubicBezTo>
                  <a:lnTo>
                    <a:pt x="45700" y="7572"/>
                  </a:lnTo>
                  <a:lnTo>
                    <a:pt x="45700" y="7105"/>
                  </a:lnTo>
                  <a:cubicBezTo>
                    <a:pt x="45700" y="3436"/>
                    <a:pt x="42698" y="434"/>
                    <a:pt x="39029" y="434"/>
                  </a:cubicBezTo>
                  <a:cubicBezTo>
                    <a:pt x="38695" y="167"/>
                    <a:pt x="38295" y="0"/>
                    <a:pt x="37861"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5"/>
            <p:cNvSpPr/>
            <p:nvPr/>
          </p:nvSpPr>
          <p:spPr>
            <a:xfrm>
              <a:off x="3179950" y="3961600"/>
              <a:ext cx="1494425" cy="971575"/>
            </a:xfrm>
            <a:custGeom>
              <a:avLst/>
              <a:gdLst/>
              <a:ahLst/>
              <a:cxnLst/>
              <a:rect l="l" t="t" r="r" b="b"/>
              <a:pathLst>
                <a:path w="59777" h="38863" extrusionOk="0">
                  <a:moveTo>
                    <a:pt x="2936" y="1"/>
                  </a:moveTo>
                  <a:cubicBezTo>
                    <a:pt x="1301" y="1"/>
                    <a:pt x="0" y="1302"/>
                    <a:pt x="0" y="2936"/>
                  </a:cubicBezTo>
                  <a:lnTo>
                    <a:pt x="0" y="35960"/>
                  </a:lnTo>
                  <a:cubicBezTo>
                    <a:pt x="0" y="37561"/>
                    <a:pt x="1301" y="38862"/>
                    <a:pt x="2936" y="38862"/>
                  </a:cubicBezTo>
                  <a:lnTo>
                    <a:pt x="56841" y="38862"/>
                  </a:lnTo>
                  <a:cubicBezTo>
                    <a:pt x="58475" y="38862"/>
                    <a:pt x="59776" y="37561"/>
                    <a:pt x="59776" y="35960"/>
                  </a:cubicBezTo>
                  <a:lnTo>
                    <a:pt x="59776" y="2936"/>
                  </a:lnTo>
                  <a:cubicBezTo>
                    <a:pt x="59776" y="1335"/>
                    <a:pt x="58475" y="1"/>
                    <a:pt x="5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5"/>
            <p:cNvSpPr/>
            <p:nvPr/>
          </p:nvSpPr>
          <p:spPr>
            <a:xfrm>
              <a:off x="3179950" y="3977450"/>
              <a:ext cx="1483575" cy="955725"/>
            </a:xfrm>
            <a:custGeom>
              <a:avLst/>
              <a:gdLst/>
              <a:ahLst/>
              <a:cxnLst/>
              <a:rect l="l" t="t" r="r" b="b"/>
              <a:pathLst>
                <a:path w="59343" h="38229" extrusionOk="0">
                  <a:moveTo>
                    <a:pt x="1134" y="1"/>
                  </a:moveTo>
                  <a:cubicBezTo>
                    <a:pt x="467" y="534"/>
                    <a:pt x="0" y="1368"/>
                    <a:pt x="0" y="2302"/>
                  </a:cubicBezTo>
                  <a:lnTo>
                    <a:pt x="0" y="35326"/>
                  </a:lnTo>
                  <a:cubicBezTo>
                    <a:pt x="0" y="36927"/>
                    <a:pt x="1301" y="38228"/>
                    <a:pt x="2936" y="38228"/>
                  </a:cubicBezTo>
                  <a:lnTo>
                    <a:pt x="56841" y="38228"/>
                  </a:lnTo>
                  <a:cubicBezTo>
                    <a:pt x="57875" y="38228"/>
                    <a:pt x="58842" y="37661"/>
                    <a:pt x="59343" y="36827"/>
                  </a:cubicBezTo>
                  <a:lnTo>
                    <a:pt x="1134" y="1"/>
                  </a:ln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5"/>
            <p:cNvSpPr/>
            <p:nvPr/>
          </p:nvSpPr>
          <p:spPr>
            <a:xfrm>
              <a:off x="4396650"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5"/>
            <p:cNvSpPr/>
            <p:nvPr/>
          </p:nvSpPr>
          <p:spPr>
            <a:xfrm>
              <a:off x="3360075" y="3961600"/>
              <a:ext cx="98425" cy="971575"/>
            </a:xfrm>
            <a:custGeom>
              <a:avLst/>
              <a:gdLst/>
              <a:ahLst/>
              <a:cxnLst/>
              <a:rect l="l" t="t" r="r" b="b"/>
              <a:pathLst>
                <a:path w="3937" h="38863" extrusionOk="0">
                  <a:moveTo>
                    <a:pt x="0" y="1"/>
                  </a:moveTo>
                  <a:lnTo>
                    <a:pt x="0" y="38862"/>
                  </a:lnTo>
                  <a:lnTo>
                    <a:pt x="3936" y="38862"/>
                  </a:lnTo>
                  <a:lnTo>
                    <a:pt x="3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5"/>
            <p:cNvSpPr/>
            <p:nvPr/>
          </p:nvSpPr>
          <p:spPr>
            <a:xfrm>
              <a:off x="3609425" y="3783150"/>
              <a:ext cx="636300" cy="178475"/>
            </a:xfrm>
            <a:custGeom>
              <a:avLst/>
              <a:gdLst/>
              <a:ahLst/>
              <a:cxnLst/>
              <a:rect l="l" t="t" r="r" b="b"/>
              <a:pathLst>
                <a:path w="25452" h="7139" extrusionOk="0">
                  <a:moveTo>
                    <a:pt x="5104" y="1"/>
                  </a:moveTo>
                  <a:cubicBezTo>
                    <a:pt x="2302" y="1"/>
                    <a:pt x="0" y="2302"/>
                    <a:pt x="0" y="5104"/>
                  </a:cubicBezTo>
                  <a:lnTo>
                    <a:pt x="0" y="7139"/>
                  </a:lnTo>
                  <a:lnTo>
                    <a:pt x="2802" y="7139"/>
                  </a:lnTo>
                  <a:lnTo>
                    <a:pt x="2802" y="5104"/>
                  </a:lnTo>
                  <a:cubicBezTo>
                    <a:pt x="2802" y="3803"/>
                    <a:pt x="3836" y="2803"/>
                    <a:pt x="5104" y="2803"/>
                  </a:cubicBezTo>
                  <a:lnTo>
                    <a:pt x="20348" y="2803"/>
                  </a:lnTo>
                  <a:cubicBezTo>
                    <a:pt x="21649" y="2803"/>
                    <a:pt x="22650" y="3837"/>
                    <a:pt x="22650" y="5104"/>
                  </a:cubicBezTo>
                  <a:lnTo>
                    <a:pt x="22650" y="7139"/>
                  </a:lnTo>
                  <a:lnTo>
                    <a:pt x="25452" y="7139"/>
                  </a:lnTo>
                  <a:lnTo>
                    <a:pt x="25452" y="5104"/>
                  </a:lnTo>
                  <a:cubicBezTo>
                    <a:pt x="25452" y="2302"/>
                    <a:pt x="23150" y="1"/>
                    <a:pt x="20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5"/>
            <p:cNvSpPr/>
            <p:nvPr/>
          </p:nvSpPr>
          <p:spPr>
            <a:xfrm>
              <a:off x="3757025" y="3773975"/>
              <a:ext cx="341925" cy="88425"/>
            </a:xfrm>
            <a:custGeom>
              <a:avLst/>
              <a:gdLst/>
              <a:ahLst/>
              <a:cxnLst/>
              <a:rect l="l" t="t" r="r" b="b"/>
              <a:pathLst>
                <a:path w="13677" h="3537" extrusionOk="0">
                  <a:moveTo>
                    <a:pt x="367" y="1"/>
                  </a:moveTo>
                  <a:cubicBezTo>
                    <a:pt x="167" y="1"/>
                    <a:pt x="0" y="167"/>
                    <a:pt x="0" y="368"/>
                  </a:cubicBezTo>
                  <a:lnTo>
                    <a:pt x="0" y="3170"/>
                  </a:lnTo>
                  <a:cubicBezTo>
                    <a:pt x="0" y="3370"/>
                    <a:pt x="167" y="3536"/>
                    <a:pt x="367" y="3536"/>
                  </a:cubicBezTo>
                  <a:lnTo>
                    <a:pt x="13243" y="3536"/>
                  </a:lnTo>
                  <a:cubicBezTo>
                    <a:pt x="13443" y="3536"/>
                    <a:pt x="13610" y="3370"/>
                    <a:pt x="13610" y="3170"/>
                  </a:cubicBezTo>
                  <a:lnTo>
                    <a:pt x="13610" y="368"/>
                  </a:lnTo>
                  <a:cubicBezTo>
                    <a:pt x="13677" y="167"/>
                    <a:pt x="13443" y="1"/>
                    <a:pt x="1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5"/>
            <p:cNvSpPr/>
            <p:nvPr/>
          </p:nvSpPr>
          <p:spPr>
            <a:xfrm>
              <a:off x="4046400" y="4177600"/>
              <a:ext cx="219350" cy="115100"/>
            </a:xfrm>
            <a:custGeom>
              <a:avLst/>
              <a:gdLst/>
              <a:ahLst/>
              <a:cxnLst/>
              <a:rect l="l" t="t" r="r" b="b"/>
              <a:pathLst>
                <a:path w="8774" h="4604" extrusionOk="0">
                  <a:moveTo>
                    <a:pt x="8139" y="0"/>
                  </a:moveTo>
                  <a:lnTo>
                    <a:pt x="0" y="2669"/>
                  </a:lnTo>
                  <a:lnTo>
                    <a:pt x="634" y="4604"/>
                  </a:lnTo>
                  <a:lnTo>
                    <a:pt x="8773" y="1935"/>
                  </a:lnTo>
                  <a:lnTo>
                    <a:pt x="8139" y="0"/>
                  </a:lnTo>
                  <a:close/>
                </a:path>
              </a:pathLst>
            </a:custGeom>
            <a:solidFill>
              <a:srgbClr val="E41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5"/>
            <p:cNvSpPr/>
            <p:nvPr/>
          </p:nvSpPr>
          <p:spPr>
            <a:xfrm>
              <a:off x="4062250" y="4226800"/>
              <a:ext cx="219325" cy="115100"/>
            </a:xfrm>
            <a:custGeom>
              <a:avLst/>
              <a:gdLst/>
              <a:ahLst/>
              <a:cxnLst/>
              <a:rect l="l" t="t" r="r" b="b"/>
              <a:pathLst>
                <a:path w="8773" h="4604" extrusionOk="0">
                  <a:moveTo>
                    <a:pt x="8106" y="1"/>
                  </a:moveTo>
                  <a:lnTo>
                    <a:pt x="0" y="2669"/>
                  </a:lnTo>
                  <a:lnTo>
                    <a:pt x="634" y="4604"/>
                  </a:lnTo>
                  <a:lnTo>
                    <a:pt x="8773" y="1935"/>
                  </a:lnTo>
                  <a:lnTo>
                    <a:pt x="8106" y="1"/>
                  </a:ln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5"/>
            <p:cNvSpPr/>
            <p:nvPr/>
          </p:nvSpPr>
          <p:spPr>
            <a:xfrm>
              <a:off x="4078075" y="4276000"/>
              <a:ext cx="218525" cy="115100"/>
            </a:xfrm>
            <a:custGeom>
              <a:avLst/>
              <a:gdLst/>
              <a:ahLst/>
              <a:cxnLst/>
              <a:rect l="l" t="t" r="r" b="b"/>
              <a:pathLst>
                <a:path w="8741" h="4604" extrusionOk="0">
                  <a:moveTo>
                    <a:pt x="8107" y="1"/>
                  </a:moveTo>
                  <a:lnTo>
                    <a:pt x="1" y="2669"/>
                  </a:lnTo>
                  <a:lnTo>
                    <a:pt x="635" y="4604"/>
                  </a:lnTo>
                  <a:lnTo>
                    <a:pt x="8740" y="1935"/>
                  </a:lnTo>
                  <a:lnTo>
                    <a:pt x="8107" y="1"/>
                  </a:lnTo>
                  <a:close/>
                </a:path>
              </a:pathLst>
            </a:custGeom>
            <a:solidFill>
              <a:srgbClr val="1C7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5"/>
            <p:cNvSpPr/>
            <p:nvPr/>
          </p:nvSpPr>
          <p:spPr>
            <a:xfrm>
              <a:off x="4034725" y="4167975"/>
              <a:ext cx="273550" cy="233150"/>
            </a:xfrm>
            <a:custGeom>
              <a:avLst/>
              <a:gdLst/>
              <a:ahLst/>
              <a:cxnLst/>
              <a:rect l="l" t="t" r="r" b="b"/>
              <a:pathLst>
                <a:path w="10942" h="9326" extrusionOk="0">
                  <a:moveTo>
                    <a:pt x="8606" y="385"/>
                  </a:moveTo>
                  <a:lnTo>
                    <a:pt x="9240" y="2354"/>
                  </a:lnTo>
                  <a:lnTo>
                    <a:pt x="9841" y="4288"/>
                  </a:lnTo>
                  <a:lnTo>
                    <a:pt x="10474" y="6256"/>
                  </a:lnTo>
                  <a:lnTo>
                    <a:pt x="2335" y="8925"/>
                  </a:lnTo>
                  <a:lnTo>
                    <a:pt x="1735" y="6957"/>
                  </a:lnTo>
                  <a:lnTo>
                    <a:pt x="1101" y="5022"/>
                  </a:lnTo>
                  <a:lnTo>
                    <a:pt x="467" y="3054"/>
                  </a:lnTo>
                  <a:lnTo>
                    <a:pt x="8606" y="385"/>
                  </a:lnTo>
                  <a:close/>
                  <a:moveTo>
                    <a:pt x="8586" y="1"/>
                  </a:moveTo>
                  <a:cubicBezTo>
                    <a:pt x="8547" y="1"/>
                    <a:pt x="8509" y="7"/>
                    <a:pt x="8473" y="19"/>
                  </a:cubicBezTo>
                  <a:lnTo>
                    <a:pt x="334" y="2687"/>
                  </a:lnTo>
                  <a:cubicBezTo>
                    <a:pt x="134" y="2754"/>
                    <a:pt x="0" y="2954"/>
                    <a:pt x="100" y="3187"/>
                  </a:cubicBezTo>
                  <a:lnTo>
                    <a:pt x="701" y="5122"/>
                  </a:lnTo>
                  <a:lnTo>
                    <a:pt x="1335" y="7090"/>
                  </a:lnTo>
                  <a:lnTo>
                    <a:pt x="1968" y="9058"/>
                  </a:lnTo>
                  <a:cubicBezTo>
                    <a:pt x="2019" y="9212"/>
                    <a:pt x="2168" y="9326"/>
                    <a:pt x="2325" y="9326"/>
                  </a:cubicBezTo>
                  <a:cubicBezTo>
                    <a:pt x="2373" y="9326"/>
                    <a:pt x="2422" y="9315"/>
                    <a:pt x="2469" y="9292"/>
                  </a:cubicBezTo>
                  <a:lnTo>
                    <a:pt x="10608" y="6623"/>
                  </a:lnTo>
                  <a:cubicBezTo>
                    <a:pt x="10808" y="6557"/>
                    <a:pt x="10941" y="6356"/>
                    <a:pt x="10841" y="6123"/>
                  </a:cubicBezTo>
                  <a:lnTo>
                    <a:pt x="10208" y="4188"/>
                  </a:lnTo>
                  <a:lnTo>
                    <a:pt x="9607" y="2220"/>
                  </a:lnTo>
                  <a:lnTo>
                    <a:pt x="8973" y="252"/>
                  </a:lnTo>
                  <a:cubicBezTo>
                    <a:pt x="8946" y="115"/>
                    <a:pt x="8762" y="1"/>
                    <a:pt x="8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5"/>
            <p:cNvSpPr/>
            <p:nvPr/>
          </p:nvSpPr>
          <p:spPr>
            <a:xfrm>
              <a:off x="3505175" y="4425275"/>
              <a:ext cx="411150" cy="406150"/>
            </a:xfrm>
            <a:custGeom>
              <a:avLst/>
              <a:gdLst/>
              <a:ahLst/>
              <a:cxnLst/>
              <a:rect l="l" t="t" r="r" b="b"/>
              <a:pathLst>
                <a:path w="16446" h="16246" extrusionOk="0">
                  <a:moveTo>
                    <a:pt x="10808" y="1"/>
                  </a:moveTo>
                  <a:cubicBezTo>
                    <a:pt x="10741" y="1"/>
                    <a:pt x="10641" y="67"/>
                    <a:pt x="10608" y="101"/>
                  </a:cubicBezTo>
                  <a:cubicBezTo>
                    <a:pt x="10441" y="234"/>
                    <a:pt x="7406" y="2402"/>
                    <a:pt x="6705" y="8373"/>
                  </a:cubicBezTo>
                  <a:cubicBezTo>
                    <a:pt x="6172" y="6439"/>
                    <a:pt x="5171" y="4070"/>
                    <a:pt x="3503" y="2402"/>
                  </a:cubicBezTo>
                  <a:cubicBezTo>
                    <a:pt x="3436" y="2302"/>
                    <a:pt x="3336" y="2269"/>
                    <a:pt x="3236" y="2269"/>
                  </a:cubicBezTo>
                  <a:lnTo>
                    <a:pt x="3103" y="2269"/>
                  </a:lnTo>
                  <a:cubicBezTo>
                    <a:pt x="2969" y="2302"/>
                    <a:pt x="2836" y="2436"/>
                    <a:pt x="2836" y="2602"/>
                  </a:cubicBezTo>
                  <a:cubicBezTo>
                    <a:pt x="2802" y="2769"/>
                    <a:pt x="2302" y="6272"/>
                    <a:pt x="3837" y="9441"/>
                  </a:cubicBezTo>
                  <a:cubicBezTo>
                    <a:pt x="2802" y="8640"/>
                    <a:pt x="1635" y="7840"/>
                    <a:pt x="601" y="7306"/>
                  </a:cubicBezTo>
                  <a:cubicBezTo>
                    <a:pt x="534" y="7272"/>
                    <a:pt x="467" y="7272"/>
                    <a:pt x="434" y="7272"/>
                  </a:cubicBezTo>
                  <a:cubicBezTo>
                    <a:pt x="334" y="7272"/>
                    <a:pt x="267" y="7306"/>
                    <a:pt x="167" y="7339"/>
                  </a:cubicBezTo>
                  <a:cubicBezTo>
                    <a:pt x="34" y="7473"/>
                    <a:pt x="0" y="7639"/>
                    <a:pt x="34" y="7773"/>
                  </a:cubicBezTo>
                  <a:cubicBezTo>
                    <a:pt x="101" y="7940"/>
                    <a:pt x="1201" y="11042"/>
                    <a:pt x="4203" y="12610"/>
                  </a:cubicBezTo>
                  <a:cubicBezTo>
                    <a:pt x="3603" y="12676"/>
                    <a:pt x="2936" y="12810"/>
                    <a:pt x="2302" y="13010"/>
                  </a:cubicBezTo>
                  <a:cubicBezTo>
                    <a:pt x="2135" y="13043"/>
                    <a:pt x="2035" y="13210"/>
                    <a:pt x="2002" y="13343"/>
                  </a:cubicBezTo>
                  <a:cubicBezTo>
                    <a:pt x="2002" y="13510"/>
                    <a:pt x="2102" y="13677"/>
                    <a:pt x="2202" y="13710"/>
                  </a:cubicBezTo>
                  <a:cubicBezTo>
                    <a:pt x="2269" y="13777"/>
                    <a:pt x="3603" y="14378"/>
                    <a:pt x="4971" y="14378"/>
                  </a:cubicBezTo>
                  <a:cubicBezTo>
                    <a:pt x="5338" y="14378"/>
                    <a:pt x="5738" y="14344"/>
                    <a:pt x="6038" y="14211"/>
                  </a:cubicBezTo>
                  <a:lnTo>
                    <a:pt x="6038" y="14211"/>
                  </a:lnTo>
                  <a:lnTo>
                    <a:pt x="5705" y="15412"/>
                  </a:lnTo>
                  <a:cubicBezTo>
                    <a:pt x="5671" y="15545"/>
                    <a:pt x="5705" y="15779"/>
                    <a:pt x="5838" y="15879"/>
                  </a:cubicBezTo>
                  <a:cubicBezTo>
                    <a:pt x="6005" y="16112"/>
                    <a:pt x="6305" y="16246"/>
                    <a:pt x="6605" y="16246"/>
                  </a:cubicBezTo>
                  <a:cubicBezTo>
                    <a:pt x="6672" y="16246"/>
                    <a:pt x="6805" y="16246"/>
                    <a:pt x="6872" y="16179"/>
                  </a:cubicBezTo>
                  <a:cubicBezTo>
                    <a:pt x="7039" y="16145"/>
                    <a:pt x="7172" y="15979"/>
                    <a:pt x="7272" y="15812"/>
                  </a:cubicBezTo>
                  <a:lnTo>
                    <a:pt x="7606" y="14644"/>
                  </a:lnTo>
                  <a:cubicBezTo>
                    <a:pt x="8707" y="15979"/>
                    <a:pt x="10975" y="16246"/>
                    <a:pt x="11108" y="16246"/>
                  </a:cubicBezTo>
                  <a:lnTo>
                    <a:pt x="11142" y="16246"/>
                  </a:lnTo>
                  <a:cubicBezTo>
                    <a:pt x="11275" y="16246"/>
                    <a:pt x="11442" y="16145"/>
                    <a:pt x="11475" y="16012"/>
                  </a:cubicBezTo>
                  <a:cubicBezTo>
                    <a:pt x="11575" y="15879"/>
                    <a:pt x="11509" y="15678"/>
                    <a:pt x="11442" y="15545"/>
                  </a:cubicBezTo>
                  <a:cubicBezTo>
                    <a:pt x="11008" y="15045"/>
                    <a:pt x="10508" y="14611"/>
                    <a:pt x="10008" y="14177"/>
                  </a:cubicBezTo>
                  <a:cubicBezTo>
                    <a:pt x="10241" y="14177"/>
                    <a:pt x="10441" y="14211"/>
                    <a:pt x="10675" y="14211"/>
                  </a:cubicBezTo>
                  <a:cubicBezTo>
                    <a:pt x="13744" y="14211"/>
                    <a:pt x="16012" y="12409"/>
                    <a:pt x="16145" y="12343"/>
                  </a:cubicBezTo>
                  <a:cubicBezTo>
                    <a:pt x="16279" y="12276"/>
                    <a:pt x="16312" y="12109"/>
                    <a:pt x="16279" y="11942"/>
                  </a:cubicBezTo>
                  <a:cubicBezTo>
                    <a:pt x="16245" y="11776"/>
                    <a:pt x="16112" y="11676"/>
                    <a:pt x="15945" y="11642"/>
                  </a:cubicBezTo>
                  <a:cubicBezTo>
                    <a:pt x="15578" y="11609"/>
                    <a:pt x="15145" y="11609"/>
                    <a:pt x="14678" y="11609"/>
                  </a:cubicBezTo>
                  <a:cubicBezTo>
                    <a:pt x="13810" y="11609"/>
                    <a:pt x="12910" y="11642"/>
                    <a:pt x="12009" y="11709"/>
                  </a:cubicBezTo>
                  <a:cubicBezTo>
                    <a:pt x="14911" y="9908"/>
                    <a:pt x="16312" y="6639"/>
                    <a:pt x="16379" y="6472"/>
                  </a:cubicBezTo>
                  <a:cubicBezTo>
                    <a:pt x="16446" y="6338"/>
                    <a:pt x="16446" y="6172"/>
                    <a:pt x="16345" y="6072"/>
                  </a:cubicBezTo>
                  <a:cubicBezTo>
                    <a:pt x="16279" y="5972"/>
                    <a:pt x="16145" y="5938"/>
                    <a:pt x="16045" y="5938"/>
                  </a:cubicBezTo>
                  <a:lnTo>
                    <a:pt x="15979" y="5938"/>
                  </a:lnTo>
                  <a:cubicBezTo>
                    <a:pt x="13644" y="6472"/>
                    <a:pt x="11575" y="7973"/>
                    <a:pt x="10074" y="9307"/>
                  </a:cubicBezTo>
                  <a:cubicBezTo>
                    <a:pt x="12676" y="3903"/>
                    <a:pt x="11275" y="401"/>
                    <a:pt x="11175" y="234"/>
                  </a:cubicBezTo>
                  <a:cubicBezTo>
                    <a:pt x="11142" y="101"/>
                    <a:pt x="11042" y="1"/>
                    <a:pt x="10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5"/>
            <p:cNvSpPr/>
            <p:nvPr/>
          </p:nvSpPr>
          <p:spPr>
            <a:xfrm>
              <a:off x="3515175" y="4435275"/>
              <a:ext cx="390300" cy="384475"/>
            </a:xfrm>
            <a:custGeom>
              <a:avLst/>
              <a:gdLst/>
              <a:ahLst/>
              <a:cxnLst/>
              <a:rect l="l" t="t" r="r" b="b"/>
              <a:pathLst>
                <a:path w="15612" h="15379" extrusionOk="0">
                  <a:moveTo>
                    <a:pt x="10408" y="1"/>
                  </a:moveTo>
                  <a:lnTo>
                    <a:pt x="10408" y="1"/>
                  </a:lnTo>
                  <a:cubicBezTo>
                    <a:pt x="10408" y="1"/>
                    <a:pt x="6205" y="2903"/>
                    <a:pt x="6605" y="11509"/>
                  </a:cubicBezTo>
                  <a:cubicBezTo>
                    <a:pt x="6605" y="11509"/>
                    <a:pt x="6038" y="5505"/>
                    <a:pt x="2836" y="2236"/>
                  </a:cubicBezTo>
                  <a:lnTo>
                    <a:pt x="2836" y="2236"/>
                  </a:lnTo>
                  <a:cubicBezTo>
                    <a:pt x="2836" y="2236"/>
                    <a:pt x="1936" y="7840"/>
                    <a:pt x="5505" y="11176"/>
                  </a:cubicBezTo>
                  <a:cubicBezTo>
                    <a:pt x="4404" y="10242"/>
                    <a:pt x="1935" y="8240"/>
                    <a:pt x="1" y="7206"/>
                  </a:cubicBezTo>
                  <a:lnTo>
                    <a:pt x="1" y="7206"/>
                  </a:lnTo>
                  <a:cubicBezTo>
                    <a:pt x="1" y="7206"/>
                    <a:pt x="1569" y="11743"/>
                    <a:pt x="6005" y="12443"/>
                  </a:cubicBezTo>
                  <a:cubicBezTo>
                    <a:pt x="6005" y="12443"/>
                    <a:pt x="5857" y="12436"/>
                    <a:pt x="5607" y="12436"/>
                  </a:cubicBezTo>
                  <a:cubicBezTo>
                    <a:pt x="4896" y="12436"/>
                    <a:pt x="3358" y="12491"/>
                    <a:pt x="2002" y="12910"/>
                  </a:cubicBezTo>
                  <a:cubicBezTo>
                    <a:pt x="2002" y="12910"/>
                    <a:pt x="3253" y="13528"/>
                    <a:pt x="4529" y="13528"/>
                  </a:cubicBezTo>
                  <a:cubicBezTo>
                    <a:pt x="5151" y="13528"/>
                    <a:pt x="5780" y="13381"/>
                    <a:pt x="6272" y="12943"/>
                  </a:cubicBezTo>
                  <a:lnTo>
                    <a:pt x="6272" y="12943"/>
                  </a:lnTo>
                  <a:lnTo>
                    <a:pt x="5705" y="15045"/>
                  </a:lnTo>
                  <a:cubicBezTo>
                    <a:pt x="5705" y="15078"/>
                    <a:pt x="5705" y="15112"/>
                    <a:pt x="5738" y="15178"/>
                  </a:cubicBezTo>
                  <a:cubicBezTo>
                    <a:pt x="5862" y="15302"/>
                    <a:pt x="6004" y="15371"/>
                    <a:pt x="6164" y="15371"/>
                  </a:cubicBezTo>
                  <a:cubicBezTo>
                    <a:pt x="6220" y="15371"/>
                    <a:pt x="6278" y="15362"/>
                    <a:pt x="6339" y="15345"/>
                  </a:cubicBezTo>
                  <a:cubicBezTo>
                    <a:pt x="6372" y="15345"/>
                    <a:pt x="6405" y="15278"/>
                    <a:pt x="6405" y="15245"/>
                  </a:cubicBezTo>
                  <a:lnTo>
                    <a:pt x="7006" y="13177"/>
                  </a:lnTo>
                  <a:cubicBezTo>
                    <a:pt x="7539" y="15045"/>
                    <a:pt x="10675" y="15379"/>
                    <a:pt x="10675" y="15379"/>
                  </a:cubicBezTo>
                  <a:cubicBezTo>
                    <a:pt x="9441" y="13911"/>
                    <a:pt x="7540" y="12844"/>
                    <a:pt x="7539" y="12843"/>
                  </a:cubicBezTo>
                  <a:lnTo>
                    <a:pt x="7539" y="12843"/>
                  </a:lnTo>
                  <a:cubicBezTo>
                    <a:pt x="8476" y="13266"/>
                    <a:pt x="9397" y="13428"/>
                    <a:pt x="10259" y="13428"/>
                  </a:cubicBezTo>
                  <a:cubicBezTo>
                    <a:pt x="13144" y="13428"/>
                    <a:pt x="15378" y="11609"/>
                    <a:pt x="15378" y="11609"/>
                  </a:cubicBezTo>
                  <a:cubicBezTo>
                    <a:pt x="15008" y="11582"/>
                    <a:pt x="14613" y="11569"/>
                    <a:pt x="14204" y="11569"/>
                  </a:cubicBezTo>
                  <a:cubicBezTo>
                    <a:pt x="12143" y="11569"/>
                    <a:pt x="9748" y="11876"/>
                    <a:pt x="8607" y="12043"/>
                  </a:cubicBezTo>
                  <a:cubicBezTo>
                    <a:pt x="13410" y="11075"/>
                    <a:pt x="15612" y="5905"/>
                    <a:pt x="15612" y="5905"/>
                  </a:cubicBezTo>
                  <a:lnTo>
                    <a:pt x="15612" y="5905"/>
                  </a:lnTo>
                  <a:cubicBezTo>
                    <a:pt x="11175" y="6939"/>
                    <a:pt x="7506" y="11743"/>
                    <a:pt x="7506" y="11743"/>
                  </a:cubicBezTo>
                  <a:cubicBezTo>
                    <a:pt x="12409" y="4704"/>
                    <a:pt x="10408" y="1"/>
                    <a:pt x="104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5"/>
            <p:cNvSpPr/>
            <p:nvPr/>
          </p:nvSpPr>
          <p:spPr>
            <a:xfrm>
              <a:off x="3665300" y="4435275"/>
              <a:ext cx="240175" cy="385300"/>
            </a:xfrm>
            <a:custGeom>
              <a:avLst/>
              <a:gdLst/>
              <a:ahLst/>
              <a:cxnLst/>
              <a:rect l="l" t="t" r="r" b="b"/>
              <a:pathLst>
                <a:path w="9607" h="15412" extrusionOk="0">
                  <a:moveTo>
                    <a:pt x="4403" y="1"/>
                  </a:moveTo>
                  <a:lnTo>
                    <a:pt x="0" y="15412"/>
                  </a:lnTo>
                  <a:cubicBezTo>
                    <a:pt x="67" y="15412"/>
                    <a:pt x="200" y="15412"/>
                    <a:pt x="267" y="15379"/>
                  </a:cubicBezTo>
                  <a:cubicBezTo>
                    <a:pt x="334" y="15379"/>
                    <a:pt x="367" y="15345"/>
                    <a:pt x="367" y="15278"/>
                  </a:cubicBezTo>
                  <a:lnTo>
                    <a:pt x="934" y="13210"/>
                  </a:lnTo>
                  <a:cubicBezTo>
                    <a:pt x="1501" y="15078"/>
                    <a:pt x="4603" y="15412"/>
                    <a:pt x="4603" y="15412"/>
                  </a:cubicBezTo>
                  <a:cubicBezTo>
                    <a:pt x="3403" y="13944"/>
                    <a:pt x="1501" y="12877"/>
                    <a:pt x="1501" y="12877"/>
                  </a:cubicBezTo>
                  <a:lnTo>
                    <a:pt x="1501" y="12877"/>
                  </a:lnTo>
                  <a:cubicBezTo>
                    <a:pt x="2421" y="13266"/>
                    <a:pt x="3324" y="13416"/>
                    <a:pt x="4171" y="13416"/>
                  </a:cubicBezTo>
                  <a:cubicBezTo>
                    <a:pt x="7104" y="13416"/>
                    <a:pt x="9373" y="11609"/>
                    <a:pt x="9373" y="11609"/>
                  </a:cubicBezTo>
                  <a:cubicBezTo>
                    <a:pt x="9003" y="11582"/>
                    <a:pt x="8608" y="11569"/>
                    <a:pt x="8199" y="11569"/>
                  </a:cubicBezTo>
                  <a:cubicBezTo>
                    <a:pt x="6138" y="11569"/>
                    <a:pt x="3743" y="11876"/>
                    <a:pt x="2602" y="12043"/>
                  </a:cubicBezTo>
                  <a:cubicBezTo>
                    <a:pt x="7405" y="11075"/>
                    <a:pt x="9607" y="5905"/>
                    <a:pt x="9607" y="5905"/>
                  </a:cubicBezTo>
                  <a:lnTo>
                    <a:pt x="9607" y="5905"/>
                  </a:lnTo>
                  <a:cubicBezTo>
                    <a:pt x="5170" y="6939"/>
                    <a:pt x="1501" y="11743"/>
                    <a:pt x="1501" y="11743"/>
                  </a:cubicBezTo>
                  <a:cubicBezTo>
                    <a:pt x="6404" y="4704"/>
                    <a:pt x="4403" y="1"/>
                    <a:pt x="4403"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5"/>
            <p:cNvSpPr/>
            <p:nvPr/>
          </p:nvSpPr>
          <p:spPr>
            <a:xfrm>
              <a:off x="4078925" y="4612075"/>
              <a:ext cx="246025" cy="253550"/>
            </a:xfrm>
            <a:custGeom>
              <a:avLst/>
              <a:gdLst/>
              <a:ahLst/>
              <a:cxnLst/>
              <a:rect l="l" t="t" r="r" b="b"/>
              <a:pathLst>
                <a:path w="9841" h="10142" extrusionOk="0">
                  <a:moveTo>
                    <a:pt x="3336" y="1"/>
                  </a:moveTo>
                  <a:lnTo>
                    <a:pt x="3036" y="3536"/>
                  </a:lnTo>
                  <a:lnTo>
                    <a:pt x="0" y="5304"/>
                  </a:lnTo>
                  <a:lnTo>
                    <a:pt x="3236" y="6672"/>
                  </a:lnTo>
                  <a:lnTo>
                    <a:pt x="4003" y="10141"/>
                  </a:lnTo>
                  <a:lnTo>
                    <a:pt x="6305" y="7473"/>
                  </a:lnTo>
                  <a:lnTo>
                    <a:pt x="9841" y="7840"/>
                  </a:lnTo>
                  <a:lnTo>
                    <a:pt x="8006" y="4804"/>
                  </a:lnTo>
                  <a:lnTo>
                    <a:pt x="9407" y="1535"/>
                  </a:lnTo>
                  <a:lnTo>
                    <a:pt x="5938" y="2369"/>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5"/>
            <p:cNvSpPr/>
            <p:nvPr/>
          </p:nvSpPr>
          <p:spPr>
            <a:xfrm>
              <a:off x="4069750" y="4603750"/>
              <a:ext cx="265200" cy="273550"/>
            </a:xfrm>
            <a:custGeom>
              <a:avLst/>
              <a:gdLst/>
              <a:ahLst/>
              <a:cxnLst/>
              <a:rect l="l" t="t" r="r" b="b"/>
              <a:pathLst>
                <a:path w="10608" h="10942" extrusionOk="0">
                  <a:moveTo>
                    <a:pt x="3703" y="334"/>
                  </a:moveTo>
                  <a:lnTo>
                    <a:pt x="6305" y="2702"/>
                  </a:lnTo>
                  <a:lnTo>
                    <a:pt x="9774" y="1868"/>
                  </a:lnTo>
                  <a:lnTo>
                    <a:pt x="8340" y="5137"/>
                  </a:lnTo>
                  <a:lnTo>
                    <a:pt x="10141" y="8173"/>
                  </a:lnTo>
                  <a:lnTo>
                    <a:pt x="10141" y="8173"/>
                  </a:lnTo>
                  <a:lnTo>
                    <a:pt x="6672" y="7806"/>
                  </a:lnTo>
                  <a:lnTo>
                    <a:pt x="4370" y="10508"/>
                  </a:lnTo>
                  <a:lnTo>
                    <a:pt x="3603" y="7038"/>
                  </a:lnTo>
                  <a:lnTo>
                    <a:pt x="334" y="5671"/>
                  </a:lnTo>
                  <a:lnTo>
                    <a:pt x="3403" y="3869"/>
                  </a:lnTo>
                  <a:lnTo>
                    <a:pt x="3703" y="334"/>
                  </a:lnTo>
                  <a:close/>
                  <a:moveTo>
                    <a:pt x="3736" y="0"/>
                  </a:moveTo>
                  <a:cubicBezTo>
                    <a:pt x="3703" y="0"/>
                    <a:pt x="3670" y="0"/>
                    <a:pt x="3569" y="33"/>
                  </a:cubicBezTo>
                  <a:cubicBezTo>
                    <a:pt x="3436" y="100"/>
                    <a:pt x="3336" y="200"/>
                    <a:pt x="3336" y="367"/>
                  </a:cubicBezTo>
                  <a:lnTo>
                    <a:pt x="3069" y="3703"/>
                  </a:lnTo>
                  <a:lnTo>
                    <a:pt x="200" y="5371"/>
                  </a:lnTo>
                  <a:cubicBezTo>
                    <a:pt x="67" y="5471"/>
                    <a:pt x="0" y="5604"/>
                    <a:pt x="0" y="5771"/>
                  </a:cubicBezTo>
                  <a:cubicBezTo>
                    <a:pt x="0" y="5904"/>
                    <a:pt x="67" y="6038"/>
                    <a:pt x="234" y="6104"/>
                  </a:cubicBezTo>
                  <a:lnTo>
                    <a:pt x="3336" y="7372"/>
                  </a:lnTo>
                  <a:lnTo>
                    <a:pt x="4036" y="10641"/>
                  </a:lnTo>
                  <a:cubicBezTo>
                    <a:pt x="4070" y="10808"/>
                    <a:pt x="4170" y="10874"/>
                    <a:pt x="4303" y="10941"/>
                  </a:cubicBezTo>
                  <a:lnTo>
                    <a:pt x="4403" y="10941"/>
                  </a:lnTo>
                  <a:cubicBezTo>
                    <a:pt x="4537" y="10941"/>
                    <a:pt x="4604" y="10874"/>
                    <a:pt x="4704" y="10808"/>
                  </a:cubicBezTo>
                  <a:lnTo>
                    <a:pt x="6872" y="8273"/>
                  </a:lnTo>
                  <a:lnTo>
                    <a:pt x="10208" y="8606"/>
                  </a:lnTo>
                  <a:lnTo>
                    <a:pt x="10241" y="8606"/>
                  </a:lnTo>
                  <a:cubicBezTo>
                    <a:pt x="10374" y="8606"/>
                    <a:pt x="10474" y="8506"/>
                    <a:pt x="10574" y="8439"/>
                  </a:cubicBezTo>
                  <a:cubicBezTo>
                    <a:pt x="10608" y="8273"/>
                    <a:pt x="10608" y="8106"/>
                    <a:pt x="10541" y="7972"/>
                  </a:cubicBezTo>
                  <a:lnTo>
                    <a:pt x="8773" y="5137"/>
                  </a:lnTo>
                  <a:lnTo>
                    <a:pt x="10174" y="2068"/>
                  </a:lnTo>
                  <a:cubicBezTo>
                    <a:pt x="10208" y="1968"/>
                    <a:pt x="10208" y="1801"/>
                    <a:pt x="10107" y="1668"/>
                  </a:cubicBezTo>
                  <a:cubicBezTo>
                    <a:pt x="10041" y="1601"/>
                    <a:pt x="9907" y="1534"/>
                    <a:pt x="9841" y="1534"/>
                  </a:cubicBezTo>
                  <a:lnTo>
                    <a:pt x="9741" y="1534"/>
                  </a:lnTo>
                  <a:lnTo>
                    <a:pt x="6505" y="2335"/>
                  </a:lnTo>
                  <a:lnTo>
                    <a:pt x="4003" y="67"/>
                  </a:lnTo>
                  <a:cubicBezTo>
                    <a:pt x="3903" y="0"/>
                    <a:pt x="3836" y="0"/>
                    <a:pt x="3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5"/>
            <p:cNvSpPr/>
            <p:nvPr/>
          </p:nvSpPr>
          <p:spPr>
            <a:xfrm>
              <a:off x="3701975" y="4031700"/>
              <a:ext cx="201850" cy="183425"/>
            </a:xfrm>
            <a:custGeom>
              <a:avLst/>
              <a:gdLst/>
              <a:ahLst/>
              <a:cxnLst/>
              <a:rect l="l" t="t" r="r" b="b"/>
              <a:pathLst>
                <a:path w="8074" h="7337" extrusionOk="0">
                  <a:moveTo>
                    <a:pt x="4022" y="0"/>
                  </a:moveTo>
                  <a:cubicBezTo>
                    <a:pt x="3742" y="0"/>
                    <a:pt x="3456" y="32"/>
                    <a:pt x="3170" y="99"/>
                  </a:cubicBezTo>
                  <a:cubicBezTo>
                    <a:pt x="1202" y="566"/>
                    <a:pt x="1" y="2534"/>
                    <a:pt x="468" y="4502"/>
                  </a:cubicBezTo>
                  <a:cubicBezTo>
                    <a:pt x="839" y="6189"/>
                    <a:pt x="2362" y="7336"/>
                    <a:pt x="4029" y="7336"/>
                  </a:cubicBezTo>
                  <a:cubicBezTo>
                    <a:pt x="4307" y="7336"/>
                    <a:pt x="4589" y="7304"/>
                    <a:pt x="4871" y="7237"/>
                  </a:cubicBezTo>
                  <a:cubicBezTo>
                    <a:pt x="6839" y="6770"/>
                    <a:pt x="8073" y="4802"/>
                    <a:pt x="7606" y="2834"/>
                  </a:cubicBezTo>
                  <a:cubicBezTo>
                    <a:pt x="7206" y="1148"/>
                    <a:pt x="5704" y="0"/>
                    <a:pt x="4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5"/>
            <p:cNvSpPr/>
            <p:nvPr/>
          </p:nvSpPr>
          <p:spPr>
            <a:xfrm>
              <a:off x="3720325" y="4040825"/>
              <a:ext cx="164300" cy="165150"/>
            </a:xfrm>
            <a:custGeom>
              <a:avLst/>
              <a:gdLst/>
              <a:ahLst/>
              <a:cxnLst/>
              <a:rect l="l" t="t" r="r" b="b"/>
              <a:pathLst>
                <a:path w="6572" h="6606" extrusionOk="0">
                  <a:moveTo>
                    <a:pt x="3303" y="1"/>
                  </a:moveTo>
                  <a:cubicBezTo>
                    <a:pt x="1468" y="1"/>
                    <a:pt x="1" y="1469"/>
                    <a:pt x="1" y="3303"/>
                  </a:cubicBezTo>
                  <a:cubicBezTo>
                    <a:pt x="1" y="5105"/>
                    <a:pt x="1468" y="6606"/>
                    <a:pt x="3303" y="6606"/>
                  </a:cubicBezTo>
                  <a:cubicBezTo>
                    <a:pt x="5104" y="6606"/>
                    <a:pt x="6572" y="5105"/>
                    <a:pt x="6572" y="3303"/>
                  </a:cubicBezTo>
                  <a:cubicBezTo>
                    <a:pt x="6572" y="1469"/>
                    <a:pt x="5104" y="1"/>
                    <a:pt x="3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5"/>
            <p:cNvSpPr/>
            <p:nvPr/>
          </p:nvSpPr>
          <p:spPr>
            <a:xfrm>
              <a:off x="3305025" y="4097550"/>
              <a:ext cx="243550" cy="197650"/>
            </a:xfrm>
            <a:custGeom>
              <a:avLst/>
              <a:gdLst/>
              <a:ahLst/>
              <a:cxnLst/>
              <a:rect l="l" t="t" r="r" b="b"/>
              <a:pathLst>
                <a:path w="9742" h="7906" extrusionOk="0">
                  <a:moveTo>
                    <a:pt x="1402" y="0"/>
                  </a:moveTo>
                  <a:lnTo>
                    <a:pt x="935" y="1935"/>
                  </a:lnTo>
                  <a:lnTo>
                    <a:pt x="468" y="3936"/>
                  </a:lnTo>
                  <a:lnTo>
                    <a:pt x="1" y="5938"/>
                  </a:lnTo>
                  <a:lnTo>
                    <a:pt x="8340" y="7906"/>
                  </a:lnTo>
                  <a:lnTo>
                    <a:pt x="8807" y="5904"/>
                  </a:lnTo>
                  <a:lnTo>
                    <a:pt x="9274" y="3903"/>
                  </a:lnTo>
                  <a:lnTo>
                    <a:pt x="9741" y="1902"/>
                  </a:lnTo>
                  <a:lnTo>
                    <a:pt x="14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5"/>
            <p:cNvSpPr/>
            <p:nvPr/>
          </p:nvSpPr>
          <p:spPr>
            <a:xfrm>
              <a:off x="3295850" y="4087400"/>
              <a:ext cx="263550" cy="217425"/>
            </a:xfrm>
            <a:custGeom>
              <a:avLst/>
              <a:gdLst/>
              <a:ahLst/>
              <a:cxnLst/>
              <a:rect l="l" t="t" r="r" b="b"/>
              <a:pathLst>
                <a:path w="10542" h="8697" extrusionOk="0">
                  <a:moveTo>
                    <a:pt x="1769" y="406"/>
                  </a:moveTo>
                  <a:lnTo>
                    <a:pt x="10108" y="2308"/>
                  </a:lnTo>
                  <a:lnTo>
                    <a:pt x="9641" y="4309"/>
                  </a:lnTo>
                  <a:lnTo>
                    <a:pt x="9174" y="6310"/>
                  </a:lnTo>
                  <a:lnTo>
                    <a:pt x="8707" y="8312"/>
                  </a:lnTo>
                  <a:lnTo>
                    <a:pt x="368" y="6410"/>
                  </a:lnTo>
                  <a:lnTo>
                    <a:pt x="835" y="4409"/>
                  </a:lnTo>
                  <a:lnTo>
                    <a:pt x="1302" y="2408"/>
                  </a:lnTo>
                  <a:lnTo>
                    <a:pt x="1769" y="406"/>
                  </a:lnTo>
                  <a:close/>
                  <a:moveTo>
                    <a:pt x="1807" y="1"/>
                  </a:moveTo>
                  <a:cubicBezTo>
                    <a:pt x="1629" y="1"/>
                    <a:pt x="1465" y="127"/>
                    <a:pt x="1435" y="306"/>
                  </a:cubicBezTo>
                  <a:lnTo>
                    <a:pt x="968" y="2308"/>
                  </a:lnTo>
                  <a:lnTo>
                    <a:pt x="501" y="4309"/>
                  </a:lnTo>
                  <a:lnTo>
                    <a:pt x="34" y="6310"/>
                  </a:lnTo>
                  <a:cubicBezTo>
                    <a:pt x="1" y="6511"/>
                    <a:pt x="134" y="6744"/>
                    <a:pt x="334" y="6777"/>
                  </a:cubicBezTo>
                  <a:lnTo>
                    <a:pt x="8674" y="8679"/>
                  </a:lnTo>
                  <a:cubicBezTo>
                    <a:pt x="8709" y="8691"/>
                    <a:pt x="8746" y="8696"/>
                    <a:pt x="8782" y="8696"/>
                  </a:cubicBezTo>
                  <a:cubicBezTo>
                    <a:pt x="8950" y="8696"/>
                    <a:pt x="9113" y="8577"/>
                    <a:pt x="9141" y="8412"/>
                  </a:cubicBezTo>
                  <a:lnTo>
                    <a:pt x="9608" y="6410"/>
                  </a:lnTo>
                  <a:lnTo>
                    <a:pt x="10041" y="4409"/>
                  </a:lnTo>
                  <a:lnTo>
                    <a:pt x="10508" y="2408"/>
                  </a:lnTo>
                  <a:cubicBezTo>
                    <a:pt x="10542" y="2174"/>
                    <a:pt x="10442" y="1974"/>
                    <a:pt x="10208" y="1941"/>
                  </a:cubicBezTo>
                  <a:lnTo>
                    <a:pt x="1869" y="6"/>
                  </a:lnTo>
                  <a:cubicBezTo>
                    <a:pt x="1848" y="2"/>
                    <a:pt x="1828" y="1"/>
                    <a:pt x="1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5"/>
            <p:cNvSpPr/>
            <p:nvPr/>
          </p:nvSpPr>
          <p:spPr>
            <a:xfrm>
              <a:off x="3375075" y="4153425"/>
              <a:ext cx="103450" cy="84250"/>
            </a:xfrm>
            <a:custGeom>
              <a:avLst/>
              <a:gdLst/>
              <a:ahLst/>
              <a:cxnLst/>
              <a:rect l="l" t="t" r="r" b="b"/>
              <a:pathLst>
                <a:path w="4138" h="3370" extrusionOk="0">
                  <a:moveTo>
                    <a:pt x="635" y="0"/>
                  </a:moveTo>
                  <a:lnTo>
                    <a:pt x="434" y="867"/>
                  </a:lnTo>
                  <a:lnTo>
                    <a:pt x="201" y="1701"/>
                  </a:lnTo>
                  <a:lnTo>
                    <a:pt x="1" y="2535"/>
                  </a:lnTo>
                  <a:lnTo>
                    <a:pt x="3537" y="3369"/>
                  </a:lnTo>
                  <a:lnTo>
                    <a:pt x="3770" y="2535"/>
                  </a:lnTo>
                  <a:lnTo>
                    <a:pt x="3937" y="1668"/>
                  </a:lnTo>
                  <a:lnTo>
                    <a:pt x="4137" y="834"/>
                  </a:lnTo>
                  <a:lnTo>
                    <a:pt x="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45"/>
          <p:cNvGrpSpPr/>
          <p:nvPr/>
        </p:nvGrpSpPr>
        <p:grpSpPr>
          <a:xfrm>
            <a:off x="6821221" y="829085"/>
            <a:ext cx="1140709" cy="1075784"/>
            <a:chOff x="1653025" y="454925"/>
            <a:chExt cx="1274250" cy="1201725"/>
          </a:xfrm>
        </p:grpSpPr>
        <p:sp>
          <p:nvSpPr>
            <p:cNvPr id="2020" name="Google Shape;2020;p45"/>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5"/>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5"/>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5"/>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5"/>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5"/>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5"/>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5"/>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5"/>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5"/>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5"/>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5"/>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5"/>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5"/>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5"/>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5" name="Google Shape;2035;p45"/>
          <p:cNvSpPr/>
          <p:nvPr/>
        </p:nvSpPr>
        <p:spPr>
          <a:xfrm>
            <a:off x="-38725" y="2684700"/>
            <a:ext cx="1987700" cy="2452350"/>
          </a:xfrm>
          <a:custGeom>
            <a:avLst/>
            <a:gdLst/>
            <a:ahLst/>
            <a:cxnLst/>
            <a:rect l="l" t="t" r="r" b="b"/>
            <a:pathLst>
              <a:path w="79508" h="98094" extrusionOk="0">
                <a:moveTo>
                  <a:pt x="0" y="0"/>
                </a:moveTo>
                <a:cubicBezTo>
                  <a:pt x="12525" y="4551"/>
                  <a:pt x="25657" y="14894"/>
                  <a:pt x="28654" y="27879"/>
                </a:cubicBezTo>
                <a:cubicBezTo>
                  <a:pt x="30067" y="34002"/>
                  <a:pt x="9810" y="33647"/>
                  <a:pt x="9810" y="27363"/>
                </a:cubicBezTo>
                <a:cubicBezTo>
                  <a:pt x="9810" y="25476"/>
                  <a:pt x="13102" y="24784"/>
                  <a:pt x="14972" y="25039"/>
                </a:cubicBezTo>
                <a:cubicBezTo>
                  <a:pt x="27995" y="26816"/>
                  <a:pt x="45433" y="36935"/>
                  <a:pt x="45433" y="50079"/>
                </a:cubicBezTo>
                <a:cubicBezTo>
                  <a:pt x="45433" y="54554"/>
                  <a:pt x="39315" y="56734"/>
                  <a:pt x="37173" y="60663"/>
                </a:cubicBezTo>
                <a:cubicBezTo>
                  <a:pt x="35335" y="64036"/>
                  <a:pt x="37354" y="69263"/>
                  <a:pt x="40270" y="71763"/>
                </a:cubicBezTo>
                <a:cubicBezTo>
                  <a:pt x="43330" y="74386"/>
                  <a:pt x="47881" y="75564"/>
                  <a:pt x="51887" y="75119"/>
                </a:cubicBezTo>
                <a:cubicBezTo>
                  <a:pt x="58008" y="74439"/>
                  <a:pt x="64856" y="66410"/>
                  <a:pt x="69699" y="70214"/>
                </a:cubicBezTo>
                <a:cubicBezTo>
                  <a:pt x="73829" y="73458"/>
                  <a:pt x="77992" y="77923"/>
                  <a:pt x="78734" y="83122"/>
                </a:cubicBezTo>
                <a:cubicBezTo>
                  <a:pt x="79440" y="88069"/>
                  <a:pt x="76738" y="93934"/>
                  <a:pt x="79508" y="98094"/>
                </a:cubicBezTo>
              </a:path>
            </a:pathLst>
          </a:custGeom>
          <a:noFill/>
          <a:ln w="19050" cap="flat" cmpd="sng">
            <a:solidFill>
              <a:schemeClr val="accent6"/>
            </a:solidFill>
            <a:prstDash val="dot"/>
            <a:round/>
            <a:headEnd type="none" w="med" len="med"/>
            <a:tailEnd type="none" w="med" len="med"/>
          </a:ln>
        </p:spPr>
      </p:sp>
      <p:grpSp>
        <p:nvGrpSpPr>
          <p:cNvPr id="2036" name="Google Shape;2036;p45"/>
          <p:cNvGrpSpPr/>
          <p:nvPr/>
        </p:nvGrpSpPr>
        <p:grpSpPr>
          <a:xfrm>
            <a:off x="792828" y="2571745"/>
            <a:ext cx="1455605" cy="989912"/>
            <a:chOff x="4429175" y="1834250"/>
            <a:chExt cx="1681225" cy="1143350"/>
          </a:xfrm>
        </p:grpSpPr>
        <p:sp>
          <p:nvSpPr>
            <p:cNvPr id="2037" name="Google Shape;2037;p45"/>
            <p:cNvSpPr/>
            <p:nvPr/>
          </p:nvSpPr>
          <p:spPr>
            <a:xfrm>
              <a:off x="4429175" y="1834250"/>
              <a:ext cx="1681225" cy="1143350"/>
            </a:xfrm>
            <a:custGeom>
              <a:avLst/>
              <a:gdLst/>
              <a:ahLst/>
              <a:cxnLst/>
              <a:rect l="l" t="t" r="r" b="b"/>
              <a:pathLst>
                <a:path w="67249" h="45734" extrusionOk="0">
                  <a:moveTo>
                    <a:pt x="14077" y="5038"/>
                  </a:moveTo>
                  <a:cubicBezTo>
                    <a:pt x="14244" y="5038"/>
                    <a:pt x="14410" y="5171"/>
                    <a:pt x="14477" y="5371"/>
                  </a:cubicBezTo>
                  <a:lnTo>
                    <a:pt x="14511" y="5571"/>
                  </a:lnTo>
                  <a:cubicBezTo>
                    <a:pt x="14377" y="5538"/>
                    <a:pt x="14310" y="5538"/>
                    <a:pt x="14177" y="5538"/>
                  </a:cubicBezTo>
                  <a:lnTo>
                    <a:pt x="13977" y="5538"/>
                  </a:lnTo>
                  <a:lnTo>
                    <a:pt x="5237" y="6739"/>
                  </a:lnTo>
                  <a:cubicBezTo>
                    <a:pt x="5037" y="6806"/>
                    <a:pt x="4870" y="6839"/>
                    <a:pt x="4704" y="6906"/>
                  </a:cubicBezTo>
                  <a:lnTo>
                    <a:pt x="4670" y="6706"/>
                  </a:lnTo>
                  <a:cubicBezTo>
                    <a:pt x="4670" y="6505"/>
                    <a:pt x="4804" y="6339"/>
                    <a:pt x="5004" y="6305"/>
                  </a:cubicBezTo>
                  <a:lnTo>
                    <a:pt x="14044" y="5038"/>
                  </a:lnTo>
                  <a:close/>
                  <a:moveTo>
                    <a:pt x="58942" y="1468"/>
                  </a:moveTo>
                  <a:cubicBezTo>
                    <a:pt x="59276" y="1468"/>
                    <a:pt x="59576" y="1502"/>
                    <a:pt x="59876" y="1635"/>
                  </a:cubicBezTo>
                  <a:cubicBezTo>
                    <a:pt x="60043" y="1669"/>
                    <a:pt x="60177" y="1735"/>
                    <a:pt x="60343" y="1835"/>
                  </a:cubicBezTo>
                  <a:cubicBezTo>
                    <a:pt x="60410" y="1869"/>
                    <a:pt x="60443" y="1902"/>
                    <a:pt x="60543" y="1969"/>
                  </a:cubicBezTo>
                  <a:cubicBezTo>
                    <a:pt x="60677" y="2035"/>
                    <a:pt x="60777" y="2169"/>
                    <a:pt x="60910" y="2302"/>
                  </a:cubicBezTo>
                  <a:cubicBezTo>
                    <a:pt x="60944" y="2336"/>
                    <a:pt x="61044" y="2402"/>
                    <a:pt x="61077" y="2502"/>
                  </a:cubicBezTo>
                  <a:cubicBezTo>
                    <a:pt x="61344" y="2836"/>
                    <a:pt x="61511" y="3236"/>
                    <a:pt x="61578" y="3670"/>
                  </a:cubicBezTo>
                  <a:lnTo>
                    <a:pt x="61944" y="6305"/>
                  </a:lnTo>
                  <a:lnTo>
                    <a:pt x="65781" y="33758"/>
                  </a:lnTo>
                  <a:cubicBezTo>
                    <a:pt x="65781" y="33858"/>
                    <a:pt x="65781" y="33992"/>
                    <a:pt x="65847" y="34058"/>
                  </a:cubicBezTo>
                  <a:lnTo>
                    <a:pt x="65847" y="34092"/>
                  </a:lnTo>
                  <a:cubicBezTo>
                    <a:pt x="65847" y="35393"/>
                    <a:pt x="64913" y="36527"/>
                    <a:pt x="63612" y="36694"/>
                  </a:cubicBezTo>
                  <a:lnTo>
                    <a:pt x="10241" y="44166"/>
                  </a:lnTo>
                  <a:cubicBezTo>
                    <a:pt x="10107" y="44166"/>
                    <a:pt x="10007" y="44199"/>
                    <a:pt x="9874" y="44199"/>
                  </a:cubicBezTo>
                  <a:cubicBezTo>
                    <a:pt x="8840" y="44199"/>
                    <a:pt x="7872" y="43532"/>
                    <a:pt x="7506" y="42565"/>
                  </a:cubicBezTo>
                  <a:lnTo>
                    <a:pt x="7405" y="42565"/>
                  </a:lnTo>
                  <a:lnTo>
                    <a:pt x="7339" y="41931"/>
                  </a:lnTo>
                  <a:lnTo>
                    <a:pt x="4136" y="18914"/>
                  </a:lnTo>
                  <a:lnTo>
                    <a:pt x="3002" y="19081"/>
                  </a:lnTo>
                  <a:lnTo>
                    <a:pt x="2869" y="19081"/>
                  </a:lnTo>
                  <a:cubicBezTo>
                    <a:pt x="2502" y="19081"/>
                    <a:pt x="2168" y="18814"/>
                    <a:pt x="2068" y="18414"/>
                  </a:cubicBezTo>
                  <a:lnTo>
                    <a:pt x="1701" y="15679"/>
                  </a:lnTo>
                  <a:cubicBezTo>
                    <a:pt x="1535" y="15312"/>
                    <a:pt x="1868" y="14878"/>
                    <a:pt x="2302" y="14845"/>
                  </a:cubicBezTo>
                  <a:lnTo>
                    <a:pt x="3403" y="14678"/>
                  </a:lnTo>
                  <a:lnTo>
                    <a:pt x="3036" y="11876"/>
                  </a:lnTo>
                  <a:cubicBezTo>
                    <a:pt x="3002" y="11409"/>
                    <a:pt x="3036" y="11009"/>
                    <a:pt x="3169" y="10642"/>
                  </a:cubicBezTo>
                  <a:cubicBezTo>
                    <a:pt x="3202" y="10475"/>
                    <a:pt x="3303" y="10341"/>
                    <a:pt x="3369" y="10175"/>
                  </a:cubicBezTo>
                  <a:cubicBezTo>
                    <a:pt x="3569" y="9874"/>
                    <a:pt x="3836" y="9574"/>
                    <a:pt x="4136" y="9374"/>
                  </a:cubicBezTo>
                  <a:cubicBezTo>
                    <a:pt x="4470" y="9641"/>
                    <a:pt x="4837" y="9741"/>
                    <a:pt x="5237" y="9741"/>
                  </a:cubicBezTo>
                  <a:lnTo>
                    <a:pt x="5504" y="9741"/>
                  </a:lnTo>
                  <a:lnTo>
                    <a:pt x="14544" y="8507"/>
                  </a:lnTo>
                  <a:cubicBezTo>
                    <a:pt x="15044" y="8407"/>
                    <a:pt x="15511" y="8173"/>
                    <a:pt x="15811" y="7740"/>
                  </a:cubicBezTo>
                  <a:cubicBezTo>
                    <a:pt x="15878" y="7673"/>
                    <a:pt x="15912" y="7539"/>
                    <a:pt x="15978" y="7473"/>
                  </a:cubicBezTo>
                  <a:lnTo>
                    <a:pt x="16712" y="7339"/>
                  </a:lnTo>
                  <a:lnTo>
                    <a:pt x="16512" y="5805"/>
                  </a:lnTo>
                  <a:lnTo>
                    <a:pt x="18647" y="5505"/>
                  </a:lnTo>
                  <a:lnTo>
                    <a:pt x="18547" y="4871"/>
                  </a:lnTo>
                  <a:lnTo>
                    <a:pt x="21582" y="4471"/>
                  </a:lnTo>
                  <a:lnTo>
                    <a:pt x="21682" y="5071"/>
                  </a:lnTo>
                  <a:lnTo>
                    <a:pt x="23817" y="4804"/>
                  </a:lnTo>
                  <a:lnTo>
                    <a:pt x="24017" y="6339"/>
                  </a:lnTo>
                  <a:lnTo>
                    <a:pt x="58575" y="1502"/>
                  </a:lnTo>
                  <a:cubicBezTo>
                    <a:pt x="58709" y="1502"/>
                    <a:pt x="58842" y="1468"/>
                    <a:pt x="58942" y="1468"/>
                  </a:cubicBezTo>
                  <a:close/>
                  <a:moveTo>
                    <a:pt x="58942" y="1"/>
                  </a:moveTo>
                  <a:cubicBezTo>
                    <a:pt x="58742" y="1"/>
                    <a:pt x="58575" y="1"/>
                    <a:pt x="58375" y="34"/>
                  </a:cubicBezTo>
                  <a:lnTo>
                    <a:pt x="25318" y="4671"/>
                  </a:lnTo>
                  <a:lnTo>
                    <a:pt x="25318" y="4604"/>
                  </a:lnTo>
                  <a:cubicBezTo>
                    <a:pt x="25252" y="4204"/>
                    <a:pt x="25051" y="3870"/>
                    <a:pt x="24718" y="3603"/>
                  </a:cubicBezTo>
                  <a:cubicBezTo>
                    <a:pt x="24484" y="3403"/>
                    <a:pt x="24151" y="3336"/>
                    <a:pt x="23817" y="3336"/>
                  </a:cubicBezTo>
                  <a:lnTo>
                    <a:pt x="23584" y="3336"/>
                  </a:lnTo>
                  <a:lnTo>
                    <a:pt x="22683" y="3436"/>
                  </a:lnTo>
                  <a:lnTo>
                    <a:pt x="22516" y="3270"/>
                  </a:lnTo>
                  <a:cubicBezTo>
                    <a:pt x="22249" y="3070"/>
                    <a:pt x="21916" y="3003"/>
                    <a:pt x="21582" y="3003"/>
                  </a:cubicBezTo>
                  <a:lnTo>
                    <a:pt x="21382" y="3003"/>
                  </a:lnTo>
                  <a:lnTo>
                    <a:pt x="18347" y="3403"/>
                  </a:lnTo>
                  <a:cubicBezTo>
                    <a:pt x="17913" y="3436"/>
                    <a:pt x="17579" y="3670"/>
                    <a:pt x="17346" y="4004"/>
                  </a:cubicBezTo>
                  <a:cubicBezTo>
                    <a:pt x="17313" y="4070"/>
                    <a:pt x="17246" y="4137"/>
                    <a:pt x="17212" y="4204"/>
                  </a:cubicBezTo>
                  <a:lnTo>
                    <a:pt x="16312" y="4337"/>
                  </a:lnTo>
                  <a:cubicBezTo>
                    <a:pt x="16145" y="4371"/>
                    <a:pt x="15912" y="4404"/>
                    <a:pt x="15745" y="4504"/>
                  </a:cubicBezTo>
                  <a:cubicBezTo>
                    <a:pt x="15411" y="3903"/>
                    <a:pt x="14811" y="3503"/>
                    <a:pt x="14077" y="3503"/>
                  </a:cubicBezTo>
                  <a:lnTo>
                    <a:pt x="13843" y="3503"/>
                  </a:lnTo>
                  <a:lnTo>
                    <a:pt x="4804" y="4737"/>
                  </a:lnTo>
                  <a:cubicBezTo>
                    <a:pt x="4303" y="4838"/>
                    <a:pt x="3836" y="5071"/>
                    <a:pt x="3536" y="5505"/>
                  </a:cubicBezTo>
                  <a:cubicBezTo>
                    <a:pt x="3236" y="5905"/>
                    <a:pt x="3136" y="6405"/>
                    <a:pt x="3169" y="6872"/>
                  </a:cubicBezTo>
                  <a:lnTo>
                    <a:pt x="3336" y="8040"/>
                  </a:lnTo>
                  <a:cubicBezTo>
                    <a:pt x="2836" y="8373"/>
                    <a:pt x="2369" y="8840"/>
                    <a:pt x="2035" y="9341"/>
                  </a:cubicBezTo>
                  <a:cubicBezTo>
                    <a:pt x="1902" y="9541"/>
                    <a:pt x="1801" y="9808"/>
                    <a:pt x="1701" y="10041"/>
                  </a:cubicBezTo>
                  <a:cubicBezTo>
                    <a:pt x="1468" y="10675"/>
                    <a:pt x="1368" y="11376"/>
                    <a:pt x="1501" y="12043"/>
                  </a:cubicBezTo>
                  <a:lnTo>
                    <a:pt x="1668" y="13377"/>
                  </a:lnTo>
                  <a:cubicBezTo>
                    <a:pt x="1201" y="13510"/>
                    <a:pt x="834" y="13811"/>
                    <a:pt x="534" y="14178"/>
                  </a:cubicBezTo>
                  <a:cubicBezTo>
                    <a:pt x="167" y="14678"/>
                    <a:pt x="0" y="15245"/>
                    <a:pt x="67" y="15879"/>
                  </a:cubicBezTo>
                  <a:lnTo>
                    <a:pt x="501" y="18681"/>
                  </a:lnTo>
                  <a:cubicBezTo>
                    <a:pt x="667" y="19748"/>
                    <a:pt x="1568" y="20649"/>
                    <a:pt x="2702" y="20649"/>
                  </a:cubicBezTo>
                  <a:lnTo>
                    <a:pt x="5704" y="42198"/>
                  </a:lnTo>
                  <a:lnTo>
                    <a:pt x="5771" y="42831"/>
                  </a:lnTo>
                  <a:cubicBezTo>
                    <a:pt x="5838" y="43165"/>
                    <a:pt x="5938" y="43432"/>
                    <a:pt x="6205" y="43665"/>
                  </a:cubicBezTo>
                  <a:cubicBezTo>
                    <a:pt x="6905" y="44933"/>
                    <a:pt x="8306" y="45733"/>
                    <a:pt x="9740" y="45733"/>
                  </a:cubicBezTo>
                  <a:cubicBezTo>
                    <a:pt x="9974" y="45733"/>
                    <a:pt x="10107" y="45733"/>
                    <a:pt x="10341" y="45700"/>
                  </a:cubicBezTo>
                  <a:lnTo>
                    <a:pt x="63712" y="38228"/>
                  </a:lnTo>
                  <a:cubicBezTo>
                    <a:pt x="65747" y="37928"/>
                    <a:pt x="67248" y="36193"/>
                    <a:pt x="67248" y="34125"/>
                  </a:cubicBezTo>
                  <a:lnTo>
                    <a:pt x="67248" y="34092"/>
                  </a:lnTo>
                  <a:cubicBezTo>
                    <a:pt x="67248" y="33925"/>
                    <a:pt x="67248" y="33758"/>
                    <a:pt x="67215" y="33591"/>
                  </a:cubicBezTo>
                  <a:lnTo>
                    <a:pt x="63379" y="6138"/>
                  </a:lnTo>
                  <a:lnTo>
                    <a:pt x="62979" y="3503"/>
                  </a:lnTo>
                  <a:cubicBezTo>
                    <a:pt x="62912" y="2836"/>
                    <a:pt x="62612" y="2169"/>
                    <a:pt x="62245" y="1602"/>
                  </a:cubicBezTo>
                  <a:cubicBezTo>
                    <a:pt x="62145" y="1502"/>
                    <a:pt x="62078" y="1402"/>
                    <a:pt x="61978" y="1335"/>
                  </a:cubicBezTo>
                  <a:cubicBezTo>
                    <a:pt x="61811" y="1101"/>
                    <a:pt x="61611" y="935"/>
                    <a:pt x="61411" y="768"/>
                  </a:cubicBezTo>
                  <a:cubicBezTo>
                    <a:pt x="61277" y="701"/>
                    <a:pt x="61211" y="601"/>
                    <a:pt x="61077" y="568"/>
                  </a:cubicBezTo>
                  <a:cubicBezTo>
                    <a:pt x="60877" y="434"/>
                    <a:pt x="60610" y="334"/>
                    <a:pt x="60377" y="234"/>
                  </a:cubicBezTo>
                  <a:cubicBezTo>
                    <a:pt x="59910" y="67"/>
                    <a:pt x="59409" y="1"/>
                    <a:pt x="58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5"/>
            <p:cNvSpPr/>
            <p:nvPr/>
          </p:nvSpPr>
          <p:spPr>
            <a:xfrm>
              <a:off x="4498375" y="1871325"/>
              <a:ext cx="1578650" cy="1068550"/>
            </a:xfrm>
            <a:custGeom>
              <a:avLst/>
              <a:gdLst/>
              <a:ahLst/>
              <a:cxnLst/>
              <a:rect l="l" t="t" r="r" b="b"/>
              <a:pathLst>
                <a:path w="63146" h="42742" extrusionOk="0">
                  <a:moveTo>
                    <a:pt x="56128" y="0"/>
                  </a:moveTo>
                  <a:cubicBezTo>
                    <a:pt x="56022" y="0"/>
                    <a:pt x="55915" y="6"/>
                    <a:pt x="55807" y="19"/>
                  </a:cubicBezTo>
                  <a:lnTo>
                    <a:pt x="2436" y="7491"/>
                  </a:lnTo>
                  <a:cubicBezTo>
                    <a:pt x="1035" y="7691"/>
                    <a:pt x="1" y="8992"/>
                    <a:pt x="234" y="10393"/>
                  </a:cubicBezTo>
                  <a:lnTo>
                    <a:pt x="4437" y="40514"/>
                  </a:lnTo>
                  <a:cubicBezTo>
                    <a:pt x="4620" y="41795"/>
                    <a:pt x="5723" y="42742"/>
                    <a:pt x="7007" y="42742"/>
                  </a:cubicBezTo>
                  <a:cubicBezTo>
                    <a:pt x="7128" y="42742"/>
                    <a:pt x="7250" y="42733"/>
                    <a:pt x="7373" y="42716"/>
                  </a:cubicBezTo>
                  <a:lnTo>
                    <a:pt x="60744" y="35244"/>
                  </a:lnTo>
                  <a:cubicBezTo>
                    <a:pt x="62145" y="35044"/>
                    <a:pt x="63146" y="33743"/>
                    <a:pt x="62946" y="32342"/>
                  </a:cubicBezTo>
                  <a:lnTo>
                    <a:pt x="58743" y="2220"/>
                  </a:lnTo>
                  <a:cubicBezTo>
                    <a:pt x="58527" y="925"/>
                    <a:pt x="57427" y="0"/>
                    <a:pt x="56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5"/>
            <p:cNvSpPr/>
            <p:nvPr/>
          </p:nvSpPr>
          <p:spPr>
            <a:xfrm>
              <a:off x="4498375" y="1871325"/>
              <a:ext cx="1477750" cy="325725"/>
            </a:xfrm>
            <a:custGeom>
              <a:avLst/>
              <a:gdLst/>
              <a:ahLst/>
              <a:cxnLst/>
              <a:rect l="l" t="t" r="r" b="b"/>
              <a:pathLst>
                <a:path w="59110" h="13029" extrusionOk="0">
                  <a:moveTo>
                    <a:pt x="56128" y="0"/>
                  </a:moveTo>
                  <a:cubicBezTo>
                    <a:pt x="56022" y="0"/>
                    <a:pt x="55915" y="6"/>
                    <a:pt x="55807" y="19"/>
                  </a:cubicBezTo>
                  <a:lnTo>
                    <a:pt x="2436" y="7491"/>
                  </a:lnTo>
                  <a:cubicBezTo>
                    <a:pt x="1035" y="7691"/>
                    <a:pt x="1" y="8992"/>
                    <a:pt x="234" y="10393"/>
                  </a:cubicBezTo>
                  <a:lnTo>
                    <a:pt x="601" y="13028"/>
                  </a:lnTo>
                  <a:lnTo>
                    <a:pt x="59110" y="4856"/>
                  </a:lnTo>
                  <a:lnTo>
                    <a:pt x="58743" y="2220"/>
                  </a:lnTo>
                  <a:cubicBezTo>
                    <a:pt x="58527" y="925"/>
                    <a:pt x="57427" y="0"/>
                    <a:pt x="56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5"/>
            <p:cNvSpPr/>
            <p:nvPr/>
          </p:nvSpPr>
          <p:spPr>
            <a:xfrm>
              <a:off x="4957875" y="1972275"/>
              <a:ext cx="934025" cy="829925"/>
            </a:xfrm>
            <a:custGeom>
              <a:avLst/>
              <a:gdLst/>
              <a:ahLst/>
              <a:cxnLst/>
              <a:rect l="l" t="t" r="r" b="b"/>
              <a:pathLst>
                <a:path w="37361" h="33197" extrusionOk="0">
                  <a:moveTo>
                    <a:pt x="18675" y="1"/>
                  </a:moveTo>
                  <a:cubicBezTo>
                    <a:pt x="15022" y="1"/>
                    <a:pt x="11342" y="1205"/>
                    <a:pt x="8273" y="3686"/>
                  </a:cubicBezTo>
                  <a:cubicBezTo>
                    <a:pt x="1135" y="9424"/>
                    <a:pt x="1" y="19865"/>
                    <a:pt x="5738" y="27003"/>
                  </a:cubicBezTo>
                  <a:cubicBezTo>
                    <a:pt x="9033" y="31078"/>
                    <a:pt x="13849" y="33197"/>
                    <a:pt x="18705" y="33197"/>
                  </a:cubicBezTo>
                  <a:cubicBezTo>
                    <a:pt x="22354" y="33197"/>
                    <a:pt x="26025" y="32000"/>
                    <a:pt x="29088" y="29538"/>
                  </a:cubicBezTo>
                  <a:cubicBezTo>
                    <a:pt x="36227" y="23767"/>
                    <a:pt x="37361" y="13327"/>
                    <a:pt x="31590" y="6188"/>
                  </a:cubicBezTo>
                  <a:cubicBezTo>
                    <a:pt x="28319" y="2119"/>
                    <a:pt x="23520" y="1"/>
                    <a:pt x="18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5"/>
            <p:cNvSpPr/>
            <p:nvPr/>
          </p:nvSpPr>
          <p:spPr>
            <a:xfrm>
              <a:off x="5876025" y="2031900"/>
              <a:ext cx="196850" cy="671025"/>
            </a:xfrm>
            <a:custGeom>
              <a:avLst/>
              <a:gdLst/>
              <a:ahLst/>
              <a:cxnLst/>
              <a:rect l="l" t="t" r="r" b="b"/>
              <a:pathLst>
                <a:path w="7874" h="26841" extrusionOk="0">
                  <a:moveTo>
                    <a:pt x="4237" y="0"/>
                  </a:moveTo>
                  <a:lnTo>
                    <a:pt x="2036" y="301"/>
                  </a:lnTo>
                  <a:cubicBezTo>
                    <a:pt x="835" y="467"/>
                    <a:pt x="1" y="1602"/>
                    <a:pt x="168" y="2802"/>
                  </a:cubicBezTo>
                  <a:lnTo>
                    <a:pt x="3237" y="24952"/>
                  </a:lnTo>
                  <a:cubicBezTo>
                    <a:pt x="3389" y="26050"/>
                    <a:pt x="4350" y="26841"/>
                    <a:pt x="5432" y="26841"/>
                  </a:cubicBezTo>
                  <a:cubicBezTo>
                    <a:pt x="5533" y="26841"/>
                    <a:pt x="5635" y="26834"/>
                    <a:pt x="5738" y="26820"/>
                  </a:cubicBezTo>
                  <a:lnTo>
                    <a:pt x="7873" y="26519"/>
                  </a:lnTo>
                  <a:lnTo>
                    <a:pt x="7873" y="25919"/>
                  </a:lnTo>
                  <a:lnTo>
                    <a:pt x="4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5"/>
            <p:cNvSpPr/>
            <p:nvPr/>
          </p:nvSpPr>
          <p:spPr>
            <a:xfrm>
              <a:off x="4545925" y="1960075"/>
              <a:ext cx="248525" cy="81850"/>
            </a:xfrm>
            <a:custGeom>
              <a:avLst/>
              <a:gdLst/>
              <a:ahLst/>
              <a:cxnLst/>
              <a:rect l="l" t="t" r="r" b="b"/>
              <a:pathLst>
                <a:path w="9941" h="3274" extrusionOk="0">
                  <a:moveTo>
                    <a:pt x="9425" y="0"/>
                  </a:moveTo>
                  <a:cubicBezTo>
                    <a:pt x="9408" y="0"/>
                    <a:pt x="9391" y="2"/>
                    <a:pt x="9374" y="5"/>
                  </a:cubicBezTo>
                  <a:lnTo>
                    <a:pt x="334" y="1272"/>
                  </a:lnTo>
                  <a:cubicBezTo>
                    <a:pt x="134" y="1306"/>
                    <a:pt x="0" y="1472"/>
                    <a:pt x="0" y="1673"/>
                  </a:cubicBezTo>
                  <a:lnTo>
                    <a:pt x="167" y="2940"/>
                  </a:lnTo>
                  <a:cubicBezTo>
                    <a:pt x="200" y="3140"/>
                    <a:pt x="367" y="3274"/>
                    <a:pt x="567" y="3274"/>
                  </a:cubicBezTo>
                  <a:lnTo>
                    <a:pt x="9607" y="2006"/>
                  </a:lnTo>
                  <a:cubicBezTo>
                    <a:pt x="9841" y="1973"/>
                    <a:pt x="9941" y="1806"/>
                    <a:pt x="9941" y="1606"/>
                  </a:cubicBezTo>
                  <a:lnTo>
                    <a:pt x="9807" y="338"/>
                  </a:lnTo>
                  <a:cubicBezTo>
                    <a:pt x="9746" y="155"/>
                    <a:pt x="9602" y="0"/>
                    <a:pt x="9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5"/>
            <p:cNvSpPr/>
            <p:nvPr/>
          </p:nvSpPr>
          <p:spPr>
            <a:xfrm>
              <a:off x="4565925" y="2009375"/>
              <a:ext cx="220200" cy="48400"/>
            </a:xfrm>
            <a:custGeom>
              <a:avLst/>
              <a:gdLst/>
              <a:ahLst/>
              <a:cxnLst/>
              <a:rect l="l" t="t" r="r" b="b"/>
              <a:pathLst>
                <a:path w="8808" h="1936" extrusionOk="0">
                  <a:moveTo>
                    <a:pt x="8707" y="1"/>
                  </a:moveTo>
                  <a:lnTo>
                    <a:pt x="1" y="1235"/>
                  </a:lnTo>
                  <a:lnTo>
                    <a:pt x="101" y="1935"/>
                  </a:lnTo>
                  <a:lnTo>
                    <a:pt x="8807" y="701"/>
                  </a:lnTo>
                  <a:lnTo>
                    <a:pt x="8707" y="1"/>
                  </a:lnTo>
                  <a:close/>
                </a:path>
              </a:pathLst>
            </a:custGeom>
            <a:solidFill>
              <a:srgbClr val="C1D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5"/>
            <p:cNvSpPr/>
            <p:nvPr/>
          </p:nvSpPr>
          <p:spPr>
            <a:xfrm>
              <a:off x="4892825" y="1946825"/>
              <a:ext cx="84250" cy="64250"/>
            </a:xfrm>
            <a:custGeom>
              <a:avLst/>
              <a:gdLst/>
              <a:ahLst/>
              <a:cxnLst/>
              <a:rect l="l" t="t" r="r" b="b"/>
              <a:pathLst>
                <a:path w="3370" h="2570" extrusionOk="0">
                  <a:moveTo>
                    <a:pt x="3070" y="1"/>
                  </a:moveTo>
                  <a:lnTo>
                    <a:pt x="1" y="435"/>
                  </a:lnTo>
                  <a:lnTo>
                    <a:pt x="301" y="2569"/>
                  </a:lnTo>
                  <a:lnTo>
                    <a:pt x="3370" y="2136"/>
                  </a:lnTo>
                  <a:lnTo>
                    <a:pt x="3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5"/>
            <p:cNvSpPr/>
            <p:nvPr/>
          </p:nvSpPr>
          <p:spPr>
            <a:xfrm>
              <a:off x="4841125" y="1972700"/>
              <a:ext cx="58400" cy="45875"/>
            </a:xfrm>
            <a:custGeom>
              <a:avLst/>
              <a:gdLst/>
              <a:ahLst/>
              <a:cxnLst/>
              <a:rect l="l" t="t" r="r" b="b"/>
              <a:pathLst>
                <a:path w="2336" h="1835" extrusionOk="0">
                  <a:moveTo>
                    <a:pt x="2135" y="0"/>
                  </a:moveTo>
                  <a:lnTo>
                    <a:pt x="1" y="300"/>
                  </a:lnTo>
                  <a:lnTo>
                    <a:pt x="234" y="1835"/>
                  </a:lnTo>
                  <a:lnTo>
                    <a:pt x="2336" y="1534"/>
                  </a:lnTo>
                  <a:lnTo>
                    <a:pt x="21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5"/>
            <p:cNvSpPr/>
            <p:nvPr/>
          </p:nvSpPr>
          <p:spPr>
            <a:xfrm>
              <a:off x="4971225" y="1954350"/>
              <a:ext cx="57550" cy="45875"/>
            </a:xfrm>
            <a:custGeom>
              <a:avLst/>
              <a:gdLst/>
              <a:ahLst/>
              <a:cxnLst/>
              <a:rect l="l" t="t" r="r" b="b"/>
              <a:pathLst>
                <a:path w="2302" h="1835" extrusionOk="0">
                  <a:moveTo>
                    <a:pt x="2102" y="0"/>
                  </a:moveTo>
                  <a:lnTo>
                    <a:pt x="0" y="300"/>
                  </a:lnTo>
                  <a:lnTo>
                    <a:pt x="200" y="1835"/>
                  </a:lnTo>
                  <a:lnTo>
                    <a:pt x="2302" y="1535"/>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5"/>
            <p:cNvSpPr/>
            <p:nvPr/>
          </p:nvSpPr>
          <p:spPr>
            <a:xfrm>
              <a:off x="4468350" y="2201175"/>
              <a:ext cx="60925" cy="111175"/>
            </a:xfrm>
            <a:custGeom>
              <a:avLst/>
              <a:gdLst/>
              <a:ahLst/>
              <a:cxnLst/>
              <a:rect l="l" t="t" r="r" b="b"/>
              <a:pathLst>
                <a:path w="2437" h="4447" extrusionOk="0">
                  <a:moveTo>
                    <a:pt x="1836" y="1"/>
                  </a:moveTo>
                  <a:lnTo>
                    <a:pt x="735" y="168"/>
                  </a:lnTo>
                  <a:cubicBezTo>
                    <a:pt x="301" y="201"/>
                    <a:pt x="1" y="635"/>
                    <a:pt x="34" y="1035"/>
                  </a:cubicBezTo>
                  <a:lnTo>
                    <a:pt x="435" y="3770"/>
                  </a:lnTo>
                  <a:cubicBezTo>
                    <a:pt x="465" y="4163"/>
                    <a:pt x="796" y="4447"/>
                    <a:pt x="1181" y="4447"/>
                  </a:cubicBezTo>
                  <a:cubicBezTo>
                    <a:pt x="1221" y="4447"/>
                    <a:pt x="1261" y="4444"/>
                    <a:pt x="1302" y="4437"/>
                  </a:cubicBezTo>
                  <a:lnTo>
                    <a:pt x="2436" y="4271"/>
                  </a:lnTo>
                  <a:lnTo>
                    <a:pt x="1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5"/>
            <p:cNvSpPr/>
            <p:nvPr/>
          </p:nvSpPr>
          <p:spPr>
            <a:xfrm>
              <a:off x="4518400" y="2191475"/>
              <a:ext cx="467025" cy="707725"/>
            </a:xfrm>
            <a:custGeom>
              <a:avLst/>
              <a:gdLst/>
              <a:ahLst/>
              <a:cxnLst/>
              <a:rect l="l" t="t" r="r" b="b"/>
              <a:pathLst>
                <a:path w="18681" h="28309" extrusionOk="0">
                  <a:moveTo>
                    <a:pt x="13250" y="1"/>
                  </a:moveTo>
                  <a:cubicBezTo>
                    <a:pt x="13148" y="1"/>
                    <a:pt x="13046" y="8"/>
                    <a:pt x="12943" y="22"/>
                  </a:cubicBezTo>
                  <a:lnTo>
                    <a:pt x="0" y="1790"/>
                  </a:lnTo>
                  <a:lnTo>
                    <a:pt x="3736" y="28309"/>
                  </a:lnTo>
                  <a:lnTo>
                    <a:pt x="16646" y="26541"/>
                  </a:lnTo>
                  <a:cubicBezTo>
                    <a:pt x="17846" y="26374"/>
                    <a:pt x="18680" y="25240"/>
                    <a:pt x="18514" y="24039"/>
                  </a:cubicBezTo>
                  <a:lnTo>
                    <a:pt x="15445" y="1890"/>
                  </a:lnTo>
                  <a:cubicBezTo>
                    <a:pt x="15292" y="792"/>
                    <a:pt x="14331" y="1"/>
                    <a:pt x="13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5"/>
            <p:cNvSpPr/>
            <p:nvPr/>
          </p:nvSpPr>
          <p:spPr>
            <a:xfrm>
              <a:off x="5032925" y="2020100"/>
              <a:ext cx="783925" cy="735150"/>
            </a:xfrm>
            <a:custGeom>
              <a:avLst/>
              <a:gdLst/>
              <a:ahLst/>
              <a:cxnLst/>
              <a:rect l="l" t="t" r="r" b="b"/>
              <a:pathLst>
                <a:path w="31357" h="29406" extrusionOk="0">
                  <a:moveTo>
                    <a:pt x="15709" y="729"/>
                  </a:moveTo>
                  <a:cubicBezTo>
                    <a:pt x="22542" y="729"/>
                    <a:pt x="28482" y="5781"/>
                    <a:pt x="29455" y="12748"/>
                  </a:cubicBezTo>
                  <a:cubicBezTo>
                    <a:pt x="30556" y="20387"/>
                    <a:pt x="25219" y="27425"/>
                    <a:pt x="17580" y="28492"/>
                  </a:cubicBezTo>
                  <a:cubicBezTo>
                    <a:pt x="16908" y="28589"/>
                    <a:pt x="16241" y="28636"/>
                    <a:pt x="15581" y="28636"/>
                  </a:cubicBezTo>
                  <a:cubicBezTo>
                    <a:pt x="8749" y="28636"/>
                    <a:pt x="2809" y="23584"/>
                    <a:pt x="1835" y="16617"/>
                  </a:cubicBezTo>
                  <a:cubicBezTo>
                    <a:pt x="735" y="8978"/>
                    <a:pt x="6072" y="1940"/>
                    <a:pt x="13711" y="873"/>
                  </a:cubicBezTo>
                  <a:cubicBezTo>
                    <a:pt x="14383" y="776"/>
                    <a:pt x="15050" y="729"/>
                    <a:pt x="15709" y="729"/>
                  </a:cubicBezTo>
                  <a:close/>
                  <a:moveTo>
                    <a:pt x="15645" y="0"/>
                  </a:moveTo>
                  <a:cubicBezTo>
                    <a:pt x="14974" y="0"/>
                    <a:pt x="14295" y="45"/>
                    <a:pt x="13610" y="139"/>
                  </a:cubicBezTo>
                  <a:cubicBezTo>
                    <a:pt x="5571" y="1273"/>
                    <a:pt x="1" y="8712"/>
                    <a:pt x="1102" y="16751"/>
                  </a:cubicBezTo>
                  <a:cubicBezTo>
                    <a:pt x="2138" y="24094"/>
                    <a:pt x="8434" y="29405"/>
                    <a:pt x="15643" y="29405"/>
                  </a:cubicBezTo>
                  <a:cubicBezTo>
                    <a:pt x="16326" y="29405"/>
                    <a:pt x="17018" y="29358"/>
                    <a:pt x="17713" y="29260"/>
                  </a:cubicBezTo>
                  <a:cubicBezTo>
                    <a:pt x="25752" y="28125"/>
                    <a:pt x="31356" y="20720"/>
                    <a:pt x="30222" y="12648"/>
                  </a:cubicBezTo>
                  <a:cubicBezTo>
                    <a:pt x="29184" y="5290"/>
                    <a:pt x="22893" y="0"/>
                    <a:pt x="15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5"/>
            <p:cNvSpPr/>
            <p:nvPr/>
          </p:nvSpPr>
          <p:spPr>
            <a:xfrm>
              <a:off x="5112150" y="2093875"/>
              <a:ext cx="625475" cy="587225"/>
            </a:xfrm>
            <a:custGeom>
              <a:avLst/>
              <a:gdLst/>
              <a:ahLst/>
              <a:cxnLst/>
              <a:rect l="l" t="t" r="r" b="b"/>
              <a:pathLst>
                <a:path w="25019" h="23489" extrusionOk="0">
                  <a:moveTo>
                    <a:pt x="12522" y="718"/>
                  </a:moveTo>
                  <a:cubicBezTo>
                    <a:pt x="17899" y="718"/>
                    <a:pt x="22654" y="4704"/>
                    <a:pt x="23417" y="10197"/>
                  </a:cubicBezTo>
                  <a:cubicBezTo>
                    <a:pt x="24218" y="16201"/>
                    <a:pt x="20048" y="21805"/>
                    <a:pt x="14044" y="22639"/>
                  </a:cubicBezTo>
                  <a:cubicBezTo>
                    <a:pt x="13533" y="22710"/>
                    <a:pt x="13025" y="22745"/>
                    <a:pt x="12522" y="22745"/>
                  </a:cubicBezTo>
                  <a:cubicBezTo>
                    <a:pt x="7120" y="22745"/>
                    <a:pt x="2365" y="18759"/>
                    <a:pt x="1602" y="13266"/>
                  </a:cubicBezTo>
                  <a:cubicBezTo>
                    <a:pt x="768" y="7262"/>
                    <a:pt x="5004" y="1658"/>
                    <a:pt x="11009" y="824"/>
                  </a:cubicBezTo>
                  <a:cubicBezTo>
                    <a:pt x="11517" y="753"/>
                    <a:pt x="12022" y="718"/>
                    <a:pt x="12522" y="718"/>
                  </a:cubicBezTo>
                  <a:close/>
                  <a:moveTo>
                    <a:pt x="12560" y="1"/>
                  </a:moveTo>
                  <a:cubicBezTo>
                    <a:pt x="12004" y="1"/>
                    <a:pt x="11441" y="41"/>
                    <a:pt x="10875" y="123"/>
                  </a:cubicBezTo>
                  <a:cubicBezTo>
                    <a:pt x="4437" y="1024"/>
                    <a:pt x="1" y="6961"/>
                    <a:pt x="868" y="13366"/>
                  </a:cubicBezTo>
                  <a:cubicBezTo>
                    <a:pt x="1691" y="19249"/>
                    <a:pt x="6720" y="23489"/>
                    <a:pt x="12468" y="23489"/>
                  </a:cubicBezTo>
                  <a:cubicBezTo>
                    <a:pt x="13010" y="23489"/>
                    <a:pt x="13559" y="23451"/>
                    <a:pt x="14111" y="23373"/>
                  </a:cubicBezTo>
                  <a:cubicBezTo>
                    <a:pt x="20549" y="22506"/>
                    <a:pt x="25019" y="16535"/>
                    <a:pt x="24118" y="10130"/>
                  </a:cubicBezTo>
                  <a:cubicBezTo>
                    <a:pt x="23297" y="4262"/>
                    <a:pt x="18290" y="1"/>
                    <a:pt x="12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5"/>
            <p:cNvSpPr/>
            <p:nvPr/>
          </p:nvSpPr>
          <p:spPr>
            <a:xfrm>
              <a:off x="5233900" y="2208500"/>
              <a:ext cx="381150" cy="357975"/>
            </a:xfrm>
            <a:custGeom>
              <a:avLst/>
              <a:gdLst/>
              <a:ahLst/>
              <a:cxnLst/>
              <a:rect l="l" t="t" r="r" b="b"/>
              <a:pathLst>
                <a:path w="15246" h="14319" extrusionOk="0">
                  <a:moveTo>
                    <a:pt x="7665" y="0"/>
                  </a:moveTo>
                  <a:cubicBezTo>
                    <a:pt x="7326" y="0"/>
                    <a:pt x="6984" y="25"/>
                    <a:pt x="6639" y="75"/>
                  </a:cubicBezTo>
                  <a:cubicBezTo>
                    <a:pt x="2703" y="609"/>
                    <a:pt x="1" y="4244"/>
                    <a:pt x="535" y="8181"/>
                  </a:cubicBezTo>
                  <a:cubicBezTo>
                    <a:pt x="1023" y="11753"/>
                    <a:pt x="4110" y="14319"/>
                    <a:pt x="7648" y="14319"/>
                  </a:cubicBezTo>
                  <a:cubicBezTo>
                    <a:pt x="7975" y="14319"/>
                    <a:pt x="8307" y="14297"/>
                    <a:pt x="8640" y="14252"/>
                  </a:cubicBezTo>
                  <a:cubicBezTo>
                    <a:pt x="12543" y="13718"/>
                    <a:pt x="15245" y="10082"/>
                    <a:pt x="14711" y="6179"/>
                  </a:cubicBezTo>
                  <a:cubicBezTo>
                    <a:pt x="14225" y="2591"/>
                    <a:pt x="11160" y="0"/>
                    <a:pt x="7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5"/>
            <p:cNvSpPr/>
            <p:nvPr/>
          </p:nvSpPr>
          <p:spPr>
            <a:xfrm>
              <a:off x="5233075" y="2207850"/>
              <a:ext cx="383625" cy="357975"/>
            </a:xfrm>
            <a:custGeom>
              <a:avLst/>
              <a:gdLst/>
              <a:ahLst/>
              <a:cxnLst/>
              <a:rect l="l" t="t" r="r" b="b"/>
              <a:pathLst>
                <a:path w="15345" h="14319" extrusionOk="0">
                  <a:moveTo>
                    <a:pt x="7684" y="1141"/>
                  </a:moveTo>
                  <a:cubicBezTo>
                    <a:pt x="10626" y="1141"/>
                    <a:pt x="13250" y="3325"/>
                    <a:pt x="13677" y="6372"/>
                  </a:cubicBezTo>
                  <a:cubicBezTo>
                    <a:pt x="14111" y="9641"/>
                    <a:pt x="11776" y="12710"/>
                    <a:pt x="8507" y="13210"/>
                  </a:cubicBezTo>
                  <a:cubicBezTo>
                    <a:pt x="8235" y="13246"/>
                    <a:pt x="7964" y="13263"/>
                    <a:pt x="7697" y="13263"/>
                  </a:cubicBezTo>
                  <a:cubicBezTo>
                    <a:pt x="4712" y="13263"/>
                    <a:pt x="2066" y="11101"/>
                    <a:pt x="1668" y="8040"/>
                  </a:cubicBezTo>
                  <a:cubicBezTo>
                    <a:pt x="1201" y="4737"/>
                    <a:pt x="3503" y="1635"/>
                    <a:pt x="6839" y="1202"/>
                  </a:cubicBezTo>
                  <a:cubicBezTo>
                    <a:pt x="7122" y="1161"/>
                    <a:pt x="7404" y="1141"/>
                    <a:pt x="7684" y="1141"/>
                  </a:cubicBezTo>
                  <a:close/>
                  <a:moveTo>
                    <a:pt x="7647" y="1"/>
                  </a:moveTo>
                  <a:cubicBezTo>
                    <a:pt x="7325" y="1"/>
                    <a:pt x="6999" y="23"/>
                    <a:pt x="6672" y="67"/>
                  </a:cubicBezTo>
                  <a:cubicBezTo>
                    <a:pt x="2736" y="601"/>
                    <a:pt x="0" y="4237"/>
                    <a:pt x="568" y="8140"/>
                  </a:cubicBezTo>
                  <a:cubicBezTo>
                    <a:pt x="1054" y="11728"/>
                    <a:pt x="4119" y="14319"/>
                    <a:pt x="7639" y="14319"/>
                  </a:cubicBezTo>
                  <a:cubicBezTo>
                    <a:pt x="7980" y="14319"/>
                    <a:pt x="8326" y="14294"/>
                    <a:pt x="8673" y="14244"/>
                  </a:cubicBezTo>
                  <a:cubicBezTo>
                    <a:pt x="12576" y="13711"/>
                    <a:pt x="15345" y="10075"/>
                    <a:pt x="14744" y="6138"/>
                  </a:cubicBezTo>
                  <a:cubicBezTo>
                    <a:pt x="14255" y="2594"/>
                    <a:pt x="11163" y="1"/>
                    <a:pt x="76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5"/>
            <p:cNvSpPr/>
            <p:nvPr/>
          </p:nvSpPr>
          <p:spPr>
            <a:xfrm>
              <a:off x="5320625" y="2289250"/>
              <a:ext cx="209350" cy="197275"/>
            </a:xfrm>
            <a:custGeom>
              <a:avLst/>
              <a:gdLst/>
              <a:ahLst/>
              <a:cxnLst/>
              <a:rect l="l" t="t" r="r" b="b"/>
              <a:pathLst>
                <a:path w="8374" h="7891" extrusionOk="0">
                  <a:moveTo>
                    <a:pt x="4207" y="1"/>
                  </a:moveTo>
                  <a:cubicBezTo>
                    <a:pt x="4008" y="1"/>
                    <a:pt x="3807" y="16"/>
                    <a:pt x="3604" y="47"/>
                  </a:cubicBezTo>
                  <a:cubicBezTo>
                    <a:pt x="1502" y="381"/>
                    <a:pt x="1" y="2349"/>
                    <a:pt x="268" y="4517"/>
                  </a:cubicBezTo>
                  <a:cubicBezTo>
                    <a:pt x="573" y="6469"/>
                    <a:pt x="2244" y="7891"/>
                    <a:pt x="4185" y="7891"/>
                  </a:cubicBezTo>
                  <a:cubicBezTo>
                    <a:pt x="4367" y="7891"/>
                    <a:pt x="4552" y="7878"/>
                    <a:pt x="4738" y="7853"/>
                  </a:cubicBezTo>
                  <a:cubicBezTo>
                    <a:pt x="6873" y="7519"/>
                    <a:pt x="8374" y="5551"/>
                    <a:pt x="8073" y="3383"/>
                  </a:cubicBezTo>
                  <a:cubicBezTo>
                    <a:pt x="7771" y="1418"/>
                    <a:pt x="6126" y="1"/>
                    <a:pt x="4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5"/>
            <p:cNvSpPr/>
            <p:nvPr/>
          </p:nvSpPr>
          <p:spPr>
            <a:xfrm>
              <a:off x="5376500" y="2342350"/>
              <a:ext cx="95925" cy="90275"/>
            </a:xfrm>
            <a:custGeom>
              <a:avLst/>
              <a:gdLst/>
              <a:ahLst/>
              <a:cxnLst/>
              <a:rect l="l" t="t" r="r" b="b"/>
              <a:pathLst>
                <a:path w="3837" h="3611" extrusionOk="0">
                  <a:moveTo>
                    <a:pt x="1964" y="0"/>
                  </a:moveTo>
                  <a:cubicBezTo>
                    <a:pt x="1867" y="0"/>
                    <a:pt x="1768" y="8"/>
                    <a:pt x="1669" y="25"/>
                  </a:cubicBezTo>
                  <a:cubicBezTo>
                    <a:pt x="668" y="158"/>
                    <a:pt x="1" y="1059"/>
                    <a:pt x="134" y="2059"/>
                  </a:cubicBezTo>
                  <a:cubicBezTo>
                    <a:pt x="256" y="2975"/>
                    <a:pt x="1020" y="3611"/>
                    <a:pt x="1915" y="3611"/>
                  </a:cubicBezTo>
                  <a:cubicBezTo>
                    <a:pt x="1999" y="3611"/>
                    <a:pt x="2084" y="3605"/>
                    <a:pt x="2169" y="3594"/>
                  </a:cubicBezTo>
                  <a:cubicBezTo>
                    <a:pt x="3170" y="3494"/>
                    <a:pt x="3837" y="2560"/>
                    <a:pt x="3704" y="1559"/>
                  </a:cubicBezTo>
                  <a:cubicBezTo>
                    <a:pt x="3613" y="658"/>
                    <a:pt x="2847" y="0"/>
                    <a:pt x="1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5"/>
            <p:cNvSpPr/>
            <p:nvPr/>
          </p:nvSpPr>
          <p:spPr>
            <a:xfrm>
              <a:off x="5438225" y="2271700"/>
              <a:ext cx="59225" cy="55800"/>
            </a:xfrm>
            <a:custGeom>
              <a:avLst/>
              <a:gdLst/>
              <a:ahLst/>
              <a:cxnLst/>
              <a:rect l="l" t="t" r="r" b="b"/>
              <a:pathLst>
                <a:path w="2369" h="2232" extrusionOk="0">
                  <a:moveTo>
                    <a:pt x="1206" y="1"/>
                  </a:moveTo>
                  <a:cubicBezTo>
                    <a:pt x="1150" y="1"/>
                    <a:pt x="1092" y="6"/>
                    <a:pt x="1034" y="15"/>
                  </a:cubicBezTo>
                  <a:cubicBezTo>
                    <a:pt x="401" y="82"/>
                    <a:pt x="0" y="649"/>
                    <a:pt x="67" y="1249"/>
                  </a:cubicBezTo>
                  <a:cubicBezTo>
                    <a:pt x="157" y="1822"/>
                    <a:pt x="602" y="2231"/>
                    <a:pt x="1154" y="2231"/>
                  </a:cubicBezTo>
                  <a:cubicBezTo>
                    <a:pt x="1213" y="2231"/>
                    <a:pt x="1273" y="2226"/>
                    <a:pt x="1335" y="2217"/>
                  </a:cubicBezTo>
                  <a:cubicBezTo>
                    <a:pt x="1968" y="2150"/>
                    <a:pt x="2369" y="1583"/>
                    <a:pt x="2302" y="983"/>
                  </a:cubicBezTo>
                  <a:cubicBezTo>
                    <a:pt x="2181" y="410"/>
                    <a:pt x="1734" y="1"/>
                    <a:pt x="1206"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771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38"/>
          <p:cNvSpPr/>
          <p:nvPr/>
        </p:nvSpPr>
        <p:spPr>
          <a:xfrm>
            <a:off x="5517800" y="-32275"/>
            <a:ext cx="3626925" cy="4344999"/>
          </a:xfrm>
          <a:custGeom>
            <a:avLst/>
            <a:gdLst/>
            <a:ahLst/>
            <a:cxnLst/>
            <a:rect l="l" t="t" r="r" b="b"/>
            <a:pathLst>
              <a:path w="145077" h="170962" extrusionOk="0">
                <a:moveTo>
                  <a:pt x="0" y="0"/>
                </a:moveTo>
                <a:cubicBezTo>
                  <a:pt x="5980" y="13943"/>
                  <a:pt x="19230" y="26293"/>
                  <a:pt x="33817" y="30461"/>
                </a:cubicBezTo>
                <a:cubicBezTo>
                  <a:pt x="41095" y="32541"/>
                  <a:pt x="58991" y="34170"/>
                  <a:pt x="56275" y="27105"/>
                </a:cubicBezTo>
                <a:cubicBezTo>
                  <a:pt x="55115" y="24086"/>
                  <a:pt x="50688" y="21090"/>
                  <a:pt x="47757" y="22458"/>
                </a:cubicBezTo>
                <a:cubicBezTo>
                  <a:pt x="42621" y="24854"/>
                  <a:pt x="39802" y="31533"/>
                  <a:pt x="39238" y="37172"/>
                </a:cubicBezTo>
                <a:cubicBezTo>
                  <a:pt x="38139" y="48167"/>
                  <a:pt x="46167" y="59684"/>
                  <a:pt x="54985" y="66343"/>
                </a:cubicBezTo>
                <a:cubicBezTo>
                  <a:pt x="67266" y="75616"/>
                  <a:pt x="82452" y="81318"/>
                  <a:pt x="97578" y="84154"/>
                </a:cubicBezTo>
                <a:cubicBezTo>
                  <a:pt x="108199" y="86145"/>
                  <a:pt x="121805" y="85268"/>
                  <a:pt x="128556" y="93706"/>
                </a:cubicBezTo>
                <a:cubicBezTo>
                  <a:pt x="131571" y="97474"/>
                  <a:pt x="131413" y="104985"/>
                  <a:pt x="127781" y="108162"/>
                </a:cubicBezTo>
                <a:cubicBezTo>
                  <a:pt x="117517" y="117142"/>
                  <a:pt x="98518" y="122420"/>
                  <a:pt x="97837" y="136041"/>
                </a:cubicBezTo>
                <a:cubicBezTo>
                  <a:pt x="96870" y="155382"/>
                  <a:pt x="126703" y="175975"/>
                  <a:pt x="145077" y="169858"/>
                </a:cubicBezTo>
              </a:path>
            </a:pathLst>
          </a:custGeom>
          <a:noFill/>
          <a:ln w="19050" cap="flat" cmpd="sng">
            <a:solidFill>
              <a:schemeClr val="accent6"/>
            </a:solidFill>
            <a:prstDash val="dot"/>
            <a:round/>
            <a:headEnd type="none" w="med" len="med"/>
            <a:tailEnd type="none" w="med" len="med"/>
          </a:ln>
        </p:spPr>
      </p:sp>
      <p:sp>
        <p:nvSpPr>
          <p:cNvPr id="1620" name="Google Shape;1620;p38"/>
          <p:cNvSpPr txBox="1">
            <a:spLocks noGrp="1"/>
          </p:cNvSpPr>
          <p:nvPr>
            <p:ph type="title"/>
          </p:nvPr>
        </p:nvSpPr>
        <p:spPr>
          <a:xfrm>
            <a:off x="1214700" y="2271154"/>
            <a:ext cx="3051300" cy="7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&lt;&lt;PLANNNIG FOR A VACATION…»</a:t>
            </a:r>
            <a:endParaRPr sz="2800" dirty="0"/>
          </a:p>
        </p:txBody>
      </p:sp>
      <p:sp>
        <p:nvSpPr>
          <p:cNvPr id="1621" name="Google Shape;1621;p38"/>
          <p:cNvSpPr txBox="1">
            <a:spLocks noGrp="1"/>
          </p:cNvSpPr>
          <p:nvPr>
            <p:ph type="subTitle" idx="1"/>
          </p:nvPr>
        </p:nvSpPr>
        <p:spPr>
          <a:xfrm>
            <a:off x="1233600" y="3193237"/>
            <a:ext cx="3051300" cy="7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Quicksand Medium" panose="020B0604020202020204" charset="0"/>
              </a:rPr>
              <a:t>—TRAVEL ESCORT IS HERE FOR YOU!</a:t>
            </a:r>
            <a:endParaRPr dirty="0">
              <a:latin typeface="Quicksand Medium" panose="020B0604020202020204" charset="0"/>
            </a:endParaRPr>
          </a:p>
        </p:txBody>
      </p:sp>
      <p:sp>
        <p:nvSpPr>
          <p:cNvPr id="1622" name="Google Shape;1622;p38"/>
          <p:cNvSpPr txBox="1">
            <a:spLocks noGrp="1"/>
          </p:cNvSpPr>
          <p:nvPr>
            <p:ph type="title" idx="2"/>
          </p:nvPr>
        </p:nvSpPr>
        <p:spPr>
          <a:xfrm>
            <a:off x="2226425" y="1467760"/>
            <a:ext cx="1027800" cy="83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623" name="Google Shape;1623;p38"/>
          <p:cNvGrpSpPr/>
          <p:nvPr/>
        </p:nvGrpSpPr>
        <p:grpSpPr>
          <a:xfrm>
            <a:off x="5908325" y="619250"/>
            <a:ext cx="2284150" cy="1433550"/>
            <a:chOff x="-3953475" y="3895725"/>
            <a:chExt cx="2284150" cy="1433550"/>
          </a:xfrm>
        </p:grpSpPr>
        <p:sp>
          <p:nvSpPr>
            <p:cNvPr id="1624" name="Google Shape;1624;p38"/>
            <p:cNvSpPr/>
            <p:nvPr/>
          </p:nvSpPr>
          <p:spPr>
            <a:xfrm>
              <a:off x="-2517450" y="3895725"/>
              <a:ext cx="848125" cy="965725"/>
            </a:xfrm>
            <a:custGeom>
              <a:avLst/>
              <a:gdLst/>
              <a:ahLst/>
              <a:cxnLst/>
              <a:rect l="l" t="t" r="r" b="b"/>
              <a:pathLst>
                <a:path w="33925" h="38629" extrusionOk="0">
                  <a:moveTo>
                    <a:pt x="19714" y="1"/>
                  </a:moveTo>
                  <a:cubicBezTo>
                    <a:pt x="19247" y="1"/>
                    <a:pt x="18814" y="67"/>
                    <a:pt x="18347" y="101"/>
                  </a:cubicBezTo>
                  <a:cubicBezTo>
                    <a:pt x="17880" y="34"/>
                    <a:pt x="17413" y="1"/>
                    <a:pt x="16946" y="1"/>
                  </a:cubicBezTo>
                  <a:cubicBezTo>
                    <a:pt x="16512" y="1"/>
                    <a:pt x="16045" y="67"/>
                    <a:pt x="15578" y="101"/>
                  </a:cubicBezTo>
                  <a:cubicBezTo>
                    <a:pt x="15111" y="34"/>
                    <a:pt x="14677" y="1"/>
                    <a:pt x="14210" y="1"/>
                  </a:cubicBezTo>
                  <a:cubicBezTo>
                    <a:pt x="6371" y="1"/>
                    <a:pt x="0" y="6405"/>
                    <a:pt x="0" y="14244"/>
                  </a:cubicBezTo>
                  <a:cubicBezTo>
                    <a:pt x="0" y="16846"/>
                    <a:pt x="701" y="19415"/>
                    <a:pt x="2035" y="21616"/>
                  </a:cubicBezTo>
                  <a:lnTo>
                    <a:pt x="11408" y="37094"/>
                  </a:lnTo>
                  <a:cubicBezTo>
                    <a:pt x="12009" y="38028"/>
                    <a:pt x="13043" y="38628"/>
                    <a:pt x="14177" y="38628"/>
                  </a:cubicBezTo>
                  <a:cubicBezTo>
                    <a:pt x="14677" y="38628"/>
                    <a:pt x="15111" y="38495"/>
                    <a:pt x="15545" y="38295"/>
                  </a:cubicBezTo>
                  <a:cubicBezTo>
                    <a:pt x="15945" y="38495"/>
                    <a:pt x="16445" y="38628"/>
                    <a:pt x="16912" y="38628"/>
                  </a:cubicBezTo>
                  <a:cubicBezTo>
                    <a:pt x="17413" y="38628"/>
                    <a:pt x="17880" y="38495"/>
                    <a:pt x="18280" y="38295"/>
                  </a:cubicBezTo>
                  <a:cubicBezTo>
                    <a:pt x="18713" y="38495"/>
                    <a:pt x="19214" y="38628"/>
                    <a:pt x="19681" y="38628"/>
                  </a:cubicBezTo>
                  <a:cubicBezTo>
                    <a:pt x="20782" y="38628"/>
                    <a:pt x="21849" y="38028"/>
                    <a:pt x="22416" y="37094"/>
                  </a:cubicBezTo>
                  <a:lnTo>
                    <a:pt x="31823" y="21616"/>
                  </a:lnTo>
                  <a:cubicBezTo>
                    <a:pt x="33124" y="19415"/>
                    <a:pt x="33858" y="16846"/>
                    <a:pt x="33858" y="14244"/>
                  </a:cubicBezTo>
                  <a:cubicBezTo>
                    <a:pt x="33924" y="6405"/>
                    <a:pt x="27553" y="1"/>
                    <a:pt x="19714"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3953475" y="4578725"/>
              <a:ext cx="2099025" cy="750550"/>
            </a:xfrm>
            <a:custGeom>
              <a:avLst/>
              <a:gdLst/>
              <a:ahLst/>
              <a:cxnLst/>
              <a:rect l="l" t="t" r="r" b="b"/>
              <a:pathLst>
                <a:path w="83961" h="30022" extrusionOk="0">
                  <a:moveTo>
                    <a:pt x="83193" y="14644"/>
                  </a:moveTo>
                  <a:cubicBezTo>
                    <a:pt x="82726" y="13977"/>
                    <a:pt x="82092" y="13477"/>
                    <a:pt x="81291" y="13143"/>
                  </a:cubicBezTo>
                  <a:cubicBezTo>
                    <a:pt x="80691" y="12876"/>
                    <a:pt x="79991" y="12776"/>
                    <a:pt x="79257" y="12776"/>
                  </a:cubicBezTo>
                  <a:cubicBezTo>
                    <a:pt x="78456" y="12776"/>
                    <a:pt x="77722" y="12943"/>
                    <a:pt x="77122" y="13210"/>
                  </a:cubicBezTo>
                  <a:cubicBezTo>
                    <a:pt x="77055" y="13210"/>
                    <a:pt x="77022" y="13276"/>
                    <a:pt x="76988" y="13276"/>
                  </a:cubicBezTo>
                  <a:cubicBezTo>
                    <a:pt x="76321" y="12943"/>
                    <a:pt x="75554" y="12776"/>
                    <a:pt x="74787" y="12776"/>
                  </a:cubicBezTo>
                  <a:lnTo>
                    <a:pt x="73853" y="12776"/>
                  </a:lnTo>
                  <a:cubicBezTo>
                    <a:pt x="72885" y="12776"/>
                    <a:pt x="72052" y="12976"/>
                    <a:pt x="71318" y="13443"/>
                  </a:cubicBezTo>
                  <a:cubicBezTo>
                    <a:pt x="70884" y="13210"/>
                    <a:pt x="70484" y="13043"/>
                    <a:pt x="70017" y="12976"/>
                  </a:cubicBezTo>
                  <a:cubicBezTo>
                    <a:pt x="69550" y="12843"/>
                    <a:pt x="69149" y="12776"/>
                    <a:pt x="68716" y="12776"/>
                  </a:cubicBezTo>
                  <a:cubicBezTo>
                    <a:pt x="68516" y="12776"/>
                    <a:pt x="68282" y="12709"/>
                    <a:pt x="68015" y="12709"/>
                  </a:cubicBezTo>
                  <a:lnTo>
                    <a:pt x="67782" y="12709"/>
                  </a:lnTo>
                  <a:cubicBezTo>
                    <a:pt x="67515" y="12709"/>
                    <a:pt x="67315" y="12709"/>
                    <a:pt x="67048" y="12776"/>
                  </a:cubicBezTo>
                  <a:cubicBezTo>
                    <a:pt x="66648" y="12809"/>
                    <a:pt x="66214" y="12876"/>
                    <a:pt x="65780" y="12976"/>
                  </a:cubicBezTo>
                  <a:cubicBezTo>
                    <a:pt x="65313" y="13110"/>
                    <a:pt x="64846" y="13276"/>
                    <a:pt x="64379" y="13477"/>
                  </a:cubicBezTo>
                  <a:cubicBezTo>
                    <a:pt x="64379" y="13477"/>
                    <a:pt x="64346" y="13477"/>
                    <a:pt x="64346" y="13510"/>
                  </a:cubicBezTo>
                  <a:cubicBezTo>
                    <a:pt x="64313" y="13510"/>
                    <a:pt x="64313" y="13477"/>
                    <a:pt x="64279" y="13477"/>
                  </a:cubicBezTo>
                  <a:cubicBezTo>
                    <a:pt x="63512" y="13010"/>
                    <a:pt x="62645" y="12809"/>
                    <a:pt x="61677" y="12809"/>
                  </a:cubicBezTo>
                  <a:cubicBezTo>
                    <a:pt x="61044" y="12809"/>
                    <a:pt x="60477" y="12876"/>
                    <a:pt x="59943" y="13110"/>
                  </a:cubicBezTo>
                  <a:cubicBezTo>
                    <a:pt x="59509" y="12976"/>
                    <a:pt x="59042" y="12843"/>
                    <a:pt x="58609" y="12843"/>
                  </a:cubicBezTo>
                  <a:cubicBezTo>
                    <a:pt x="58308" y="12809"/>
                    <a:pt x="58042" y="12809"/>
                    <a:pt x="57775" y="12809"/>
                  </a:cubicBezTo>
                  <a:lnTo>
                    <a:pt x="54272" y="12809"/>
                  </a:lnTo>
                  <a:cubicBezTo>
                    <a:pt x="53972" y="12809"/>
                    <a:pt x="53705" y="12809"/>
                    <a:pt x="53438" y="12843"/>
                  </a:cubicBezTo>
                  <a:cubicBezTo>
                    <a:pt x="52804" y="12876"/>
                    <a:pt x="52271" y="13010"/>
                    <a:pt x="51704" y="13276"/>
                  </a:cubicBezTo>
                  <a:cubicBezTo>
                    <a:pt x="51670" y="13310"/>
                    <a:pt x="51604" y="13310"/>
                    <a:pt x="51537" y="13343"/>
                  </a:cubicBezTo>
                  <a:lnTo>
                    <a:pt x="51303" y="13210"/>
                  </a:lnTo>
                  <a:cubicBezTo>
                    <a:pt x="50670" y="12976"/>
                    <a:pt x="49969" y="12809"/>
                    <a:pt x="49169" y="12809"/>
                  </a:cubicBezTo>
                  <a:lnTo>
                    <a:pt x="48468" y="12809"/>
                  </a:lnTo>
                  <a:cubicBezTo>
                    <a:pt x="47667" y="12809"/>
                    <a:pt x="46967" y="12943"/>
                    <a:pt x="46333" y="13210"/>
                  </a:cubicBezTo>
                  <a:cubicBezTo>
                    <a:pt x="46133" y="13310"/>
                    <a:pt x="45933" y="13443"/>
                    <a:pt x="45766" y="13510"/>
                  </a:cubicBezTo>
                  <a:cubicBezTo>
                    <a:pt x="45533" y="13377"/>
                    <a:pt x="45332" y="13243"/>
                    <a:pt x="45099" y="13176"/>
                  </a:cubicBezTo>
                  <a:cubicBezTo>
                    <a:pt x="44499" y="12910"/>
                    <a:pt x="43798" y="12809"/>
                    <a:pt x="43031" y="12809"/>
                  </a:cubicBezTo>
                  <a:cubicBezTo>
                    <a:pt x="42264" y="12809"/>
                    <a:pt x="41530" y="12976"/>
                    <a:pt x="40929" y="13276"/>
                  </a:cubicBezTo>
                  <a:cubicBezTo>
                    <a:pt x="40863" y="13276"/>
                    <a:pt x="40829" y="13310"/>
                    <a:pt x="40796" y="13310"/>
                  </a:cubicBezTo>
                  <a:cubicBezTo>
                    <a:pt x="40129" y="12976"/>
                    <a:pt x="39362" y="12809"/>
                    <a:pt x="38594" y="12809"/>
                  </a:cubicBezTo>
                  <a:lnTo>
                    <a:pt x="37660" y="12809"/>
                  </a:lnTo>
                  <a:cubicBezTo>
                    <a:pt x="36860" y="12809"/>
                    <a:pt x="36159" y="12976"/>
                    <a:pt x="35492" y="13276"/>
                  </a:cubicBezTo>
                  <a:cubicBezTo>
                    <a:pt x="35092" y="13043"/>
                    <a:pt x="34658" y="12943"/>
                    <a:pt x="34191" y="12876"/>
                  </a:cubicBezTo>
                  <a:cubicBezTo>
                    <a:pt x="34258" y="12709"/>
                    <a:pt x="34258" y="12543"/>
                    <a:pt x="34258" y="12376"/>
                  </a:cubicBezTo>
                  <a:cubicBezTo>
                    <a:pt x="34258" y="12142"/>
                    <a:pt x="34291" y="11842"/>
                    <a:pt x="34291" y="11609"/>
                  </a:cubicBezTo>
                  <a:lnTo>
                    <a:pt x="34291" y="8707"/>
                  </a:lnTo>
                  <a:cubicBezTo>
                    <a:pt x="34825" y="8373"/>
                    <a:pt x="35292" y="7973"/>
                    <a:pt x="35626" y="7472"/>
                  </a:cubicBezTo>
                  <a:cubicBezTo>
                    <a:pt x="36159" y="6705"/>
                    <a:pt x="36459" y="5771"/>
                    <a:pt x="36459" y="4770"/>
                  </a:cubicBezTo>
                  <a:cubicBezTo>
                    <a:pt x="36459" y="3770"/>
                    <a:pt x="36159" y="2802"/>
                    <a:pt x="35626" y="2002"/>
                  </a:cubicBezTo>
                  <a:cubicBezTo>
                    <a:pt x="35125" y="1335"/>
                    <a:pt x="34458" y="801"/>
                    <a:pt x="33691" y="467"/>
                  </a:cubicBezTo>
                  <a:cubicBezTo>
                    <a:pt x="33157" y="267"/>
                    <a:pt x="32623" y="100"/>
                    <a:pt x="31990" y="34"/>
                  </a:cubicBezTo>
                  <a:cubicBezTo>
                    <a:pt x="31689" y="0"/>
                    <a:pt x="31456" y="0"/>
                    <a:pt x="31156" y="0"/>
                  </a:cubicBezTo>
                  <a:lnTo>
                    <a:pt x="27787" y="0"/>
                  </a:lnTo>
                  <a:cubicBezTo>
                    <a:pt x="27520" y="0"/>
                    <a:pt x="27253" y="0"/>
                    <a:pt x="26953" y="34"/>
                  </a:cubicBezTo>
                  <a:cubicBezTo>
                    <a:pt x="26652" y="100"/>
                    <a:pt x="26319" y="134"/>
                    <a:pt x="26019" y="167"/>
                  </a:cubicBezTo>
                  <a:cubicBezTo>
                    <a:pt x="25618" y="34"/>
                    <a:pt x="25185" y="0"/>
                    <a:pt x="24784" y="0"/>
                  </a:cubicBezTo>
                  <a:cubicBezTo>
                    <a:pt x="24017" y="0"/>
                    <a:pt x="23283" y="200"/>
                    <a:pt x="22616" y="534"/>
                  </a:cubicBezTo>
                  <a:cubicBezTo>
                    <a:pt x="22516" y="601"/>
                    <a:pt x="22449" y="634"/>
                    <a:pt x="22316" y="701"/>
                  </a:cubicBezTo>
                  <a:cubicBezTo>
                    <a:pt x="22249" y="634"/>
                    <a:pt x="22116" y="601"/>
                    <a:pt x="22016" y="534"/>
                  </a:cubicBezTo>
                  <a:cubicBezTo>
                    <a:pt x="21349" y="200"/>
                    <a:pt x="20648" y="0"/>
                    <a:pt x="19914" y="0"/>
                  </a:cubicBezTo>
                  <a:cubicBezTo>
                    <a:pt x="19414" y="0"/>
                    <a:pt x="18947" y="100"/>
                    <a:pt x="18447" y="267"/>
                  </a:cubicBezTo>
                  <a:cubicBezTo>
                    <a:pt x="18080" y="167"/>
                    <a:pt x="17679" y="100"/>
                    <a:pt x="17312" y="34"/>
                  </a:cubicBezTo>
                  <a:cubicBezTo>
                    <a:pt x="17012" y="34"/>
                    <a:pt x="16779" y="0"/>
                    <a:pt x="16479" y="0"/>
                  </a:cubicBezTo>
                  <a:lnTo>
                    <a:pt x="13910" y="0"/>
                  </a:lnTo>
                  <a:cubicBezTo>
                    <a:pt x="13243" y="0"/>
                    <a:pt x="12609" y="134"/>
                    <a:pt x="12009" y="367"/>
                  </a:cubicBezTo>
                  <a:cubicBezTo>
                    <a:pt x="11442" y="134"/>
                    <a:pt x="10774" y="0"/>
                    <a:pt x="10074" y="0"/>
                  </a:cubicBezTo>
                  <a:cubicBezTo>
                    <a:pt x="9307" y="0"/>
                    <a:pt x="8606" y="167"/>
                    <a:pt x="7972" y="467"/>
                  </a:cubicBezTo>
                  <a:cubicBezTo>
                    <a:pt x="7972" y="467"/>
                    <a:pt x="7939" y="467"/>
                    <a:pt x="7939" y="501"/>
                  </a:cubicBezTo>
                  <a:cubicBezTo>
                    <a:pt x="7305" y="167"/>
                    <a:pt x="6571" y="34"/>
                    <a:pt x="5804" y="34"/>
                  </a:cubicBezTo>
                  <a:lnTo>
                    <a:pt x="4937" y="34"/>
                  </a:lnTo>
                  <a:cubicBezTo>
                    <a:pt x="3970" y="34"/>
                    <a:pt x="3102" y="301"/>
                    <a:pt x="2335" y="768"/>
                  </a:cubicBezTo>
                  <a:cubicBezTo>
                    <a:pt x="1601" y="1268"/>
                    <a:pt x="967" y="1968"/>
                    <a:pt x="634" y="2769"/>
                  </a:cubicBezTo>
                  <a:cubicBezTo>
                    <a:pt x="400" y="3303"/>
                    <a:pt x="267" y="3870"/>
                    <a:pt x="234" y="4504"/>
                  </a:cubicBezTo>
                  <a:cubicBezTo>
                    <a:pt x="234" y="4770"/>
                    <a:pt x="167" y="5037"/>
                    <a:pt x="167" y="5304"/>
                  </a:cubicBezTo>
                  <a:lnTo>
                    <a:pt x="167" y="12042"/>
                  </a:lnTo>
                  <a:cubicBezTo>
                    <a:pt x="167" y="12376"/>
                    <a:pt x="234" y="12676"/>
                    <a:pt x="267" y="12976"/>
                  </a:cubicBezTo>
                  <a:cubicBezTo>
                    <a:pt x="334" y="13610"/>
                    <a:pt x="567" y="14210"/>
                    <a:pt x="901" y="14711"/>
                  </a:cubicBezTo>
                  <a:cubicBezTo>
                    <a:pt x="734" y="14978"/>
                    <a:pt x="601" y="15211"/>
                    <a:pt x="467" y="15478"/>
                  </a:cubicBezTo>
                  <a:cubicBezTo>
                    <a:pt x="234" y="16012"/>
                    <a:pt x="100" y="16646"/>
                    <a:pt x="67" y="17279"/>
                  </a:cubicBezTo>
                  <a:cubicBezTo>
                    <a:pt x="67" y="17513"/>
                    <a:pt x="0" y="17813"/>
                    <a:pt x="0" y="18047"/>
                  </a:cubicBezTo>
                  <a:lnTo>
                    <a:pt x="0" y="24551"/>
                  </a:lnTo>
                  <a:cubicBezTo>
                    <a:pt x="0" y="24851"/>
                    <a:pt x="0" y="25118"/>
                    <a:pt x="67" y="25385"/>
                  </a:cubicBezTo>
                  <a:cubicBezTo>
                    <a:pt x="100" y="26019"/>
                    <a:pt x="234" y="26619"/>
                    <a:pt x="467" y="27153"/>
                  </a:cubicBezTo>
                  <a:cubicBezTo>
                    <a:pt x="834" y="28020"/>
                    <a:pt x="1468" y="28721"/>
                    <a:pt x="2268" y="29188"/>
                  </a:cubicBezTo>
                  <a:cubicBezTo>
                    <a:pt x="3002" y="29655"/>
                    <a:pt x="3903" y="29888"/>
                    <a:pt x="4837" y="29888"/>
                  </a:cubicBezTo>
                  <a:lnTo>
                    <a:pt x="7139" y="29888"/>
                  </a:lnTo>
                  <a:lnTo>
                    <a:pt x="7339" y="29888"/>
                  </a:lnTo>
                  <a:cubicBezTo>
                    <a:pt x="8273" y="29855"/>
                    <a:pt x="9140" y="29655"/>
                    <a:pt x="9941" y="29288"/>
                  </a:cubicBezTo>
                  <a:cubicBezTo>
                    <a:pt x="10641" y="29688"/>
                    <a:pt x="11475" y="29888"/>
                    <a:pt x="12409" y="29888"/>
                  </a:cubicBezTo>
                  <a:lnTo>
                    <a:pt x="15111" y="29888"/>
                  </a:lnTo>
                  <a:cubicBezTo>
                    <a:pt x="15411" y="29888"/>
                    <a:pt x="15645" y="29888"/>
                    <a:pt x="15945" y="29855"/>
                  </a:cubicBezTo>
                  <a:cubicBezTo>
                    <a:pt x="16579" y="29822"/>
                    <a:pt x="17112" y="29688"/>
                    <a:pt x="17646" y="29455"/>
                  </a:cubicBezTo>
                  <a:cubicBezTo>
                    <a:pt x="17679" y="29455"/>
                    <a:pt x="17746" y="29388"/>
                    <a:pt x="17779" y="29388"/>
                  </a:cubicBezTo>
                  <a:cubicBezTo>
                    <a:pt x="18080" y="29521"/>
                    <a:pt x="18347" y="29621"/>
                    <a:pt x="18680" y="29688"/>
                  </a:cubicBezTo>
                  <a:cubicBezTo>
                    <a:pt x="19314" y="29855"/>
                    <a:pt x="19981" y="29955"/>
                    <a:pt x="20682" y="29955"/>
                  </a:cubicBezTo>
                  <a:lnTo>
                    <a:pt x="20848" y="29955"/>
                  </a:lnTo>
                  <a:cubicBezTo>
                    <a:pt x="21182" y="29955"/>
                    <a:pt x="21582" y="29888"/>
                    <a:pt x="21949" y="29855"/>
                  </a:cubicBezTo>
                  <a:cubicBezTo>
                    <a:pt x="22416" y="29788"/>
                    <a:pt x="22850" y="29688"/>
                    <a:pt x="23350" y="29521"/>
                  </a:cubicBezTo>
                  <a:cubicBezTo>
                    <a:pt x="23817" y="29355"/>
                    <a:pt x="24251" y="29154"/>
                    <a:pt x="24618" y="28954"/>
                  </a:cubicBezTo>
                  <a:lnTo>
                    <a:pt x="24985" y="29188"/>
                  </a:lnTo>
                  <a:cubicBezTo>
                    <a:pt x="25752" y="29655"/>
                    <a:pt x="26619" y="29888"/>
                    <a:pt x="27620" y="29888"/>
                  </a:cubicBezTo>
                  <a:cubicBezTo>
                    <a:pt x="28621" y="29888"/>
                    <a:pt x="29488" y="29655"/>
                    <a:pt x="30255" y="29188"/>
                  </a:cubicBezTo>
                  <a:cubicBezTo>
                    <a:pt x="30322" y="29154"/>
                    <a:pt x="30355" y="29121"/>
                    <a:pt x="30455" y="29054"/>
                  </a:cubicBezTo>
                  <a:cubicBezTo>
                    <a:pt x="30522" y="29154"/>
                    <a:pt x="30655" y="29188"/>
                    <a:pt x="30755" y="29288"/>
                  </a:cubicBezTo>
                  <a:cubicBezTo>
                    <a:pt x="31489" y="29688"/>
                    <a:pt x="32323" y="29955"/>
                    <a:pt x="33291" y="29955"/>
                  </a:cubicBezTo>
                  <a:cubicBezTo>
                    <a:pt x="34091" y="29955"/>
                    <a:pt x="34792" y="29788"/>
                    <a:pt x="35459" y="29488"/>
                  </a:cubicBezTo>
                  <a:cubicBezTo>
                    <a:pt x="35492" y="29521"/>
                    <a:pt x="35592" y="29521"/>
                    <a:pt x="35626" y="29555"/>
                  </a:cubicBezTo>
                  <a:cubicBezTo>
                    <a:pt x="36259" y="29822"/>
                    <a:pt x="36860" y="29955"/>
                    <a:pt x="37660" y="29955"/>
                  </a:cubicBezTo>
                  <a:cubicBezTo>
                    <a:pt x="38428" y="29955"/>
                    <a:pt x="39128" y="29788"/>
                    <a:pt x="39762" y="29488"/>
                  </a:cubicBezTo>
                  <a:cubicBezTo>
                    <a:pt x="39795" y="29488"/>
                    <a:pt x="39829" y="29455"/>
                    <a:pt x="39862" y="29388"/>
                  </a:cubicBezTo>
                  <a:cubicBezTo>
                    <a:pt x="40529" y="29722"/>
                    <a:pt x="41296" y="29888"/>
                    <a:pt x="42097" y="29888"/>
                  </a:cubicBezTo>
                  <a:lnTo>
                    <a:pt x="42997" y="29888"/>
                  </a:lnTo>
                  <a:cubicBezTo>
                    <a:pt x="43631" y="29888"/>
                    <a:pt x="44198" y="29822"/>
                    <a:pt x="44699" y="29621"/>
                  </a:cubicBezTo>
                  <a:cubicBezTo>
                    <a:pt x="45266" y="29822"/>
                    <a:pt x="45799" y="29888"/>
                    <a:pt x="46433" y="29888"/>
                  </a:cubicBezTo>
                  <a:cubicBezTo>
                    <a:pt x="47301" y="29888"/>
                    <a:pt x="48101" y="29688"/>
                    <a:pt x="48768" y="29321"/>
                  </a:cubicBezTo>
                  <a:cubicBezTo>
                    <a:pt x="49469" y="29688"/>
                    <a:pt x="50203" y="29888"/>
                    <a:pt x="51103" y="29888"/>
                  </a:cubicBezTo>
                  <a:cubicBezTo>
                    <a:pt x="51971" y="29888"/>
                    <a:pt x="52804" y="29688"/>
                    <a:pt x="53505" y="29288"/>
                  </a:cubicBezTo>
                  <a:cubicBezTo>
                    <a:pt x="54205" y="29688"/>
                    <a:pt x="55039" y="29888"/>
                    <a:pt x="55940" y="29888"/>
                  </a:cubicBezTo>
                  <a:cubicBezTo>
                    <a:pt x="56941" y="29888"/>
                    <a:pt x="57808" y="29655"/>
                    <a:pt x="58542" y="29188"/>
                  </a:cubicBezTo>
                  <a:cubicBezTo>
                    <a:pt x="58642" y="29154"/>
                    <a:pt x="58675" y="29121"/>
                    <a:pt x="58775" y="29054"/>
                  </a:cubicBezTo>
                  <a:cubicBezTo>
                    <a:pt x="58842" y="29154"/>
                    <a:pt x="58976" y="29188"/>
                    <a:pt x="59042" y="29288"/>
                  </a:cubicBezTo>
                  <a:cubicBezTo>
                    <a:pt x="59809" y="29688"/>
                    <a:pt x="60643" y="29955"/>
                    <a:pt x="61611" y="29955"/>
                  </a:cubicBezTo>
                  <a:cubicBezTo>
                    <a:pt x="62545" y="29955"/>
                    <a:pt x="63379" y="29722"/>
                    <a:pt x="64113" y="29321"/>
                  </a:cubicBezTo>
                  <a:cubicBezTo>
                    <a:pt x="64146" y="29288"/>
                    <a:pt x="64213" y="29221"/>
                    <a:pt x="64279" y="29221"/>
                  </a:cubicBezTo>
                  <a:cubicBezTo>
                    <a:pt x="64713" y="29488"/>
                    <a:pt x="65213" y="29655"/>
                    <a:pt x="65680" y="29788"/>
                  </a:cubicBezTo>
                  <a:cubicBezTo>
                    <a:pt x="66147" y="29888"/>
                    <a:pt x="66548" y="29988"/>
                    <a:pt x="66981" y="29988"/>
                  </a:cubicBezTo>
                  <a:cubicBezTo>
                    <a:pt x="67215" y="29988"/>
                    <a:pt x="67448" y="30022"/>
                    <a:pt x="67682" y="30022"/>
                  </a:cubicBezTo>
                  <a:lnTo>
                    <a:pt x="67949" y="30022"/>
                  </a:lnTo>
                  <a:cubicBezTo>
                    <a:pt x="68182" y="30022"/>
                    <a:pt x="68382" y="30022"/>
                    <a:pt x="68649" y="29988"/>
                  </a:cubicBezTo>
                  <a:cubicBezTo>
                    <a:pt x="69049" y="29955"/>
                    <a:pt x="69483" y="29855"/>
                    <a:pt x="69950" y="29788"/>
                  </a:cubicBezTo>
                  <a:cubicBezTo>
                    <a:pt x="70350" y="29655"/>
                    <a:pt x="70784" y="29521"/>
                    <a:pt x="71184" y="29321"/>
                  </a:cubicBezTo>
                  <a:cubicBezTo>
                    <a:pt x="71351" y="29388"/>
                    <a:pt x="71551" y="29521"/>
                    <a:pt x="71718" y="29621"/>
                  </a:cubicBezTo>
                  <a:cubicBezTo>
                    <a:pt x="72352" y="29855"/>
                    <a:pt x="72986" y="29988"/>
                    <a:pt x="73786" y="29988"/>
                  </a:cubicBezTo>
                  <a:cubicBezTo>
                    <a:pt x="74520" y="29988"/>
                    <a:pt x="75220" y="29822"/>
                    <a:pt x="75888" y="29521"/>
                  </a:cubicBezTo>
                  <a:cubicBezTo>
                    <a:pt x="75954" y="29521"/>
                    <a:pt x="75988" y="29488"/>
                    <a:pt x="76021" y="29455"/>
                  </a:cubicBezTo>
                  <a:cubicBezTo>
                    <a:pt x="76688" y="29788"/>
                    <a:pt x="77455" y="29955"/>
                    <a:pt x="78223" y="29955"/>
                  </a:cubicBezTo>
                  <a:lnTo>
                    <a:pt x="79157" y="29955"/>
                  </a:lnTo>
                  <a:cubicBezTo>
                    <a:pt x="80157" y="29955"/>
                    <a:pt x="81025" y="29688"/>
                    <a:pt x="81792" y="29221"/>
                  </a:cubicBezTo>
                  <a:cubicBezTo>
                    <a:pt x="82559" y="28721"/>
                    <a:pt x="83159" y="28020"/>
                    <a:pt x="83526" y="27153"/>
                  </a:cubicBezTo>
                  <a:cubicBezTo>
                    <a:pt x="83727" y="26619"/>
                    <a:pt x="83893" y="26019"/>
                    <a:pt x="83893" y="25452"/>
                  </a:cubicBezTo>
                  <a:cubicBezTo>
                    <a:pt x="83893" y="25152"/>
                    <a:pt x="83960" y="24885"/>
                    <a:pt x="83960" y="24618"/>
                  </a:cubicBezTo>
                  <a:lnTo>
                    <a:pt x="83960" y="17613"/>
                  </a:lnTo>
                  <a:cubicBezTo>
                    <a:pt x="83960" y="17246"/>
                    <a:pt x="83893" y="16979"/>
                    <a:pt x="83860" y="16646"/>
                  </a:cubicBezTo>
                  <a:cubicBezTo>
                    <a:pt x="83893" y="15878"/>
                    <a:pt x="83626" y="15211"/>
                    <a:pt x="83193" y="14644"/>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2338175" y="3937425"/>
              <a:ext cx="627150" cy="882325"/>
            </a:xfrm>
            <a:custGeom>
              <a:avLst/>
              <a:gdLst/>
              <a:ahLst/>
              <a:cxnLst/>
              <a:rect l="l" t="t" r="r" b="b"/>
              <a:pathLst>
                <a:path w="25086" h="35293" extrusionOk="0">
                  <a:moveTo>
                    <a:pt x="12543" y="1"/>
                  </a:moveTo>
                  <a:cubicBezTo>
                    <a:pt x="19481" y="1"/>
                    <a:pt x="25085" y="5638"/>
                    <a:pt x="25085" y="12576"/>
                  </a:cubicBezTo>
                  <a:cubicBezTo>
                    <a:pt x="25085" y="14945"/>
                    <a:pt x="24418" y="17180"/>
                    <a:pt x="23251" y="19081"/>
                  </a:cubicBezTo>
                  <a:lnTo>
                    <a:pt x="13877" y="34525"/>
                  </a:lnTo>
                  <a:cubicBezTo>
                    <a:pt x="13644" y="34992"/>
                    <a:pt x="13144" y="35293"/>
                    <a:pt x="12543" y="35293"/>
                  </a:cubicBezTo>
                  <a:cubicBezTo>
                    <a:pt x="12009" y="35293"/>
                    <a:pt x="11509" y="34992"/>
                    <a:pt x="11209" y="34525"/>
                  </a:cubicBezTo>
                  <a:lnTo>
                    <a:pt x="1836" y="19081"/>
                  </a:lnTo>
                  <a:cubicBezTo>
                    <a:pt x="668" y="17180"/>
                    <a:pt x="1" y="14945"/>
                    <a:pt x="1" y="12576"/>
                  </a:cubicBezTo>
                  <a:cubicBezTo>
                    <a:pt x="34" y="5638"/>
                    <a:pt x="5605" y="1"/>
                    <a:pt x="12543" y="1"/>
                  </a:cubicBezTo>
                  <a:close/>
                  <a:moveTo>
                    <a:pt x="12543" y="7339"/>
                  </a:moveTo>
                  <a:cubicBezTo>
                    <a:pt x="9674" y="7339"/>
                    <a:pt x="7339" y="9674"/>
                    <a:pt x="7339" y="12576"/>
                  </a:cubicBezTo>
                  <a:cubicBezTo>
                    <a:pt x="7339" y="15445"/>
                    <a:pt x="9674" y="17780"/>
                    <a:pt x="12543" y="17780"/>
                  </a:cubicBezTo>
                  <a:cubicBezTo>
                    <a:pt x="15412" y="17780"/>
                    <a:pt x="17747" y="15445"/>
                    <a:pt x="17747" y="12576"/>
                  </a:cubicBezTo>
                  <a:cubicBezTo>
                    <a:pt x="17780" y="9674"/>
                    <a:pt x="15479" y="7339"/>
                    <a:pt x="12543" y="73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2407375" y="3937425"/>
              <a:ext cx="627975" cy="882325"/>
            </a:xfrm>
            <a:custGeom>
              <a:avLst/>
              <a:gdLst/>
              <a:ahLst/>
              <a:cxnLst/>
              <a:rect l="l" t="t" r="r" b="b"/>
              <a:pathLst>
                <a:path w="25119" h="35293" extrusionOk="0">
                  <a:moveTo>
                    <a:pt x="12543" y="1"/>
                  </a:moveTo>
                  <a:cubicBezTo>
                    <a:pt x="19481" y="1"/>
                    <a:pt x="25118" y="5638"/>
                    <a:pt x="25118" y="12576"/>
                  </a:cubicBezTo>
                  <a:cubicBezTo>
                    <a:pt x="25118" y="14945"/>
                    <a:pt x="24451" y="17180"/>
                    <a:pt x="23284" y="19081"/>
                  </a:cubicBezTo>
                  <a:lnTo>
                    <a:pt x="13910" y="34525"/>
                  </a:lnTo>
                  <a:cubicBezTo>
                    <a:pt x="13643" y="34992"/>
                    <a:pt x="13143" y="35293"/>
                    <a:pt x="12576" y="35293"/>
                  </a:cubicBezTo>
                  <a:cubicBezTo>
                    <a:pt x="12009" y="35293"/>
                    <a:pt x="11508" y="34992"/>
                    <a:pt x="11242" y="34525"/>
                  </a:cubicBezTo>
                  <a:lnTo>
                    <a:pt x="1835" y="19081"/>
                  </a:lnTo>
                  <a:cubicBezTo>
                    <a:pt x="667" y="17180"/>
                    <a:pt x="0" y="14945"/>
                    <a:pt x="0" y="12576"/>
                  </a:cubicBezTo>
                  <a:cubicBezTo>
                    <a:pt x="0" y="5638"/>
                    <a:pt x="5638" y="1"/>
                    <a:pt x="12543" y="1"/>
                  </a:cubicBezTo>
                  <a:close/>
                  <a:moveTo>
                    <a:pt x="12543" y="7339"/>
                  </a:moveTo>
                  <a:cubicBezTo>
                    <a:pt x="9674" y="7339"/>
                    <a:pt x="7339" y="9674"/>
                    <a:pt x="7339" y="12576"/>
                  </a:cubicBezTo>
                  <a:cubicBezTo>
                    <a:pt x="7339" y="15445"/>
                    <a:pt x="9674" y="17780"/>
                    <a:pt x="12543" y="17780"/>
                  </a:cubicBezTo>
                  <a:cubicBezTo>
                    <a:pt x="15445" y="17780"/>
                    <a:pt x="17780" y="15445"/>
                    <a:pt x="17780" y="12576"/>
                  </a:cubicBezTo>
                  <a:cubicBezTo>
                    <a:pt x="17813" y="9674"/>
                    <a:pt x="15445" y="7339"/>
                    <a:pt x="12543" y="73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3899275" y="4624575"/>
              <a:ext cx="2007275" cy="667175"/>
            </a:xfrm>
            <a:custGeom>
              <a:avLst/>
              <a:gdLst/>
              <a:ahLst/>
              <a:cxnLst/>
              <a:rect l="l" t="t" r="r" b="b"/>
              <a:pathLst>
                <a:path w="80291" h="26687" extrusionOk="0">
                  <a:moveTo>
                    <a:pt x="29288" y="12843"/>
                  </a:moveTo>
                  <a:cubicBezTo>
                    <a:pt x="29288" y="12843"/>
                    <a:pt x="29321" y="12843"/>
                    <a:pt x="29321" y="12877"/>
                  </a:cubicBezTo>
                  <a:cubicBezTo>
                    <a:pt x="29421" y="12944"/>
                    <a:pt x="29521" y="12977"/>
                    <a:pt x="29621" y="13044"/>
                  </a:cubicBezTo>
                  <a:lnTo>
                    <a:pt x="29655" y="13044"/>
                  </a:lnTo>
                  <a:cubicBezTo>
                    <a:pt x="30155" y="12710"/>
                    <a:pt x="30789" y="12610"/>
                    <a:pt x="31389" y="12610"/>
                  </a:cubicBezTo>
                  <a:cubicBezTo>
                    <a:pt x="31956" y="12610"/>
                    <a:pt x="32590" y="12710"/>
                    <a:pt x="33091" y="13044"/>
                  </a:cubicBezTo>
                  <a:cubicBezTo>
                    <a:pt x="33257" y="13144"/>
                    <a:pt x="33424" y="13277"/>
                    <a:pt x="33558" y="13377"/>
                  </a:cubicBezTo>
                  <a:cubicBezTo>
                    <a:pt x="33658" y="13277"/>
                    <a:pt x="33791" y="13144"/>
                    <a:pt x="33958" y="13044"/>
                  </a:cubicBezTo>
                  <a:cubicBezTo>
                    <a:pt x="34458" y="12710"/>
                    <a:pt x="35092" y="12610"/>
                    <a:pt x="35659" y="12610"/>
                  </a:cubicBezTo>
                  <a:lnTo>
                    <a:pt x="36593" y="12610"/>
                  </a:lnTo>
                  <a:cubicBezTo>
                    <a:pt x="37160" y="12610"/>
                    <a:pt x="37761" y="12710"/>
                    <a:pt x="38261" y="13044"/>
                  </a:cubicBezTo>
                  <a:cubicBezTo>
                    <a:pt x="38461" y="13177"/>
                    <a:pt x="38628" y="13310"/>
                    <a:pt x="38795" y="13477"/>
                  </a:cubicBezTo>
                  <a:cubicBezTo>
                    <a:pt x="39062" y="13210"/>
                    <a:pt x="39295" y="13044"/>
                    <a:pt x="39595" y="12877"/>
                  </a:cubicBezTo>
                  <a:cubicBezTo>
                    <a:pt x="40062" y="12677"/>
                    <a:pt x="40496" y="12610"/>
                    <a:pt x="40996" y="12610"/>
                  </a:cubicBezTo>
                  <a:cubicBezTo>
                    <a:pt x="41463" y="12610"/>
                    <a:pt x="41930" y="12677"/>
                    <a:pt x="42397" y="12843"/>
                  </a:cubicBezTo>
                  <a:cubicBezTo>
                    <a:pt x="42831" y="13044"/>
                    <a:pt x="43265" y="13344"/>
                    <a:pt x="43598" y="13811"/>
                  </a:cubicBezTo>
                  <a:cubicBezTo>
                    <a:pt x="43631" y="13844"/>
                    <a:pt x="43631" y="13878"/>
                    <a:pt x="43665" y="13944"/>
                  </a:cubicBezTo>
                  <a:cubicBezTo>
                    <a:pt x="43732" y="13844"/>
                    <a:pt x="43798" y="13777"/>
                    <a:pt x="43832" y="13711"/>
                  </a:cubicBezTo>
                  <a:cubicBezTo>
                    <a:pt x="44165" y="13377"/>
                    <a:pt x="44532" y="13110"/>
                    <a:pt x="44966" y="12944"/>
                  </a:cubicBezTo>
                  <a:cubicBezTo>
                    <a:pt x="45433" y="12710"/>
                    <a:pt x="45933" y="12643"/>
                    <a:pt x="46433" y="12643"/>
                  </a:cubicBezTo>
                  <a:lnTo>
                    <a:pt x="47134" y="12643"/>
                  </a:lnTo>
                  <a:cubicBezTo>
                    <a:pt x="47634" y="12643"/>
                    <a:pt x="48135" y="12710"/>
                    <a:pt x="48602" y="12944"/>
                  </a:cubicBezTo>
                  <a:cubicBezTo>
                    <a:pt x="48935" y="13044"/>
                    <a:pt x="49202" y="13277"/>
                    <a:pt x="49502" y="13511"/>
                  </a:cubicBezTo>
                  <a:cubicBezTo>
                    <a:pt x="49769" y="13310"/>
                    <a:pt x="50036" y="13110"/>
                    <a:pt x="50336" y="12977"/>
                  </a:cubicBezTo>
                  <a:cubicBezTo>
                    <a:pt x="50703" y="12810"/>
                    <a:pt x="51103" y="12710"/>
                    <a:pt x="51504" y="12677"/>
                  </a:cubicBezTo>
                  <a:cubicBezTo>
                    <a:pt x="51771" y="12677"/>
                    <a:pt x="51971" y="12643"/>
                    <a:pt x="52204" y="12643"/>
                  </a:cubicBezTo>
                  <a:lnTo>
                    <a:pt x="55707" y="12643"/>
                  </a:lnTo>
                  <a:cubicBezTo>
                    <a:pt x="55974" y="12643"/>
                    <a:pt x="56174" y="12643"/>
                    <a:pt x="56441" y="12677"/>
                  </a:cubicBezTo>
                  <a:cubicBezTo>
                    <a:pt x="56841" y="12710"/>
                    <a:pt x="57208" y="12810"/>
                    <a:pt x="57608" y="12977"/>
                  </a:cubicBezTo>
                  <a:cubicBezTo>
                    <a:pt x="57675" y="13010"/>
                    <a:pt x="57808" y="13044"/>
                    <a:pt x="57875" y="13144"/>
                  </a:cubicBezTo>
                  <a:lnTo>
                    <a:pt x="57942" y="13144"/>
                  </a:lnTo>
                  <a:cubicBezTo>
                    <a:pt x="58442" y="12810"/>
                    <a:pt x="59042" y="12677"/>
                    <a:pt x="59643" y="12677"/>
                  </a:cubicBezTo>
                  <a:cubicBezTo>
                    <a:pt x="60210" y="12677"/>
                    <a:pt x="60844" y="12810"/>
                    <a:pt x="61344" y="13144"/>
                  </a:cubicBezTo>
                  <a:cubicBezTo>
                    <a:pt x="61644" y="13344"/>
                    <a:pt x="61945" y="13544"/>
                    <a:pt x="62145" y="13844"/>
                  </a:cubicBezTo>
                  <a:cubicBezTo>
                    <a:pt x="62445" y="13611"/>
                    <a:pt x="62712" y="13444"/>
                    <a:pt x="63045" y="13277"/>
                  </a:cubicBezTo>
                  <a:cubicBezTo>
                    <a:pt x="63379" y="13110"/>
                    <a:pt x="63779" y="12977"/>
                    <a:pt x="64146" y="12843"/>
                  </a:cubicBezTo>
                  <a:cubicBezTo>
                    <a:pt x="64480" y="12777"/>
                    <a:pt x="64813" y="12677"/>
                    <a:pt x="65147" y="12677"/>
                  </a:cubicBezTo>
                  <a:cubicBezTo>
                    <a:pt x="65347" y="12677"/>
                    <a:pt x="65514" y="12643"/>
                    <a:pt x="65714" y="12643"/>
                  </a:cubicBezTo>
                  <a:lnTo>
                    <a:pt x="65981" y="12643"/>
                  </a:lnTo>
                  <a:cubicBezTo>
                    <a:pt x="66148" y="12643"/>
                    <a:pt x="66348" y="12643"/>
                    <a:pt x="66548" y="12677"/>
                  </a:cubicBezTo>
                  <a:cubicBezTo>
                    <a:pt x="66881" y="12710"/>
                    <a:pt x="67215" y="12777"/>
                    <a:pt x="67549" y="12843"/>
                  </a:cubicBezTo>
                  <a:cubicBezTo>
                    <a:pt x="67949" y="12944"/>
                    <a:pt x="68282" y="13110"/>
                    <a:pt x="68649" y="13277"/>
                  </a:cubicBezTo>
                  <a:cubicBezTo>
                    <a:pt x="68950" y="13377"/>
                    <a:pt x="69183" y="13544"/>
                    <a:pt x="69450" y="13777"/>
                  </a:cubicBezTo>
                  <a:cubicBezTo>
                    <a:pt x="69617" y="13544"/>
                    <a:pt x="69850" y="13344"/>
                    <a:pt x="70117" y="13177"/>
                  </a:cubicBezTo>
                  <a:cubicBezTo>
                    <a:pt x="70617" y="12843"/>
                    <a:pt x="71218" y="12710"/>
                    <a:pt x="71818" y="12710"/>
                  </a:cubicBezTo>
                  <a:lnTo>
                    <a:pt x="72719" y="12710"/>
                  </a:lnTo>
                  <a:cubicBezTo>
                    <a:pt x="73319" y="12710"/>
                    <a:pt x="73886" y="12843"/>
                    <a:pt x="74387" y="13177"/>
                  </a:cubicBezTo>
                  <a:cubicBezTo>
                    <a:pt x="74620" y="13310"/>
                    <a:pt x="74787" y="13444"/>
                    <a:pt x="74954" y="13611"/>
                  </a:cubicBezTo>
                  <a:cubicBezTo>
                    <a:pt x="75187" y="13344"/>
                    <a:pt x="75454" y="13177"/>
                    <a:pt x="75721" y="13010"/>
                  </a:cubicBezTo>
                  <a:cubicBezTo>
                    <a:pt x="76188" y="12810"/>
                    <a:pt x="76655" y="12710"/>
                    <a:pt x="77155" y="12710"/>
                  </a:cubicBezTo>
                  <a:cubicBezTo>
                    <a:pt x="77622" y="12710"/>
                    <a:pt x="78056" y="12810"/>
                    <a:pt x="78523" y="12977"/>
                  </a:cubicBezTo>
                  <a:cubicBezTo>
                    <a:pt x="78990" y="13177"/>
                    <a:pt x="79390" y="13477"/>
                    <a:pt x="79724" y="13944"/>
                  </a:cubicBezTo>
                  <a:cubicBezTo>
                    <a:pt x="80024" y="14311"/>
                    <a:pt x="80191" y="14711"/>
                    <a:pt x="80224" y="15178"/>
                  </a:cubicBezTo>
                  <a:cubicBezTo>
                    <a:pt x="80291" y="15445"/>
                    <a:pt x="80291" y="15645"/>
                    <a:pt x="80291" y="15879"/>
                  </a:cubicBezTo>
                  <a:lnTo>
                    <a:pt x="80291" y="22884"/>
                  </a:lnTo>
                  <a:lnTo>
                    <a:pt x="80291" y="23618"/>
                  </a:lnTo>
                  <a:cubicBezTo>
                    <a:pt x="80224" y="24018"/>
                    <a:pt x="80158" y="24385"/>
                    <a:pt x="80024" y="24785"/>
                  </a:cubicBezTo>
                  <a:cubicBezTo>
                    <a:pt x="79824" y="25319"/>
                    <a:pt x="79390" y="25786"/>
                    <a:pt x="78890" y="26120"/>
                  </a:cubicBezTo>
                  <a:cubicBezTo>
                    <a:pt x="78390" y="26453"/>
                    <a:pt x="77789" y="26553"/>
                    <a:pt x="77189" y="26553"/>
                  </a:cubicBezTo>
                  <a:lnTo>
                    <a:pt x="76288" y="26553"/>
                  </a:lnTo>
                  <a:cubicBezTo>
                    <a:pt x="75688" y="26553"/>
                    <a:pt x="75154" y="26453"/>
                    <a:pt x="74687" y="26153"/>
                  </a:cubicBezTo>
                  <a:cubicBezTo>
                    <a:pt x="74487" y="26020"/>
                    <a:pt x="74287" y="25853"/>
                    <a:pt x="74053" y="25686"/>
                  </a:cubicBezTo>
                  <a:cubicBezTo>
                    <a:pt x="73820" y="25953"/>
                    <a:pt x="73553" y="26120"/>
                    <a:pt x="73219" y="26286"/>
                  </a:cubicBezTo>
                  <a:cubicBezTo>
                    <a:pt x="72786" y="26487"/>
                    <a:pt x="72319" y="26553"/>
                    <a:pt x="71852" y="26553"/>
                  </a:cubicBezTo>
                  <a:cubicBezTo>
                    <a:pt x="71385" y="26553"/>
                    <a:pt x="70884" y="26487"/>
                    <a:pt x="70484" y="26320"/>
                  </a:cubicBezTo>
                  <a:cubicBezTo>
                    <a:pt x="70050" y="26153"/>
                    <a:pt x="69683" y="25886"/>
                    <a:pt x="69450" y="25553"/>
                  </a:cubicBezTo>
                  <a:cubicBezTo>
                    <a:pt x="69216" y="25719"/>
                    <a:pt x="68983" y="25886"/>
                    <a:pt x="68716" y="26020"/>
                  </a:cubicBezTo>
                  <a:cubicBezTo>
                    <a:pt x="68382" y="26186"/>
                    <a:pt x="68016" y="26353"/>
                    <a:pt x="67649" y="26453"/>
                  </a:cubicBezTo>
                  <a:cubicBezTo>
                    <a:pt x="67315" y="26520"/>
                    <a:pt x="66981" y="26620"/>
                    <a:pt x="66648" y="26620"/>
                  </a:cubicBezTo>
                  <a:cubicBezTo>
                    <a:pt x="66481" y="26620"/>
                    <a:pt x="66281" y="26653"/>
                    <a:pt x="66047" y="26653"/>
                  </a:cubicBezTo>
                  <a:lnTo>
                    <a:pt x="65814" y="26653"/>
                  </a:lnTo>
                  <a:cubicBezTo>
                    <a:pt x="65614" y="26653"/>
                    <a:pt x="65447" y="26653"/>
                    <a:pt x="65214" y="26620"/>
                  </a:cubicBezTo>
                  <a:cubicBezTo>
                    <a:pt x="64880" y="26553"/>
                    <a:pt x="64546" y="26520"/>
                    <a:pt x="64213" y="26453"/>
                  </a:cubicBezTo>
                  <a:cubicBezTo>
                    <a:pt x="63846" y="26353"/>
                    <a:pt x="63479" y="26186"/>
                    <a:pt x="63112" y="26020"/>
                  </a:cubicBezTo>
                  <a:cubicBezTo>
                    <a:pt x="62778" y="25853"/>
                    <a:pt x="62478" y="25686"/>
                    <a:pt x="62211" y="25452"/>
                  </a:cubicBezTo>
                  <a:cubicBezTo>
                    <a:pt x="61978" y="25719"/>
                    <a:pt x="61711" y="25986"/>
                    <a:pt x="61377" y="26186"/>
                  </a:cubicBezTo>
                  <a:cubicBezTo>
                    <a:pt x="60877" y="26487"/>
                    <a:pt x="60310" y="26620"/>
                    <a:pt x="59710" y="26620"/>
                  </a:cubicBezTo>
                  <a:cubicBezTo>
                    <a:pt x="59143" y="26620"/>
                    <a:pt x="58542" y="26487"/>
                    <a:pt x="58008" y="26186"/>
                  </a:cubicBezTo>
                  <a:cubicBezTo>
                    <a:pt x="57508" y="25886"/>
                    <a:pt x="57141" y="25486"/>
                    <a:pt x="56874" y="24985"/>
                  </a:cubicBezTo>
                  <a:cubicBezTo>
                    <a:pt x="56874" y="24985"/>
                    <a:pt x="56874" y="24952"/>
                    <a:pt x="56841" y="24952"/>
                  </a:cubicBezTo>
                  <a:cubicBezTo>
                    <a:pt x="56607" y="25452"/>
                    <a:pt x="56207" y="25853"/>
                    <a:pt x="55773" y="26153"/>
                  </a:cubicBezTo>
                  <a:cubicBezTo>
                    <a:pt x="55206" y="26487"/>
                    <a:pt x="54639" y="26620"/>
                    <a:pt x="54039" y="26620"/>
                  </a:cubicBezTo>
                  <a:cubicBezTo>
                    <a:pt x="53438" y="26620"/>
                    <a:pt x="52838" y="26487"/>
                    <a:pt x="52338" y="26153"/>
                  </a:cubicBezTo>
                  <a:cubicBezTo>
                    <a:pt x="52037" y="25986"/>
                    <a:pt x="51837" y="25786"/>
                    <a:pt x="51637" y="25519"/>
                  </a:cubicBezTo>
                  <a:cubicBezTo>
                    <a:pt x="51437" y="25786"/>
                    <a:pt x="51170" y="26020"/>
                    <a:pt x="50837" y="26186"/>
                  </a:cubicBezTo>
                  <a:cubicBezTo>
                    <a:pt x="50336" y="26487"/>
                    <a:pt x="49803" y="26620"/>
                    <a:pt x="49202" y="26620"/>
                  </a:cubicBezTo>
                  <a:cubicBezTo>
                    <a:pt x="48635" y="26620"/>
                    <a:pt x="48101" y="26487"/>
                    <a:pt x="47601" y="26186"/>
                  </a:cubicBezTo>
                  <a:cubicBezTo>
                    <a:pt x="47334" y="26020"/>
                    <a:pt x="47101" y="25819"/>
                    <a:pt x="46867" y="25619"/>
                  </a:cubicBezTo>
                  <a:cubicBezTo>
                    <a:pt x="46667" y="25853"/>
                    <a:pt x="46467" y="26020"/>
                    <a:pt x="46167" y="26186"/>
                  </a:cubicBezTo>
                  <a:cubicBezTo>
                    <a:pt x="45666" y="26487"/>
                    <a:pt x="45133" y="26620"/>
                    <a:pt x="44532" y="26620"/>
                  </a:cubicBezTo>
                  <a:cubicBezTo>
                    <a:pt x="43965" y="26620"/>
                    <a:pt x="43431" y="26487"/>
                    <a:pt x="42931" y="26186"/>
                  </a:cubicBezTo>
                  <a:cubicBezTo>
                    <a:pt x="42864" y="26186"/>
                    <a:pt x="42864" y="26153"/>
                    <a:pt x="42831" y="26153"/>
                  </a:cubicBezTo>
                  <a:cubicBezTo>
                    <a:pt x="42331" y="26487"/>
                    <a:pt x="41697" y="26620"/>
                    <a:pt x="41130" y="26620"/>
                  </a:cubicBezTo>
                  <a:lnTo>
                    <a:pt x="40196" y="26620"/>
                  </a:lnTo>
                  <a:cubicBezTo>
                    <a:pt x="39629" y="26620"/>
                    <a:pt x="39095" y="26487"/>
                    <a:pt x="38628" y="26186"/>
                  </a:cubicBezTo>
                  <a:cubicBezTo>
                    <a:pt x="38428" y="26053"/>
                    <a:pt x="38194" y="25886"/>
                    <a:pt x="37994" y="25719"/>
                  </a:cubicBezTo>
                  <a:cubicBezTo>
                    <a:pt x="37761" y="25986"/>
                    <a:pt x="37494" y="26153"/>
                    <a:pt x="37160" y="26320"/>
                  </a:cubicBezTo>
                  <a:cubicBezTo>
                    <a:pt x="36693" y="26520"/>
                    <a:pt x="36260" y="26620"/>
                    <a:pt x="35793" y="26620"/>
                  </a:cubicBezTo>
                  <a:cubicBezTo>
                    <a:pt x="35326" y="26620"/>
                    <a:pt x="34825" y="26520"/>
                    <a:pt x="34425" y="26353"/>
                  </a:cubicBezTo>
                  <a:cubicBezTo>
                    <a:pt x="34125" y="26220"/>
                    <a:pt x="33824" y="26053"/>
                    <a:pt x="33624" y="25853"/>
                  </a:cubicBezTo>
                  <a:cubicBezTo>
                    <a:pt x="33491" y="25986"/>
                    <a:pt x="33324" y="26120"/>
                    <a:pt x="33157" y="26186"/>
                  </a:cubicBezTo>
                  <a:cubicBezTo>
                    <a:pt x="32657" y="26487"/>
                    <a:pt x="32090" y="26620"/>
                    <a:pt x="31489" y="26620"/>
                  </a:cubicBezTo>
                  <a:cubicBezTo>
                    <a:pt x="30922" y="26620"/>
                    <a:pt x="30322" y="26487"/>
                    <a:pt x="29788" y="26186"/>
                  </a:cubicBezTo>
                  <a:cubicBezTo>
                    <a:pt x="29288" y="25886"/>
                    <a:pt x="28921" y="25486"/>
                    <a:pt x="28654" y="24985"/>
                  </a:cubicBezTo>
                  <a:cubicBezTo>
                    <a:pt x="28654" y="24985"/>
                    <a:pt x="28654" y="24952"/>
                    <a:pt x="28621" y="24952"/>
                  </a:cubicBezTo>
                  <a:cubicBezTo>
                    <a:pt x="28354" y="25452"/>
                    <a:pt x="27987" y="25853"/>
                    <a:pt x="27520" y="26153"/>
                  </a:cubicBezTo>
                  <a:cubicBezTo>
                    <a:pt x="26986" y="26487"/>
                    <a:pt x="26419" y="26620"/>
                    <a:pt x="25819" y="26620"/>
                  </a:cubicBezTo>
                  <a:cubicBezTo>
                    <a:pt x="25185" y="26620"/>
                    <a:pt x="24618" y="26487"/>
                    <a:pt x="24118" y="26153"/>
                  </a:cubicBezTo>
                  <a:cubicBezTo>
                    <a:pt x="23651" y="25853"/>
                    <a:pt x="23284" y="25452"/>
                    <a:pt x="23083" y="24985"/>
                  </a:cubicBezTo>
                  <a:cubicBezTo>
                    <a:pt x="22817" y="25319"/>
                    <a:pt x="22483" y="25553"/>
                    <a:pt x="22149" y="25819"/>
                  </a:cubicBezTo>
                  <a:cubicBezTo>
                    <a:pt x="21816" y="26020"/>
                    <a:pt x="21449" y="26220"/>
                    <a:pt x="21082" y="26353"/>
                  </a:cubicBezTo>
                  <a:cubicBezTo>
                    <a:pt x="20748" y="26487"/>
                    <a:pt x="20348" y="26553"/>
                    <a:pt x="19981" y="26620"/>
                  </a:cubicBezTo>
                  <a:cubicBezTo>
                    <a:pt x="19681" y="26653"/>
                    <a:pt x="19414" y="26687"/>
                    <a:pt x="19114" y="26687"/>
                  </a:cubicBezTo>
                  <a:lnTo>
                    <a:pt x="19081" y="26687"/>
                  </a:lnTo>
                  <a:lnTo>
                    <a:pt x="18981" y="26687"/>
                  </a:lnTo>
                  <a:cubicBezTo>
                    <a:pt x="18447" y="26687"/>
                    <a:pt x="17946" y="26653"/>
                    <a:pt x="17446" y="26520"/>
                  </a:cubicBezTo>
                  <a:cubicBezTo>
                    <a:pt x="16979" y="26386"/>
                    <a:pt x="16512" y="26220"/>
                    <a:pt x="16112" y="25986"/>
                  </a:cubicBezTo>
                  <a:cubicBezTo>
                    <a:pt x="16078" y="25986"/>
                    <a:pt x="16078" y="25953"/>
                    <a:pt x="16012" y="25953"/>
                  </a:cubicBezTo>
                  <a:cubicBezTo>
                    <a:pt x="15812" y="26120"/>
                    <a:pt x="15578" y="26286"/>
                    <a:pt x="15311" y="26353"/>
                  </a:cubicBezTo>
                  <a:cubicBezTo>
                    <a:pt x="14944" y="26520"/>
                    <a:pt x="14577" y="26620"/>
                    <a:pt x="14144" y="26653"/>
                  </a:cubicBezTo>
                  <a:cubicBezTo>
                    <a:pt x="13910" y="26653"/>
                    <a:pt x="13677" y="26687"/>
                    <a:pt x="13443" y="26687"/>
                  </a:cubicBezTo>
                  <a:lnTo>
                    <a:pt x="10741" y="26687"/>
                  </a:lnTo>
                  <a:cubicBezTo>
                    <a:pt x="10108" y="26687"/>
                    <a:pt x="9507" y="26553"/>
                    <a:pt x="8973" y="26186"/>
                  </a:cubicBezTo>
                  <a:cubicBezTo>
                    <a:pt x="8773" y="26053"/>
                    <a:pt x="8573" y="25853"/>
                    <a:pt x="8406" y="25686"/>
                  </a:cubicBezTo>
                  <a:cubicBezTo>
                    <a:pt x="8173" y="25819"/>
                    <a:pt x="8006" y="25986"/>
                    <a:pt x="7773" y="26053"/>
                  </a:cubicBezTo>
                  <a:cubicBezTo>
                    <a:pt x="7105" y="26453"/>
                    <a:pt x="6305" y="26620"/>
                    <a:pt x="5571" y="26653"/>
                  </a:cubicBezTo>
                  <a:lnTo>
                    <a:pt x="5438" y="26653"/>
                  </a:lnTo>
                  <a:lnTo>
                    <a:pt x="3136" y="26653"/>
                  </a:lnTo>
                  <a:cubicBezTo>
                    <a:pt x="2502" y="26653"/>
                    <a:pt x="1935" y="26520"/>
                    <a:pt x="1435" y="26186"/>
                  </a:cubicBezTo>
                  <a:cubicBezTo>
                    <a:pt x="934" y="25853"/>
                    <a:pt x="567" y="25452"/>
                    <a:pt x="301" y="24885"/>
                  </a:cubicBezTo>
                  <a:cubicBezTo>
                    <a:pt x="134" y="24518"/>
                    <a:pt x="67" y="24118"/>
                    <a:pt x="0" y="23685"/>
                  </a:cubicBezTo>
                  <a:lnTo>
                    <a:pt x="0" y="22984"/>
                  </a:lnTo>
                  <a:lnTo>
                    <a:pt x="0" y="16479"/>
                  </a:lnTo>
                  <a:lnTo>
                    <a:pt x="0" y="15779"/>
                  </a:lnTo>
                  <a:cubicBezTo>
                    <a:pt x="67" y="15345"/>
                    <a:pt x="134" y="14945"/>
                    <a:pt x="301" y="14545"/>
                  </a:cubicBezTo>
                  <a:cubicBezTo>
                    <a:pt x="567" y="14011"/>
                    <a:pt x="934" y="13544"/>
                    <a:pt x="1435" y="13277"/>
                  </a:cubicBezTo>
                  <a:cubicBezTo>
                    <a:pt x="1468" y="13210"/>
                    <a:pt x="1568" y="13177"/>
                    <a:pt x="1601" y="13177"/>
                  </a:cubicBezTo>
                  <a:cubicBezTo>
                    <a:pt x="1268" y="12977"/>
                    <a:pt x="934" y="12710"/>
                    <a:pt x="734" y="12376"/>
                  </a:cubicBezTo>
                  <a:cubicBezTo>
                    <a:pt x="467" y="12010"/>
                    <a:pt x="301" y="11609"/>
                    <a:pt x="234" y="11142"/>
                  </a:cubicBezTo>
                  <a:cubicBezTo>
                    <a:pt x="167" y="10875"/>
                    <a:pt x="167" y="10675"/>
                    <a:pt x="167" y="10442"/>
                  </a:cubicBezTo>
                  <a:lnTo>
                    <a:pt x="167" y="3670"/>
                  </a:lnTo>
                  <a:lnTo>
                    <a:pt x="167" y="2970"/>
                  </a:lnTo>
                  <a:cubicBezTo>
                    <a:pt x="234" y="2536"/>
                    <a:pt x="301" y="2136"/>
                    <a:pt x="467" y="1769"/>
                  </a:cubicBezTo>
                  <a:cubicBezTo>
                    <a:pt x="667" y="1202"/>
                    <a:pt x="1101" y="802"/>
                    <a:pt x="1568" y="468"/>
                  </a:cubicBezTo>
                  <a:cubicBezTo>
                    <a:pt x="2068" y="134"/>
                    <a:pt x="2636" y="1"/>
                    <a:pt x="3269" y="1"/>
                  </a:cubicBezTo>
                  <a:lnTo>
                    <a:pt x="4137" y="1"/>
                  </a:lnTo>
                  <a:cubicBezTo>
                    <a:pt x="4737" y="1"/>
                    <a:pt x="5304" y="134"/>
                    <a:pt x="5771" y="468"/>
                  </a:cubicBezTo>
                  <a:cubicBezTo>
                    <a:pt x="5938" y="601"/>
                    <a:pt x="6105" y="668"/>
                    <a:pt x="6271" y="835"/>
                  </a:cubicBezTo>
                  <a:cubicBezTo>
                    <a:pt x="6472" y="635"/>
                    <a:pt x="6738" y="468"/>
                    <a:pt x="7005" y="335"/>
                  </a:cubicBezTo>
                  <a:cubicBezTo>
                    <a:pt x="7439" y="134"/>
                    <a:pt x="7939" y="34"/>
                    <a:pt x="8406" y="34"/>
                  </a:cubicBezTo>
                  <a:cubicBezTo>
                    <a:pt x="8840" y="34"/>
                    <a:pt x="9307" y="134"/>
                    <a:pt x="9774" y="301"/>
                  </a:cubicBezTo>
                  <a:cubicBezTo>
                    <a:pt x="9974" y="368"/>
                    <a:pt x="10174" y="501"/>
                    <a:pt x="10341" y="635"/>
                  </a:cubicBezTo>
                  <a:cubicBezTo>
                    <a:pt x="10408" y="601"/>
                    <a:pt x="10441" y="535"/>
                    <a:pt x="10508" y="501"/>
                  </a:cubicBezTo>
                  <a:cubicBezTo>
                    <a:pt x="11008" y="168"/>
                    <a:pt x="11642" y="34"/>
                    <a:pt x="12242" y="34"/>
                  </a:cubicBezTo>
                  <a:lnTo>
                    <a:pt x="14811" y="34"/>
                  </a:lnTo>
                  <a:cubicBezTo>
                    <a:pt x="15078" y="34"/>
                    <a:pt x="15278" y="34"/>
                    <a:pt x="15511" y="101"/>
                  </a:cubicBezTo>
                  <a:cubicBezTo>
                    <a:pt x="15945" y="134"/>
                    <a:pt x="16312" y="201"/>
                    <a:pt x="16646" y="335"/>
                  </a:cubicBezTo>
                  <a:cubicBezTo>
                    <a:pt x="16679" y="335"/>
                    <a:pt x="16746" y="368"/>
                    <a:pt x="16779" y="368"/>
                  </a:cubicBezTo>
                  <a:cubicBezTo>
                    <a:pt x="17246" y="168"/>
                    <a:pt x="17680" y="34"/>
                    <a:pt x="18180" y="34"/>
                  </a:cubicBezTo>
                  <a:cubicBezTo>
                    <a:pt x="18647" y="34"/>
                    <a:pt x="19114" y="168"/>
                    <a:pt x="19514" y="368"/>
                  </a:cubicBezTo>
                  <a:cubicBezTo>
                    <a:pt x="19814" y="535"/>
                    <a:pt x="20115" y="768"/>
                    <a:pt x="20348" y="1002"/>
                  </a:cubicBezTo>
                  <a:cubicBezTo>
                    <a:pt x="20448" y="1102"/>
                    <a:pt x="20515" y="1202"/>
                    <a:pt x="20648" y="1335"/>
                  </a:cubicBezTo>
                  <a:cubicBezTo>
                    <a:pt x="20748" y="1202"/>
                    <a:pt x="20815" y="1135"/>
                    <a:pt x="20949" y="1002"/>
                  </a:cubicBezTo>
                  <a:cubicBezTo>
                    <a:pt x="21182" y="768"/>
                    <a:pt x="21449" y="535"/>
                    <a:pt x="21749" y="368"/>
                  </a:cubicBezTo>
                  <a:cubicBezTo>
                    <a:pt x="22149" y="134"/>
                    <a:pt x="22616" y="34"/>
                    <a:pt x="23117" y="34"/>
                  </a:cubicBezTo>
                  <a:cubicBezTo>
                    <a:pt x="23450" y="34"/>
                    <a:pt x="23751" y="101"/>
                    <a:pt x="24017" y="201"/>
                  </a:cubicBezTo>
                  <a:cubicBezTo>
                    <a:pt x="24118" y="268"/>
                    <a:pt x="24184" y="301"/>
                    <a:pt x="24318" y="335"/>
                  </a:cubicBezTo>
                  <a:cubicBezTo>
                    <a:pt x="24651" y="201"/>
                    <a:pt x="25018" y="134"/>
                    <a:pt x="25352" y="101"/>
                  </a:cubicBezTo>
                  <a:cubicBezTo>
                    <a:pt x="25619" y="101"/>
                    <a:pt x="25819" y="34"/>
                    <a:pt x="26086" y="34"/>
                  </a:cubicBezTo>
                  <a:lnTo>
                    <a:pt x="29455" y="34"/>
                  </a:lnTo>
                  <a:cubicBezTo>
                    <a:pt x="29688" y="34"/>
                    <a:pt x="29922" y="34"/>
                    <a:pt x="30155" y="101"/>
                  </a:cubicBezTo>
                  <a:cubicBezTo>
                    <a:pt x="30589" y="134"/>
                    <a:pt x="30956" y="201"/>
                    <a:pt x="31323" y="368"/>
                  </a:cubicBezTo>
                  <a:cubicBezTo>
                    <a:pt x="31823" y="601"/>
                    <a:pt x="32257" y="935"/>
                    <a:pt x="32590" y="1369"/>
                  </a:cubicBezTo>
                  <a:cubicBezTo>
                    <a:pt x="32957" y="1869"/>
                    <a:pt x="33124" y="2503"/>
                    <a:pt x="33124" y="3137"/>
                  </a:cubicBezTo>
                  <a:cubicBezTo>
                    <a:pt x="33124" y="3770"/>
                    <a:pt x="32957" y="4371"/>
                    <a:pt x="32590" y="4871"/>
                  </a:cubicBezTo>
                  <a:cubicBezTo>
                    <a:pt x="32257" y="5305"/>
                    <a:pt x="31823" y="5638"/>
                    <a:pt x="31356" y="5872"/>
                  </a:cubicBezTo>
                  <a:cubicBezTo>
                    <a:pt x="31256" y="5939"/>
                    <a:pt x="31089" y="6005"/>
                    <a:pt x="30956" y="6039"/>
                  </a:cubicBezTo>
                  <a:lnTo>
                    <a:pt x="30956" y="10008"/>
                  </a:lnTo>
                  <a:lnTo>
                    <a:pt x="30956" y="10709"/>
                  </a:lnTo>
                  <a:cubicBezTo>
                    <a:pt x="30922" y="11142"/>
                    <a:pt x="30822" y="11509"/>
                    <a:pt x="30656" y="11876"/>
                  </a:cubicBezTo>
                  <a:lnTo>
                    <a:pt x="30656" y="11943"/>
                  </a:lnTo>
                  <a:cubicBezTo>
                    <a:pt x="30122" y="12143"/>
                    <a:pt x="29755" y="12543"/>
                    <a:pt x="29288" y="128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3845900" y="4672950"/>
              <a:ext cx="178475" cy="231850"/>
            </a:xfrm>
            <a:custGeom>
              <a:avLst/>
              <a:gdLst/>
              <a:ahLst/>
              <a:cxnLst/>
              <a:rect l="l" t="t" r="r" b="b"/>
              <a:pathLst>
                <a:path w="7139" h="9274" extrusionOk="0">
                  <a:moveTo>
                    <a:pt x="6138" y="1"/>
                  </a:moveTo>
                  <a:cubicBezTo>
                    <a:pt x="5938" y="1"/>
                    <a:pt x="5771" y="34"/>
                    <a:pt x="5638" y="67"/>
                  </a:cubicBezTo>
                  <a:cubicBezTo>
                    <a:pt x="5537" y="101"/>
                    <a:pt x="5437" y="201"/>
                    <a:pt x="5371" y="268"/>
                  </a:cubicBezTo>
                  <a:cubicBezTo>
                    <a:pt x="5304" y="368"/>
                    <a:pt x="5271" y="501"/>
                    <a:pt x="5271" y="601"/>
                  </a:cubicBezTo>
                  <a:cubicBezTo>
                    <a:pt x="5204" y="735"/>
                    <a:pt x="5204" y="901"/>
                    <a:pt x="5204" y="1035"/>
                  </a:cubicBezTo>
                  <a:lnTo>
                    <a:pt x="5204" y="6539"/>
                  </a:lnTo>
                  <a:lnTo>
                    <a:pt x="5037" y="6539"/>
                  </a:lnTo>
                  <a:lnTo>
                    <a:pt x="3002" y="868"/>
                  </a:lnTo>
                  <a:cubicBezTo>
                    <a:pt x="2936" y="701"/>
                    <a:pt x="2836" y="568"/>
                    <a:pt x="2769" y="434"/>
                  </a:cubicBezTo>
                  <a:cubicBezTo>
                    <a:pt x="2669" y="301"/>
                    <a:pt x="2535" y="234"/>
                    <a:pt x="2435" y="134"/>
                  </a:cubicBezTo>
                  <a:cubicBezTo>
                    <a:pt x="2302" y="67"/>
                    <a:pt x="2102" y="34"/>
                    <a:pt x="1868" y="34"/>
                  </a:cubicBezTo>
                  <a:lnTo>
                    <a:pt x="1001" y="34"/>
                  </a:lnTo>
                  <a:cubicBezTo>
                    <a:pt x="767" y="34"/>
                    <a:pt x="534" y="67"/>
                    <a:pt x="434" y="134"/>
                  </a:cubicBezTo>
                  <a:cubicBezTo>
                    <a:pt x="300" y="234"/>
                    <a:pt x="167" y="368"/>
                    <a:pt x="134" y="501"/>
                  </a:cubicBezTo>
                  <a:cubicBezTo>
                    <a:pt x="34" y="634"/>
                    <a:pt x="0" y="801"/>
                    <a:pt x="0" y="968"/>
                  </a:cubicBezTo>
                  <a:lnTo>
                    <a:pt x="0" y="1535"/>
                  </a:lnTo>
                  <a:lnTo>
                    <a:pt x="0" y="8240"/>
                  </a:lnTo>
                  <a:cubicBezTo>
                    <a:pt x="0" y="8407"/>
                    <a:pt x="34" y="8540"/>
                    <a:pt x="34" y="8674"/>
                  </a:cubicBezTo>
                  <a:cubicBezTo>
                    <a:pt x="34" y="8774"/>
                    <a:pt x="134" y="8907"/>
                    <a:pt x="167" y="9007"/>
                  </a:cubicBezTo>
                  <a:cubicBezTo>
                    <a:pt x="200" y="9074"/>
                    <a:pt x="334" y="9174"/>
                    <a:pt x="467" y="9207"/>
                  </a:cubicBezTo>
                  <a:cubicBezTo>
                    <a:pt x="601" y="9241"/>
                    <a:pt x="767" y="9274"/>
                    <a:pt x="1001" y="9274"/>
                  </a:cubicBezTo>
                  <a:cubicBezTo>
                    <a:pt x="1201" y="9274"/>
                    <a:pt x="1435" y="9241"/>
                    <a:pt x="1501" y="9207"/>
                  </a:cubicBezTo>
                  <a:cubicBezTo>
                    <a:pt x="1601" y="9174"/>
                    <a:pt x="1701" y="9074"/>
                    <a:pt x="1768" y="9007"/>
                  </a:cubicBezTo>
                  <a:cubicBezTo>
                    <a:pt x="1835" y="8907"/>
                    <a:pt x="1868" y="8774"/>
                    <a:pt x="1868" y="8674"/>
                  </a:cubicBezTo>
                  <a:cubicBezTo>
                    <a:pt x="1935" y="8540"/>
                    <a:pt x="1935" y="8373"/>
                    <a:pt x="1935" y="8240"/>
                  </a:cubicBezTo>
                  <a:lnTo>
                    <a:pt x="1935" y="2736"/>
                  </a:lnTo>
                  <a:lnTo>
                    <a:pt x="2102" y="2736"/>
                  </a:lnTo>
                  <a:lnTo>
                    <a:pt x="4103" y="8173"/>
                  </a:lnTo>
                  <a:cubicBezTo>
                    <a:pt x="4136" y="8240"/>
                    <a:pt x="4170" y="8373"/>
                    <a:pt x="4237" y="8507"/>
                  </a:cubicBezTo>
                  <a:cubicBezTo>
                    <a:pt x="4270" y="8607"/>
                    <a:pt x="4337" y="8740"/>
                    <a:pt x="4437" y="8874"/>
                  </a:cubicBezTo>
                  <a:cubicBezTo>
                    <a:pt x="4503" y="9007"/>
                    <a:pt x="4637" y="9074"/>
                    <a:pt x="4770" y="9174"/>
                  </a:cubicBezTo>
                  <a:cubicBezTo>
                    <a:pt x="4904" y="9241"/>
                    <a:pt x="5070" y="9274"/>
                    <a:pt x="5271" y="9274"/>
                  </a:cubicBezTo>
                  <a:lnTo>
                    <a:pt x="6138" y="9274"/>
                  </a:lnTo>
                  <a:cubicBezTo>
                    <a:pt x="6405" y="9274"/>
                    <a:pt x="6605" y="9241"/>
                    <a:pt x="6738" y="9174"/>
                  </a:cubicBezTo>
                  <a:cubicBezTo>
                    <a:pt x="6838" y="9074"/>
                    <a:pt x="6972" y="8940"/>
                    <a:pt x="7005" y="8840"/>
                  </a:cubicBezTo>
                  <a:cubicBezTo>
                    <a:pt x="7105" y="8674"/>
                    <a:pt x="7139" y="8473"/>
                    <a:pt x="7139" y="8340"/>
                  </a:cubicBezTo>
                  <a:lnTo>
                    <a:pt x="7139" y="7740"/>
                  </a:lnTo>
                  <a:lnTo>
                    <a:pt x="7139" y="1035"/>
                  </a:lnTo>
                  <a:cubicBezTo>
                    <a:pt x="7139" y="868"/>
                    <a:pt x="7105" y="735"/>
                    <a:pt x="7105" y="601"/>
                  </a:cubicBezTo>
                  <a:cubicBezTo>
                    <a:pt x="7105" y="501"/>
                    <a:pt x="7039" y="368"/>
                    <a:pt x="6972" y="268"/>
                  </a:cubicBezTo>
                  <a:cubicBezTo>
                    <a:pt x="6872" y="201"/>
                    <a:pt x="6805" y="101"/>
                    <a:pt x="6672" y="67"/>
                  </a:cubicBezTo>
                  <a:cubicBezTo>
                    <a:pt x="6538" y="34"/>
                    <a:pt x="6338" y="1"/>
                    <a:pt x="6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3622425" y="4672950"/>
              <a:ext cx="127625" cy="231850"/>
            </a:xfrm>
            <a:custGeom>
              <a:avLst/>
              <a:gdLst/>
              <a:ahLst/>
              <a:cxnLst/>
              <a:rect l="l" t="t" r="r" b="b"/>
              <a:pathLst>
                <a:path w="5105" h="9274" extrusionOk="0">
                  <a:moveTo>
                    <a:pt x="3570" y="1"/>
                  </a:moveTo>
                  <a:lnTo>
                    <a:pt x="3570" y="34"/>
                  </a:lnTo>
                  <a:lnTo>
                    <a:pt x="1002" y="34"/>
                  </a:lnTo>
                  <a:cubicBezTo>
                    <a:pt x="735" y="34"/>
                    <a:pt x="535" y="67"/>
                    <a:pt x="401" y="167"/>
                  </a:cubicBezTo>
                  <a:cubicBezTo>
                    <a:pt x="268" y="234"/>
                    <a:pt x="168" y="368"/>
                    <a:pt x="101" y="501"/>
                  </a:cubicBezTo>
                  <a:cubicBezTo>
                    <a:pt x="34" y="668"/>
                    <a:pt x="1" y="835"/>
                    <a:pt x="1" y="1001"/>
                  </a:cubicBezTo>
                  <a:lnTo>
                    <a:pt x="1" y="1535"/>
                  </a:lnTo>
                  <a:lnTo>
                    <a:pt x="1" y="7773"/>
                  </a:lnTo>
                  <a:lnTo>
                    <a:pt x="1" y="8340"/>
                  </a:lnTo>
                  <a:cubicBezTo>
                    <a:pt x="34" y="8540"/>
                    <a:pt x="68" y="8707"/>
                    <a:pt x="101" y="8840"/>
                  </a:cubicBezTo>
                  <a:cubicBezTo>
                    <a:pt x="168" y="8940"/>
                    <a:pt x="268" y="9074"/>
                    <a:pt x="401" y="9174"/>
                  </a:cubicBezTo>
                  <a:cubicBezTo>
                    <a:pt x="535" y="9241"/>
                    <a:pt x="735" y="9274"/>
                    <a:pt x="1002" y="9274"/>
                  </a:cubicBezTo>
                  <a:lnTo>
                    <a:pt x="4104" y="9274"/>
                  </a:lnTo>
                  <a:cubicBezTo>
                    <a:pt x="4337" y="9241"/>
                    <a:pt x="4437" y="9207"/>
                    <a:pt x="4604" y="9174"/>
                  </a:cubicBezTo>
                  <a:cubicBezTo>
                    <a:pt x="4771" y="9074"/>
                    <a:pt x="4904" y="9007"/>
                    <a:pt x="5004" y="8874"/>
                  </a:cubicBezTo>
                  <a:cubicBezTo>
                    <a:pt x="5071" y="8740"/>
                    <a:pt x="5105" y="8573"/>
                    <a:pt x="5105" y="8340"/>
                  </a:cubicBezTo>
                  <a:cubicBezTo>
                    <a:pt x="5105" y="8106"/>
                    <a:pt x="5071" y="7940"/>
                    <a:pt x="5004" y="7840"/>
                  </a:cubicBezTo>
                  <a:cubicBezTo>
                    <a:pt x="4871" y="7706"/>
                    <a:pt x="4771" y="7573"/>
                    <a:pt x="4604" y="7539"/>
                  </a:cubicBezTo>
                  <a:cubicBezTo>
                    <a:pt x="4437" y="7439"/>
                    <a:pt x="4271" y="7406"/>
                    <a:pt x="4104" y="7406"/>
                  </a:cubicBezTo>
                  <a:lnTo>
                    <a:pt x="2002" y="7406"/>
                  </a:lnTo>
                  <a:lnTo>
                    <a:pt x="2002" y="5505"/>
                  </a:lnTo>
                  <a:lnTo>
                    <a:pt x="3370" y="5505"/>
                  </a:lnTo>
                  <a:cubicBezTo>
                    <a:pt x="3537" y="5438"/>
                    <a:pt x="3704" y="5405"/>
                    <a:pt x="3837" y="5371"/>
                  </a:cubicBezTo>
                  <a:cubicBezTo>
                    <a:pt x="3937" y="5338"/>
                    <a:pt x="4070" y="5238"/>
                    <a:pt x="4171" y="5104"/>
                  </a:cubicBezTo>
                  <a:cubicBezTo>
                    <a:pt x="4237" y="5004"/>
                    <a:pt x="4271" y="4837"/>
                    <a:pt x="4271" y="4604"/>
                  </a:cubicBezTo>
                  <a:cubicBezTo>
                    <a:pt x="4271" y="4404"/>
                    <a:pt x="4237" y="4237"/>
                    <a:pt x="4171" y="4104"/>
                  </a:cubicBezTo>
                  <a:cubicBezTo>
                    <a:pt x="4070" y="4004"/>
                    <a:pt x="3937" y="3870"/>
                    <a:pt x="3837" y="3837"/>
                  </a:cubicBezTo>
                  <a:cubicBezTo>
                    <a:pt x="3704" y="3737"/>
                    <a:pt x="3537" y="3703"/>
                    <a:pt x="3370" y="3703"/>
                  </a:cubicBezTo>
                  <a:lnTo>
                    <a:pt x="2002" y="3703"/>
                  </a:lnTo>
                  <a:lnTo>
                    <a:pt x="2002" y="1902"/>
                  </a:lnTo>
                  <a:lnTo>
                    <a:pt x="4104" y="1902"/>
                  </a:lnTo>
                  <a:cubicBezTo>
                    <a:pt x="4337" y="1869"/>
                    <a:pt x="4437" y="1835"/>
                    <a:pt x="4604" y="1769"/>
                  </a:cubicBezTo>
                  <a:cubicBezTo>
                    <a:pt x="4771" y="1702"/>
                    <a:pt x="4904" y="1602"/>
                    <a:pt x="5004" y="1502"/>
                  </a:cubicBezTo>
                  <a:cubicBezTo>
                    <a:pt x="5071" y="1368"/>
                    <a:pt x="5105" y="1168"/>
                    <a:pt x="5105" y="935"/>
                  </a:cubicBezTo>
                  <a:cubicBezTo>
                    <a:pt x="5105" y="701"/>
                    <a:pt x="5071" y="534"/>
                    <a:pt x="5004" y="401"/>
                  </a:cubicBezTo>
                  <a:cubicBezTo>
                    <a:pt x="4871" y="268"/>
                    <a:pt x="4771" y="167"/>
                    <a:pt x="4604" y="101"/>
                  </a:cubicBezTo>
                  <a:cubicBezTo>
                    <a:pt x="4437" y="34"/>
                    <a:pt x="4271" y="1"/>
                    <a:pt x="4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3471475" y="4671275"/>
              <a:ext cx="172650" cy="232700"/>
            </a:xfrm>
            <a:custGeom>
              <a:avLst/>
              <a:gdLst/>
              <a:ahLst/>
              <a:cxnLst/>
              <a:rect l="l" t="t" r="r" b="b"/>
              <a:pathLst>
                <a:path w="6906" h="9308" extrusionOk="0">
                  <a:moveTo>
                    <a:pt x="1001" y="1"/>
                  </a:moveTo>
                  <a:cubicBezTo>
                    <a:pt x="834" y="1"/>
                    <a:pt x="668" y="68"/>
                    <a:pt x="468" y="168"/>
                  </a:cubicBezTo>
                  <a:cubicBezTo>
                    <a:pt x="301" y="268"/>
                    <a:pt x="167" y="401"/>
                    <a:pt x="67" y="501"/>
                  </a:cubicBezTo>
                  <a:cubicBezTo>
                    <a:pt x="34" y="635"/>
                    <a:pt x="1" y="768"/>
                    <a:pt x="1" y="902"/>
                  </a:cubicBezTo>
                  <a:cubicBezTo>
                    <a:pt x="1" y="968"/>
                    <a:pt x="34" y="1102"/>
                    <a:pt x="67" y="1235"/>
                  </a:cubicBezTo>
                  <a:cubicBezTo>
                    <a:pt x="134" y="1335"/>
                    <a:pt x="167" y="1469"/>
                    <a:pt x="234" y="1602"/>
                  </a:cubicBezTo>
                  <a:cubicBezTo>
                    <a:pt x="334" y="1769"/>
                    <a:pt x="401" y="1902"/>
                    <a:pt x="501" y="2069"/>
                  </a:cubicBezTo>
                  <a:lnTo>
                    <a:pt x="2169" y="4604"/>
                  </a:lnTo>
                  <a:lnTo>
                    <a:pt x="2269" y="4604"/>
                  </a:lnTo>
                  <a:lnTo>
                    <a:pt x="2269" y="4671"/>
                  </a:lnTo>
                  <a:lnTo>
                    <a:pt x="367" y="7606"/>
                  </a:lnTo>
                  <a:cubicBezTo>
                    <a:pt x="301" y="7740"/>
                    <a:pt x="167" y="7907"/>
                    <a:pt x="134" y="8007"/>
                  </a:cubicBezTo>
                  <a:cubicBezTo>
                    <a:pt x="101" y="8140"/>
                    <a:pt x="34" y="8307"/>
                    <a:pt x="34" y="8440"/>
                  </a:cubicBezTo>
                  <a:cubicBezTo>
                    <a:pt x="34" y="8574"/>
                    <a:pt x="34" y="8674"/>
                    <a:pt x="134" y="8807"/>
                  </a:cubicBezTo>
                  <a:cubicBezTo>
                    <a:pt x="201" y="8941"/>
                    <a:pt x="334" y="9007"/>
                    <a:pt x="501" y="9141"/>
                  </a:cubicBezTo>
                  <a:cubicBezTo>
                    <a:pt x="701" y="9274"/>
                    <a:pt x="868" y="9308"/>
                    <a:pt x="1035" y="9308"/>
                  </a:cubicBezTo>
                  <a:cubicBezTo>
                    <a:pt x="1135" y="9308"/>
                    <a:pt x="1268" y="9274"/>
                    <a:pt x="1335" y="9241"/>
                  </a:cubicBezTo>
                  <a:cubicBezTo>
                    <a:pt x="1435" y="9174"/>
                    <a:pt x="1502" y="9141"/>
                    <a:pt x="1602" y="9074"/>
                  </a:cubicBezTo>
                  <a:cubicBezTo>
                    <a:pt x="1668" y="8974"/>
                    <a:pt x="1702" y="8907"/>
                    <a:pt x="1802" y="8807"/>
                  </a:cubicBezTo>
                  <a:cubicBezTo>
                    <a:pt x="1869" y="8741"/>
                    <a:pt x="1935" y="8607"/>
                    <a:pt x="2002" y="8507"/>
                  </a:cubicBezTo>
                  <a:lnTo>
                    <a:pt x="3336" y="6339"/>
                  </a:lnTo>
                  <a:lnTo>
                    <a:pt x="3536" y="6339"/>
                  </a:lnTo>
                  <a:lnTo>
                    <a:pt x="4871" y="8507"/>
                  </a:lnTo>
                  <a:cubicBezTo>
                    <a:pt x="4971" y="8607"/>
                    <a:pt x="5004" y="8741"/>
                    <a:pt x="5104" y="8807"/>
                  </a:cubicBezTo>
                  <a:cubicBezTo>
                    <a:pt x="5138" y="8907"/>
                    <a:pt x="5204" y="8974"/>
                    <a:pt x="5304" y="9074"/>
                  </a:cubicBezTo>
                  <a:cubicBezTo>
                    <a:pt x="5371" y="9107"/>
                    <a:pt x="5471" y="9174"/>
                    <a:pt x="5538" y="9241"/>
                  </a:cubicBezTo>
                  <a:cubicBezTo>
                    <a:pt x="5638" y="9274"/>
                    <a:pt x="5705" y="9308"/>
                    <a:pt x="5838" y="9308"/>
                  </a:cubicBezTo>
                  <a:cubicBezTo>
                    <a:pt x="6005" y="9308"/>
                    <a:pt x="6172" y="9274"/>
                    <a:pt x="6372" y="9141"/>
                  </a:cubicBezTo>
                  <a:cubicBezTo>
                    <a:pt x="6605" y="9007"/>
                    <a:pt x="6705" y="8941"/>
                    <a:pt x="6772" y="8807"/>
                  </a:cubicBezTo>
                  <a:cubicBezTo>
                    <a:pt x="6805" y="8674"/>
                    <a:pt x="6839" y="8574"/>
                    <a:pt x="6839" y="8440"/>
                  </a:cubicBezTo>
                  <a:cubicBezTo>
                    <a:pt x="6839" y="8307"/>
                    <a:pt x="6839" y="8140"/>
                    <a:pt x="6772" y="8007"/>
                  </a:cubicBezTo>
                  <a:cubicBezTo>
                    <a:pt x="6672" y="7907"/>
                    <a:pt x="6572" y="7773"/>
                    <a:pt x="6505" y="7606"/>
                  </a:cubicBezTo>
                  <a:lnTo>
                    <a:pt x="4671" y="4671"/>
                  </a:lnTo>
                  <a:lnTo>
                    <a:pt x="4671" y="4571"/>
                  </a:lnTo>
                  <a:lnTo>
                    <a:pt x="6338" y="2002"/>
                  </a:lnTo>
                  <a:cubicBezTo>
                    <a:pt x="6472" y="1836"/>
                    <a:pt x="6539" y="1736"/>
                    <a:pt x="6639" y="1569"/>
                  </a:cubicBezTo>
                  <a:cubicBezTo>
                    <a:pt x="6705" y="1435"/>
                    <a:pt x="6805" y="1302"/>
                    <a:pt x="6839" y="1168"/>
                  </a:cubicBezTo>
                  <a:cubicBezTo>
                    <a:pt x="6872" y="1068"/>
                    <a:pt x="6905" y="935"/>
                    <a:pt x="6905" y="835"/>
                  </a:cubicBezTo>
                  <a:cubicBezTo>
                    <a:pt x="6905" y="768"/>
                    <a:pt x="6872" y="635"/>
                    <a:pt x="6805" y="501"/>
                  </a:cubicBezTo>
                  <a:cubicBezTo>
                    <a:pt x="6772" y="401"/>
                    <a:pt x="6572" y="268"/>
                    <a:pt x="6438" y="168"/>
                  </a:cubicBezTo>
                  <a:cubicBezTo>
                    <a:pt x="6305" y="134"/>
                    <a:pt x="6205" y="101"/>
                    <a:pt x="6138" y="68"/>
                  </a:cubicBezTo>
                  <a:cubicBezTo>
                    <a:pt x="6038" y="1"/>
                    <a:pt x="5971" y="1"/>
                    <a:pt x="5871" y="1"/>
                  </a:cubicBezTo>
                  <a:cubicBezTo>
                    <a:pt x="5738" y="1"/>
                    <a:pt x="5638" y="68"/>
                    <a:pt x="5538" y="101"/>
                  </a:cubicBezTo>
                  <a:cubicBezTo>
                    <a:pt x="5404" y="134"/>
                    <a:pt x="5338" y="234"/>
                    <a:pt x="5238" y="301"/>
                  </a:cubicBezTo>
                  <a:cubicBezTo>
                    <a:pt x="5171" y="401"/>
                    <a:pt x="5071" y="468"/>
                    <a:pt x="5004" y="601"/>
                  </a:cubicBezTo>
                  <a:cubicBezTo>
                    <a:pt x="4904" y="668"/>
                    <a:pt x="4871" y="802"/>
                    <a:pt x="4804" y="935"/>
                  </a:cubicBezTo>
                  <a:lnTo>
                    <a:pt x="3536" y="2970"/>
                  </a:lnTo>
                  <a:lnTo>
                    <a:pt x="3336" y="2970"/>
                  </a:lnTo>
                  <a:lnTo>
                    <a:pt x="2069" y="935"/>
                  </a:lnTo>
                  <a:cubicBezTo>
                    <a:pt x="2035" y="835"/>
                    <a:pt x="1969" y="735"/>
                    <a:pt x="1869" y="601"/>
                  </a:cubicBezTo>
                  <a:cubicBezTo>
                    <a:pt x="1802" y="501"/>
                    <a:pt x="1702" y="401"/>
                    <a:pt x="1635" y="301"/>
                  </a:cubicBezTo>
                  <a:cubicBezTo>
                    <a:pt x="1535" y="234"/>
                    <a:pt x="1402" y="134"/>
                    <a:pt x="1335" y="101"/>
                  </a:cubicBezTo>
                  <a:cubicBezTo>
                    <a:pt x="1235" y="68"/>
                    <a:pt x="1135"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3290500" y="4672950"/>
              <a:ext cx="160950" cy="231850"/>
            </a:xfrm>
            <a:custGeom>
              <a:avLst/>
              <a:gdLst/>
              <a:ahLst/>
              <a:cxnLst/>
              <a:rect l="l" t="t" r="r" b="b"/>
              <a:pathLst>
                <a:path w="6438" h="9274" extrusionOk="0">
                  <a:moveTo>
                    <a:pt x="1001" y="1"/>
                  </a:moveTo>
                  <a:cubicBezTo>
                    <a:pt x="801" y="34"/>
                    <a:pt x="667" y="67"/>
                    <a:pt x="500" y="101"/>
                  </a:cubicBezTo>
                  <a:cubicBezTo>
                    <a:pt x="334" y="201"/>
                    <a:pt x="234" y="268"/>
                    <a:pt x="133" y="401"/>
                  </a:cubicBezTo>
                  <a:cubicBezTo>
                    <a:pt x="67" y="534"/>
                    <a:pt x="0" y="735"/>
                    <a:pt x="0" y="935"/>
                  </a:cubicBezTo>
                  <a:cubicBezTo>
                    <a:pt x="0" y="1168"/>
                    <a:pt x="67" y="1335"/>
                    <a:pt x="133" y="1435"/>
                  </a:cubicBezTo>
                  <a:cubicBezTo>
                    <a:pt x="267" y="1568"/>
                    <a:pt x="334" y="1702"/>
                    <a:pt x="500" y="1735"/>
                  </a:cubicBezTo>
                  <a:cubicBezTo>
                    <a:pt x="667" y="1802"/>
                    <a:pt x="834" y="1869"/>
                    <a:pt x="1001" y="1869"/>
                  </a:cubicBezTo>
                  <a:cubicBezTo>
                    <a:pt x="1168" y="1902"/>
                    <a:pt x="1401" y="1902"/>
                    <a:pt x="1568" y="1902"/>
                  </a:cubicBezTo>
                  <a:lnTo>
                    <a:pt x="2235" y="1902"/>
                  </a:lnTo>
                  <a:lnTo>
                    <a:pt x="2235" y="7773"/>
                  </a:lnTo>
                  <a:cubicBezTo>
                    <a:pt x="2235" y="7940"/>
                    <a:pt x="2168" y="8106"/>
                    <a:pt x="2235" y="8340"/>
                  </a:cubicBezTo>
                  <a:cubicBezTo>
                    <a:pt x="2268" y="8540"/>
                    <a:pt x="2302" y="8707"/>
                    <a:pt x="2335" y="8840"/>
                  </a:cubicBezTo>
                  <a:cubicBezTo>
                    <a:pt x="2402" y="8940"/>
                    <a:pt x="2535" y="9074"/>
                    <a:pt x="2635" y="9174"/>
                  </a:cubicBezTo>
                  <a:cubicBezTo>
                    <a:pt x="2769" y="9241"/>
                    <a:pt x="2969" y="9274"/>
                    <a:pt x="3236" y="9274"/>
                  </a:cubicBezTo>
                  <a:cubicBezTo>
                    <a:pt x="3469" y="9274"/>
                    <a:pt x="3669" y="9241"/>
                    <a:pt x="3803" y="9174"/>
                  </a:cubicBezTo>
                  <a:cubicBezTo>
                    <a:pt x="3936" y="9074"/>
                    <a:pt x="4070" y="8940"/>
                    <a:pt x="4103" y="8840"/>
                  </a:cubicBezTo>
                  <a:cubicBezTo>
                    <a:pt x="4170" y="8674"/>
                    <a:pt x="4236" y="8507"/>
                    <a:pt x="4236" y="8340"/>
                  </a:cubicBezTo>
                  <a:lnTo>
                    <a:pt x="4236" y="7773"/>
                  </a:lnTo>
                  <a:lnTo>
                    <a:pt x="4236" y="1902"/>
                  </a:lnTo>
                  <a:lnTo>
                    <a:pt x="4904" y="1902"/>
                  </a:lnTo>
                  <a:cubicBezTo>
                    <a:pt x="5070" y="1902"/>
                    <a:pt x="5270" y="1869"/>
                    <a:pt x="5437" y="1869"/>
                  </a:cubicBezTo>
                  <a:cubicBezTo>
                    <a:pt x="5637" y="1802"/>
                    <a:pt x="5771" y="1769"/>
                    <a:pt x="5938" y="1735"/>
                  </a:cubicBezTo>
                  <a:cubicBezTo>
                    <a:pt x="6104" y="1669"/>
                    <a:pt x="6238" y="1568"/>
                    <a:pt x="6305" y="1435"/>
                  </a:cubicBezTo>
                  <a:cubicBezTo>
                    <a:pt x="6405" y="1335"/>
                    <a:pt x="6438" y="1168"/>
                    <a:pt x="6438" y="935"/>
                  </a:cubicBezTo>
                  <a:cubicBezTo>
                    <a:pt x="6438" y="701"/>
                    <a:pt x="6405" y="534"/>
                    <a:pt x="6305" y="401"/>
                  </a:cubicBezTo>
                  <a:cubicBezTo>
                    <a:pt x="6171" y="268"/>
                    <a:pt x="6104" y="167"/>
                    <a:pt x="5938" y="101"/>
                  </a:cubicBezTo>
                  <a:cubicBezTo>
                    <a:pt x="5771" y="34"/>
                    <a:pt x="5604" y="1"/>
                    <a:pt x="5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3850900" y="4991525"/>
              <a:ext cx="150950" cy="241025"/>
            </a:xfrm>
            <a:custGeom>
              <a:avLst/>
              <a:gdLst/>
              <a:ahLst/>
              <a:cxnLst/>
              <a:rect l="l" t="t" r="r" b="b"/>
              <a:pathLst>
                <a:path w="6038" h="9641" extrusionOk="0">
                  <a:moveTo>
                    <a:pt x="2969" y="1635"/>
                  </a:moveTo>
                  <a:cubicBezTo>
                    <a:pt x="3169" y="1668"/>
                    <a:pt x="3336" y="1701"/>
                    <a:pt x="3503" y="1801"/>
                  </a:cubicBezTo>
                  <a:cubicBezTo>
                    <a:pt x="3569" y="1801"/>
                    <a:pt x="3636" y="1868"/>
                    <a:pt x="3703" y="1935"/>
                  </a:cubicBezTo>
                  <a:cubicBezTo>
                    <a:pt x="3736" y="1968"/>
                    <a:pt x="3836" y="2035"/>
                    <a:pt x="3869" y="2135"/>
                  </a:cubicBezTo>
                  <a:cubicBezTo>
                    <a:pt x="3903" y="2202"/>
                    <a:pt x="3970" y="2302"/>
                    <a:pt x="4003" y="2435"/>
                  </a:cubicBezTo>
                  <a:cubicBezTo>
                    <a:pt x="4036" y="2535"/>
                    <a:pt x="4036" y="2669"/>
                    <a:pt x="4036" y="2835"/>
                  </a:cubicBezTo>
                  <a:lnTo>
                    <a:pt x="4036" y="6872"/>
                  </a:lnTo>
                  <a:cubicBezTo>
                    <a:pt x="4036" y="7038"/>
                    <a:pt x="4036" y="7139"/>
                    <a:pt x="4003" y="7272"/>
                  </a:cubicBezTo>
                  <a:cubicBezTo>
                    <a:pt x="3970" y="7372"/>
                    <a:pt x="3903" y="7472"/>
                    <a:pt x="3869" y="7539"/>
                  </a:cubicBezTo>
                  <a:cubicBezTo>
                    <a:pt x="3836" y="7639"/>
                    <a:pt x="3803" y="7706"/>
                    <a:pt x="3703" y="7772"/>
                  </a:cubicBezTo>
                  <a:cubicBezTo>
                    <a:pt x="3636" y="7806"/>
                    <a:pt x="3569" y="7839"/>
                    <a:pt x="3503" y="7872"/>
                  </a:cubicBezTo>
                  <a:cubicBezTo>
                    <a:pt x="3336" y="7972"/>
                    <a:pt x="3169" y="8006"/>
                    <a:pt x="2969" y="8006"/>
                  </a:cubicBezTo>
                  <a:lnTo>
                    <a:pt x="2068" y="8006"/>
                  </a:lnTo>
                  <a:lnTo>
                    <a:pt x="2068" y="1635"/>
                  </a:lnTo>
                  <a:close/>
                  <a:moveTo>
                    <a:pt x="3036" y="0"/>
                  </a:moveTo>
                  <a:lnTo>
                    <a:pt x="3036" y="33"/>
                  </a:lnTo>
                  <a:lnTo>
                    <a:pt x="1101" y="33"/>
                  </a:lnTo>
                  <a:cubicBezTo>
                    <a:pt x="801" y="33"/>
                    <a:pt x="600" y="100"/>
                    <a:pt x="467" y="167"/>
                  </a:cubicBezTo>
                  <a:cubicBezTo>
                    <a:pt x="334" y="267"/>
                    <a:pt x="267" y="334"/>
                    <a:pt x="167" y="500"/>
                  </a:cubicBezTo>
                  <a:cubicBezTo>
                    <a:pt x="100" y="634"/>
                    <a:pt x="33" y="801"/>
                    <a:pt x="33" y="1001"/>
                  </a:cubicBezTo>
                  <a:lnTo>
                    <a:pt x="33" y="1601"/>
                  </a:lnTo>
                  <a:lnTo>
                    <a:pt x="33" y="8039"/>
                  </a:lnTo>
                  <a:cubicBezTo>
                    <a:pt x="33" y="8273"/>
                    <a:pt x="0" y="8473"/>
                    <a:pt x="33" y="8640"/>
                  </a:cubicBezTo>
                  <a:cubicBezTo>
                    <a:pt x="100" y="8806"/>
                    <a:pt x="100" y="8973"/>
                    <a:pt x="167" y="9140"/>
                  </a:cubicBezTo>
                  <a:cubicBezTo>
                    <a:pt x="200" y="9307"/>
                    <a:pt x="334" y="9440"/>
                    <a:pt x="467" y="9507"/>
                  </a:cubicBezTo>
                  <a:cubicBezTo>
                    <a:pt x="634" y="9574"/>
                    <a:pt x="834" y="9640"/>
                    <a:pt x="1101" y="9640"/>
                  </a:cubicBezTo>
                  <a:lnTo>
                    <a:pt x="3369" y="9640"/>
                  </a:lnTo>
                  <a:cubicBezTo>
                    <a:pt x="3869" y="9607"/>
                    <a:pt x="4336" y="9474"/>
                    <a:pt x="4703" y="9273"/>
                  </a:cubicBezTo>
                  <a:cubicBezTo>
                    <a:pt x="4870" y="9173"/>
                    <a:pt x="5037" y="9040"/>
                    <a:pt x="5204" y="8940"/>
                  </a:cubicBezTo>
                  <a:cubicBezTo>
                    <a:pt x="5371" y="8806"/>
                    <a:pt x="5504" y="8640"/>
                    <a:pt x="5637" y="8439"/>
                  </a:cubicBezTo>
                  <a:cubicBezTo>
                    <a:pt x="5771" y="8206"/>
                    <a:pt x="5838" y="8006"/>
                    <a:pt x="5904" y="7706"/>
                  </a:cubicBezTo>
                  <a:cubicBezTo>
                    <a:pt x="6004" y="7439"/>
                    <a:pt x="6038" y="7139"/>
                    <a:pt x="6038" y="6772"/>
                  </a:cubicBezTo>
                  <a:lnTo>
                    <a:pt x="6038" y="2502"/>
                  </a:lnTo>
                  <a:cubicBezTo>
                    <a:pt x="6038" y="2102"/>
                    <a:pt x="5971" y="1701"/>
                    <a:pt x="5804" y="1434"/>
                  </a:cubicBezTo>
                  <a:cubicBezTo>
                    <a:pt x="5637" y="1101"/>
                    <a:pt x="5471" y="834"/>
                    <a:pt x="5170" y="634"/>
                  </a:cubicBezTo>
                  <a:cubicBezTo>
                    <a:pt x="4870" y="434"/>
                    <a:pt x="4570" y="300"/>
                    <a:pt x="4203" y="167"/>
                  </a:cubicBezTo>
                  <a:cubicBezTo>
                    <a:pt x="3836" y="33"/>
                    <a:pt x="3469" y="0"/>
                    <a:pt x="3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3663275" y="4991525"/>
              <a:ext cx="133450" cy="241025"/>
            </a:xfrm>
            <a:custGeom>
              <a:avLst/>
              <a:gdLst/>
              <a:ahLst/>
              <a:cxnLst/>
              <a:rect l="l" t="t" r="r" b="b"/>
              <a:pathLst>
                <a:path w="5338" h="9641" extrusionOk="0">
                  <a:moveTo>
                    <a:pt x="1034" y="0"/>
                  </a:moveTo>
                  <a:cubicBezTo>
                    <a:pt x="801" y="0"/>
                    <a:pt x="601" y="33"/>
                    <a:pt x="467" y="134"/>
                  </a:cubicBezTo>
                  <a:cubicBezTo>
                    <a:pt x="334" y="267"/>
                    <a:pt x="267" y="334"/>
                    <a:pt x="167" y="500"/>
                  </a:cubicBezTo>
                  <a:cubicBezTo>
                    <a:pt x="100" y="634"/>
                    <a:pt x="34" y="801"/>
                    <a:pt x="34" y="1001"/>
                  </a:cubicBezTo>
                  <a:lnTo>
                    <a:pt x="34" y="1601"/>
                  </a:lnTo>
                  <a:lnTo>
                    <a:pt x="34" y="8039"/>
                  </a:lnTo>
                  <a:cubicBezTo>
                    <a:pt x="34" y="8273"/>
                    <a:pt x="0" y="8473"/>
                    <a:pt x="34" y="8640"/>
                  </a:cubicBezTo>
                  <a:cubicBezTo>
                    <a:pt x="100" y="8806"/>
                    <a:pt x="100" y="8973"/>
                    <a:pt x="167" y="9140"/>
                  </a:cubicBezTo>
                  <a:cubicBezTo>
                    <a:pt x="201" y="9307"/>
                    <a:pt x="334" y="9440"/>
                    <a:pt x="467" y="9507"/>
                  </a:cubicBezTo>
                  <a:cubicBezTo>
                    <a:pt x="567" y="9607"/>
                    <a:pt x="801" y="9640"/>
                    <a:pt x="1034" y="9640"/>
                  </a:cubicBezTo>
                  <a:lnTo>
                    <a:pt x="4303" y="9640"/>
                  </a:lnTo>
                  <a:lnTo>
                    <a:pt x="4804" y="9507"/>
                  </a:lnTo>
                  <a:cubicBezTo>
                    <a:pt x="4971" y="9474"/>
                    <a:pt x="5071" y="9340"/>
                    <a:pt x="5171" y="9207"/>
                  </a:cubicBezTo>
                  <a:cubicBezTo>
                    <a:pt x="5304" y="9107"/>
                    <a:pt x="5338" y="8940"/>
                    <a:pt x="5338" y="8673"/>
                  </a:cubicBezTo>
                  <a:cubicBezTo>
                    <a:pt x="5338" y="8439"/>
                    <a:pt x="5304" y="8273"/>
                    <a:pt x="5204" y="8139"/>
                  </a:cubicBezTo>
                  <a:cubicBezTo>
                    <a:pt x="5137" y="8006"/>
                    <a:pt x="4971" y="7939"/>
                    <a:pt x="4837" y="7839"/>
                  </a:cubicBezTo>
                  <a:cubicBezTo>
                    <a:pt x="4704" y="7772"/>
                    <a:pt x="4537" y="7706"/>
                    <a:pt x="4337" y="7706"/>
                  </a:cubicBezTo>
                  <a:lnTo>
                    <a:pt x="2169" y="7706"/>
                  </a:lnTo>
                  <a:lnTo>
                    <a:pt x="2169" y="5704"/>
                  </a:lnTo>
                  <a:lnTo>
                    <a:pt x="3603" y="5704"/>
                  </a:lnTo>
                  <a:cubicBezTo>
                    <a:pt x="3803" y="5671"/>
                    <a:pt x="3937" y="5671"/>
                    <a:pt x="4103" y="5604"/>
                  </a:cubicBezTo>
                  <a:cubicBezTo>
                    <a:pt x="4237" y="5504"/>
                    <a:pt x="4370" y="5437"/>
                    <a:pt x="4470" y="5304"/>
                  </a:cubicBezTo>
                  <a:cubicBezTo>
                    <a:pt x="4537" y="5170"/>
                    <a:pt x="4570" y="5004"/>
                    <a:pt x="4570" y="4770"/>
                  </a:cubicBezTo>
                  <a:cubicBezTo>
                    <a:pt x="4570" y="4503"/>
                    <a:pt x="4570" y="4337"/>
                    <a:pt x="4470" y="4203"/>
                  </a:cubicBezTo>
                  <a:cubicBezTo>
                    <a:pt x="4337" y="4103"/>
                    <a:pt x="4237" y="4003"/>
                    <a:pt x="4103" y="3936"/>
                  </a:cubicBezTo>
                  <a:cubicBezTo>
                    <a:pt x="3937" y="3836"/>
                    <a:pt x="3736" y="3803"/>
                    <a:pt x="3603" y="3803"/>
                  </a:cubicBezTo>
                  <a:lnTo>
                    <a:pt x="2169" y="3803"/>
                  </a:lnTo>
                  <a:lnTo>
                    <a:pt x="2169" y="1935"/>
                  </a:lnTo>
                  <a:lnTo>
                    <a:pt x="3803" y="1935"/>
                  </a:lnTo>
                  <a:cubicBezTo>
                    <a:pt x="3914" y="1935"/>
                    <a:pt x="4040" y="1950"/>
                    <a:pt x="4161" y="1950"/>
                  </a:cubicBezTo>
                  <a:cubicBezTo>
                    <a:pt x="4222" y="1950"/>
                    <a:pt x="4281" y="1946"/>
                    <a:pt x="4337" y="1935"/>
                  </a:cubicBezTo>
                  <a:cubicBezTo>
                    <a:pt x="4504" y="1868"/>
                    <a:pt x="4670" y="1868"/>
                    <a:pt x="4837" y="1801"/>
                  </a:cubicBezTo>
                  <a:cubicBezTo>
                    <a:pt x="5004" y="1701"/>
                    <a:pt x="5137" y="1635"/>
                    <a:pt x="5204" y="1501"/>
                  </a:cubicBezTo>
                  <a:cubicBezTo>
                    <a:pt x="5304" y="1368"/>
                    <a:pt x="5338" y="1201"/>
                    <a:pt x="5338" y="967"/>
                  </a:cubicBezTo>
                  <a:cubicBezTo>
                    <a:pt x="5338" y="767"/>
                    <a:pt x="5304" y="534"/>
                    <a:pt x="5204" y="434"/>
                  </a:cubicBezTo>
                  <a:cubicBezTo>
                    <a:pt x="5137" y="300"/>
                    <a:pt x="5004" y="200"/>
                    <a:pt x="4837" y="134"/>
                  </a:cubicBezTo>
                  <a:cubicBezTo>
                    <a:pt x="4704" y="33"/>
                    <a:pt x="4504" y="0"/>
                    <a:pt x="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3500650" y="4989025"/>
              <a:ext cx="147625" cy="244350"/>
            </a:xfrm>
            <a:custGeom>
              <a:avLst/>
              <a:gdLst/>
              <a:ahLst/>
              <a:cxnLst/>
              <a:rect l="l" t="t" r="r" b="b"/>
              <a:pathLst>
                <a:path w="5905" h="9774" extrusionOk="0">
                  <a:moveTo>
                    <a:pt x="3069" y="0"/>
                  </a:moveTo>
                  <a:cubicBezTo>
                    <a:pt x="2569" y="0"/>
                    <a:pt x="2202" y="67"/>
                    <a:pt x="1835" y="133"/>
                  </a:cubicBezTo>
                  <a:cubicBezTo>
                    <a:pt x="1468" y="234"/>
                    <a:pt x="1168" y="334"/>
                    <a:pt x="901" y="567"/>
                  </a:cubicBezTo>
                  <a:cubicBezTo>
                    <a:pt x="667" y="767"/>
                    <a:pt x="500" y="1067"/>
                    <a:pt x="367" y="1334"/>
                  </a:cubicBezTo>
                  <a:cubicBezTo>
                    <a:pt x="234" y="1635"/>
                    <a:pt x="167" y="2068"/>
                    <a:pt x="167" y="2569"/>
                  </a:cubicBezTo>
                  <a:lnTo>
                    <a:pt x="167" y="2669"/>
                  </a:lnTo>
                  <a:cubicBezTo>
                    <a:pt x="167" y="2969"/>
                    <a:pt x="200" y="3236"/>
                    <a:pt x="334" y="3469"/>
                  </a:cubicBezTo>
                  <a:cubicBezTo>
                    <a:pt x="400" y="3669"/>
                    <a:pt x="567" y="3903"/>
                    <a:pt x="734" y="4103"/>
                  </a:cubicBezTo>
                  <a:cubicBezTo>
                    <a:pt x="901" y="4303"/>
                    <a:pt x="1134" y="4470"/>
                    <a:pt x="1334" y="4637"/>
                  </a:cubicBezTo>
                  <a:cubicBezTo>
                    <a:pt x="1534" y="4803"/>
                    <a:pt x="1735" y="4937"/>
                    <a:pt x="2001" y="5104"/>
                  </a:cubicBezTo>
                  <a:cubicBezTo>
                    <a:pt x="2235" y="5270"/>
                    <a:pt x="2502" y="5404"/>
                    <a:pt x="2702" y="5571"/>
                  </a:cubicBezTo>
                  <a:cubicBezTo>
                    <a:pt x="2902" y="5671"/>
                    <a:pt x="3136" y="5838"/>
                    <a:pt x="3302" y="6004"/>
                  </a:cubicBezTo>
                  <a:cubicBezTo>
                    <a:pt x="3469" y="6171"/>
                    <a:pt x="3569" y="6338"/>
                    <a:pt x="3703" y="6571"/>
                  </a:cubicBezTo>
                  <a:cubicBezTo>
                    <a:pt x="3836" y="6772"/>
                    <a:pt x="3869" y="6972"/>
                    <a:pt x="3869" y="7239"/>
                  </a:cubicBezTo>
                  <a:cubicBezTo>
                    <a:pt x="3869" y="7405"/>
                    <a:pt x="3836" y="7572"/>
                    <a:pt x="3803" y="7672"/>
                  </a:cubicBezTo>
                  <a:cubicBezTo>
                    <a:pt x="3736" y="7806"/>
                    <a:pt x="3669" y="7906"/>
                    <a:pt x="3569" y="7972"/>
                  </a:cubicBezTo>
                  <a:cubicBezTo>
                    <a:pt x="3503" y="8072"/>
                    <a:pt x="3402" y="8106"/>
                    <a:pt x="3302" y="8139"/>
                  </a:cubicBezTo>
                  <a:cubicBezTo>
                    <a:pt x="3169" y="8139"/>
                    <a:pt x="3036" y="8173"/>
                    <a:pt x="2902" y="8173"/>
                  </a:cubicBezTo>
                  <a:cubicBezTo>
                    <a:pt x="2669" y="8173"/>
                    <a:pt x="2468" y="8106"/>
                    <a:pt x="2302" y="7972"/>
                  </a:cubicBezTo>
                  <a:cubicBezTo>
                    <a:pt x="2135" y="7839"/>
                    <a:pt x="2035" y="7605"/>
                    <a:pt x="2035" y="7272"/>
                  </a:cubicBezTo>
                  <a:cubicBezTo>
                    <a:pt x="2001" y="7105"/>
                    <a:pt x="2001" y="6972"/>
                    <a:pt x="1901" y="6838"/>
                  </a:cubicBezTo>
                  <a:cubicBezTo>
                    <a:pt x="1868" y="6738"/>
                    <a:pt x="1735" y="6638"/>
                    <a:pt x="1668" y="6571"/>
                  </a:cubicBezTo>
                  <a:cubicBezTo>
                    <a:pt x="1568" y="6471"/>
                    <a:pt x="1468" y="6438"/>
                    <a:pt x="1334" y="6405"/>
                  </a:cubicBezTo>
                  <a:cubicBezTo>
                    <a:pt x="1201" y="6338"/>
                    <a:pt x="1067" y="6338"/>
                    <a:pt x="967" y="6338"/>
                  </a:cubicBezTo>
                  <a:cubicBezTo>
                    <a:pt x="834" y="6338"/>
                    <a:pt x="701" y="6338"/>
                    <a:pt x="567" y="6405"/>
                  </a:cubicBezTo>
                  <a:cubicBezTo>
                    <a:pt x="500" y="6438"/>
                    <a:pt x="367" y="6471"/>
                    <a:pt x="300" y="6571"/>
                  </a:cubicBezTo>
                  <a:cubicBezTo>
                    <a:pt x="200" y="6638"/>
                    <a:pt x="133" y="6738"/>
                    <a:pt x="67" y="6838"/>
                  </a:cubicBezTo>
                  <a:cubicBezTo>
                    <a:pt x="33" y="6972"/>
                    <a:pt x="0" y="7105"/>
                    <a:pt x="0" y="7272"/>
                  </a:cubicBezTo>
                  <a:cubicBezTo>
                    <a:pt x="0" y="7439"/>
                    <a:pt x="0" y="7605"/>
                    <a:pt x="33" y="7772"/>
                  </a:cubicBezTo>
                  <a:cubicBezTo>
                    <a:pt x="67" y="7939"/>
                    <a:pt x="133" y="8139"/>
                    <a:pt x="200" y="8306"/>
                  </a:cubicBezTo>
                  <a:cubicBezTo>
                    <a:pt x="300" y="8506"/>
                    <a:pt x="400" y="8706"/>
                    <a:pt x="534" y="8840"/>
                  </a:cubicBezTo>
                  <a:cubicBezTo>
                    <a:pt x="701" y="9040"/>
                    <a:pt x="867" y="9173"/>
                    <a:pt x="1067" y="9307"/>
                  </a:cubicBezTo>
                  <a:cubicBezTo>
                    <a:pt x="1301" y="9473"/>
                    <a:pt x="1534" y="9574"/>
                    <a:pt x="1835" y="9640"/>
                  </a:cubicBezTo>
                  <a:cubicBezTo>
                    <a:pt x="2135" y="9740"/>
                    <a:pt x="2502" y="9774"/>
                    <a:pt x="2869" y="9774"/>
                  </a:cubicBezTo>
                  <a:lnTo>
                    <a:pt x="2969" y="9774"/>
                  </a:lnTo>
                  <a:cubicBezTo>
                    <a:pt x="3136" y="9774"/>
                    <a:pt x="3369" y="9774"/>
                    <a:pt x="3569" y="9740"/>
                  </a:cubicBezTo>
                  <a:cubicBezTo>
                    <a:pt x="3803" y="9707"/>
                    <a:pt x="4036" y="9640"/>
                    <a:pt x="4236" y="9574"/>
                  </a:cubicBezTo>
                  <a:cubicBezTo>
                    <a:pt x="4470" y="9473"/>
                    <a:pt x="4670" y="9373"/>
                    <a:pt x="4870" y="9240"/>
                  </a:cubicBezTo>
                  <a:cubicBezTo>
                    <a:pt x="5070" y="9107"/>
                    <a:pt x="5237" y="8940"/>
                    <a:pt x="5404" y="8740"/>
                  </a:cubicBezTo>
                  <a:cubicBezTo>
                    <a:pt x="5571" y="8539"/>
                    <a:pt x="5704" y="8306"/>
                    <a:pt x="5804" y="8039"/>
                  </a:cubicBezTo>
                  <a:cubicBezTo>
                    <a:pt x="5871" y="7739"/>
                    <a:pt x="5904" y="7405"/>
                    <a:pt x="5904" y="7038"/>
                  </a:cubicBezTo>
                  <a:lnTo>
                    <a:pt x="5904" y="6972"/>
                  </a:lnTo>
                  <a:cubicBezTo>
                    <a:pt x="5904" y="6638"/>
                    <a:pt x="5838" y="6371"/>
                    <a:pt x="5737" y="6071"/>
                  </a:cubicBezTo>
                  <a:cubicBezTo>
                    <a:pt x="5671" y="5771"/>
                    <a:pt x="5504" y="5537"/>
                    <a:pt x="5337" y="5304"/>
                  </a:cubicBezTo>
                  <a:cubicBezTo>
                    <a:pt x="5137" y="5104"/>
                    <a:pt x="4904" y="4904"/>
                    <a:pt x="4703" y="4737"/>
                  </a:cubicBezTo>
                  <a:cubicBezTo>
                    <a:pt x="4470" y="4570"/>
                    <a:pt x="4236" y="4403"/>
                    <a:pt x="4003" y="4270"/>
                  </a:cubicBezTo>
                  <a:cubicBezTo>
                    <a:pt x="3736" y="4103"/>
                    <a:pt x="3503" y="3970"/>
                    <a:pt x="3302" y="3869"/>
                  </a:cubicBezTo>
                  <a:cubicBezTo>
                    <a:pt x="3069" y="3736"/>
                    <a:pt x="2869" y="3569"/>
                    <a:pt x="2702" y="3436"/>
                  </a:cubicBezTo>
                  <a:cubicBezTo>
                    <a:pt x="2535" y="3302"/>
                    <a:pt x="2402" y="3202"/>
                    <a:pt x="2302" y="3036"/>
                  </a:cubicBezTo>
                  <a:cubicBezTo>
                    <a:pt x="2168" y="2902"/>
                    <a:pt x="2135" y="2735"/>
                    <a:pt x="2135" y="2535"/>
                  </a:cubicBezTo>
                  <a:cubicBezTo>
                    <a:pt x="2135" y="2302"/>
                    <a:pt x="2135" y="2102"/>
                    <a:pt x="2302" y="1935"/>
                  </a:cubicBezTo>
                  <a:cubicBezTo>
                    <a:pt x="2335" y="1801"/>
                    <a:pt x="2435" y="1668"/>
                    <a:pt x="2502" y="1635"/>
                  </a:cubicBezTo>
                  <a:cubicBezTo>
                    <a:pt x="2602" y="1568"/>
                    <a:pt x="2669" y="1501"/>
                    <a:pt x="2802" y="1501"/>
                  </a:cubicBezTo>
                  <a:lnTo>
                    <a:pt x="3169" y="1501"/>
                  </a:lnTo>
                  <a:cubicBezTo>
                    <a:pt x="3402" y="1501"/>
                    <a:pt x="3636" y="1568"/>
                    <a:pt x="3736" y="1735"/>
                  </a:cubicBezTo>
                  <a:cubicBezTo>
                    <a:pt x="3869" y="1901"/>
                    <a:pt x="3970" y="2135"/>
                    <a:pt x="3970" y="2502"/>
                  </a:cubicBezTo>
                  <a:cubicBezTo>
                    <a:pt x="3970" y="2635"/>
                    <a:pt x="4003" y="2735"/>
                    <a:pt x="4036" y="2802"/>
                  </a:cubicBezTo>
                  <a:cubicBezTo>
                    <a:pt x="4070" y="2902"/>
                    <a:pt x="4170" y="2969"/>
                    <a:pt x="4236" y="3069"/>
                  </a:cubicBezTo>
                  <a:cubicBezTo>
                    <a:pt x="4336" y="3136"/>
                    <a:pt x="4403" y="3169"/>
                    <a:pt x="4537" y="3236"/>
                  </a:cubicBezTo>
                  <a:cubicBezTo>
                    <a:pt x="4670" y="3269"/>
                    <a:pt x="4737" y="3302"/>
                    <a:pt x="4870" y="3302"/>
                  </a:cubicBezTo>
                  <a:cubicBezTo>
                    <a:pt x="5004" y="3302"/>
                    <a:pt x="5137" y="3269"/>
                    <a:pt x="5237" y="3236"/>
                  </a:cubicBezTo>
                  <a:cubicBezTo>
                    <a:pt x="5371" y="3169"/>
                    <a:pt x="5504" y="3136"/>
                    <a:pt x="5571" y="3069"/>
                  </a:cubicBezTo>
                  <a:cubicBezTo>
                    <a:pt x="5671" y="2969"/>
                    <a:pt x="5737" y="2902"/>
                    <a:pt x="5804" y="2769"/>
                  </a:cubicBezTo>
                  <a:cubicBezTo>
                    <a:pt x="5838" y="2635"/>
                    <a:pt x="5871" y="2502"/>
                    <a:pt x="5871" y="2402"/>
                  </a:cubicBezTo>
                  <a:lnTo>
                    <a:pt x="5871" y="2001"/>
                  </a:lnTo>
                  <a:cubicBezTo>
                    <a:pt x="5871" y="1835"/>
                    <a:pt x="5838" y="1668"/>
                    <a:pt x="5804" y="1501"/>
                  </a:cubicBezTo>
                  <a:cubicBezTo>
                    <a:pt x="5737" y="1334"/>
                    <a:pt x="5671" y="1134"/>
                    <a:pt x="5537" y="967"/>
                  </a:cubicBezTo>
                  <a:cubicBezTo>
                    <a:pt x="5404" y="767"/>
                    <a:pt x="5304" y="600"/>
                    <a:pt x="5070" y="467"/>
                  </a:cubicBezTo>
                  <a:cubicBezTo>
                    <a:pt x="4870" y="334"/>
                    <a:pt x="4637" y="234"/>
                    <a:pt x="4336" y="133"/>
                  </a:cubicBezTo>
                  <a:cubicBezTo>
                    <a:pt x="4036" y="67"/>
                    <a:pt x="3669" y="0"/>
                    <a:pt x="3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3338875" y="4991525"/>
              <a:ext cx="164300" cy="241025"/>
            </a:xfrm>
            <a:custGeom>
              <a:avLst/>
              <a:gdLst/>
              <a:ahLst/>
              <a:cxnLst/>
              <a:rect l="l" t="t" r="r" b="b"/>
              <a:pathLst>
                <a:path w="6572" h="9641" extrusionOk="0">
                  <a:moveTo>
                    <a:pt x="1001" y="0"/>
                  </a:moveTo>
                  <a:cubicBezTo>
                    <a:pt x="834" y="33"/>
                    <a:pt x="667" y="33"/>
                    <a:pt x="501" y="134"/>
                  </a:cubicBezTo>
                  <a:cubicBezTo>
                    <a:pt x="334" y="200"/>
                    <a:pt x="200" y="300"/>
                    <a:pt x="134" y="434"/>
                  </a:cubicBezTo>
                  <a:cubicBezTo>
                    <a:pt x="34" y="534"/>
                    <a:pt x="0" y="701"/>
                    <a:pt x="0" y="967"/>
                  </a:cubicBezTo>
                  <a:cubicBezTo>
                    <a:pt x="0" y="1201"/>
                    <a:pt x="34" y="1368"/>
                    <a:pt x="134" y="1501"/>
                  </a:cubicBezTo>
                  <a:cubicBezTo>
                    <a:pt x="200" y="1635"/>
                    <a:pt x="334" y="1701"/>
                    <a:pt x="501" y="1801"/>
                  </a:cubicBezTo>
                  <a:cubicBezTo>
                    <a:pt x="634" y="1868"/>
                    <a:pt x="834" y="1935"/>
                    <a:pt x="1001" y="1935"/>
                  </a:cubicBezTo>
                  <a:cubicBezTo>
                    <a:pt x="1168" y="1968"/>
                    <a:pt x="1368" y="1968"/>
                    <a:pt x="1535" y="1968"/>
                  </a:cubicBezTo>
                  <a:lnTo>
                    <a:pt x="2235" y="1968"/>
                  </a:lnTo>
                  <a:lnTo>
                    <a:pt x="2235" y="8106"/>
                  </a:lnTo>
                  <a:cubicBezTo>
                    <a:pt x="2235" y="8306"/>
                    <a:pt x="2202" y="8506"/>
                    <a:pt x="2235" y="8673"/>
                  </a:cubicBezTo>
                  <a:cubicBezTo>
                    <a:pt x="2302" y="8840"/>
                    <a:pt x="2302" y="9007"/>
                    <a:pt x="2369" y="9173"/>
                  </a:cubicBezTo>
                  <a:cubicBezTo>
                    <a:pt x="2402" y="9307"/>
                    <a:pt x="2535" y="9440"/>
                    <a:pt x="2669" y="9507"/>
                  </a:cubicBezTo>
                  <a:cubicBezTo>
                    <a:pt x="2836" y="9607"/>
                    <a:pt x="3036" y="9640"/>
                    <a:pt x="3269" y="9640"/>
                  </a:cubicBezTo>
                  <a:cubicBezTo>
                    <a:pt x="3570" y="9640"/>
                    <a:pt x="3770" y="9607"/>
                    <a:pt x="3903" y="9507"/>
                  </a:cubicBezTo>
                  <a:cubicBezTo>
                    <a:pt x="4037" y="9440"/>
                    <a:pt x="4103" y="9307"/>
                    <a:pt x="4203" y="9173"/>
                  </a:cubicBezTo>
                  <a:cubicBezTo>
                    <a:pt x="4270" y="9040"/>
                    <a:pt x="4337" y="8873"/>
                    <a:pt x="4337" y="8673"/>
                  </a:cubicBezTo>
                  <a:lnTo>
                    <a:pt x="4337" y="8106"/>
                  </a:lnTo>
                  <a:lnTo>
                    <a:pt x="4337" y="1968"/>
                  </a:lnTo>
                  <a:lnTo>
                    <a:pt x="5037" y="1968"/>
                  </a:lnTo>
                  <a:cubicBezTo>
                    <a:pt x="5204" y="1968"/>
                    <a:pt x="5404" y="1935"/>
                    <a:pt x="5571" y="1935"/>
                  </a:cubicBezTo>
                  <a:cubicBezTo>
                    <a:pt x="5738" y="1868"/>
                    <a:pt x="5905" y="1868"/>
                    <a:pt x="6071" y="1801"/>
                  </a:cubicBezTo>
                  <a:cubicBezTo>
                    <a:pt x="6238" y="1701"/>
                    <a:pt x="6372" y="1635"/>
                    <a:pt x="6438" y="1501"/>
                  </a:cubicBezTo>
                  <a:cubicBezTo>
                    <a:pt x="6538" y="1368"/>
                    <a:pt x="6572" y="1168"/>
                    <a:pt x="6572" y="967"/>
                  </a:cubicBezTo>
                  <a:cubicBezTo>
                    <a:pt x="6572" y="767"/>
                    <a:pt x="6538" y="534"/>
                    <a:pt x="6438" y="434"/>
                  </a:cubicBezTo>
                  <a:cubicBezTo>
                    <a:pt x="6372" y="300"/>
                    <a:pt x="6238" y="200"/>
                    <a:pt x="6071" y="134"/>
                  </a:cubicBezTo>
                  <a:cubicBezTo>
                    <a:pt x="5938" y="33"/>
                    <a:pt x="5738" y="0"/>
                    <a:pt x="5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3144575" y="4991525"/>
              <a:ext cx="56725" cy="241025"/>
            </a:xfrm>
            <a:custGeom>
              <a:avLst/>
              <a:gdLst/>
              <a:ahLst/>
              <a:cxnLst/>
              <a:rect l="l" t="t" r="r" b="b"/>
              <a:pathLst>
                <a:path w="2269" h="9641" extrusionOk="0">
                  <a:moveTo>
                    <a:pt x="1135" y="0"/>
                  </a:moveTo>
                  <a:cubicBezTo>
                    <a:pt x="901" y="0"/>
                    <a:pt x="668" y="33"/>
                    <a:pt x="501" y="134"/>
                  </a:cubicBezTo>
                  <a:cubicBezTo>
                    <a:pt x="401" y="267"/>
                    <a:pt x="234" y="367"/>
                    <a:pt x="167" y="500"/>
                  </a:cubicBezTo>
                  <a:cubicBezTo>
                    <a:pt x="134" y="634"/>
                    <a:pt x="67" y="801"/>
                    <a:pt x="67" y="1001"/>
                  </a:cubicBezTo>
                  <a:cubicBezTo>
                    <a:pt x="1" y="1201"/>
                    <a:pt x="1" y="1368"/>
                    <a:pt x="1" y="1601"/>
                  </a:cubicBezTo>
                  <a:lnTo>
                    <a:pt x="1" y="8039"/>
                  </a:lnTo>
                  <a:cubicBezTo>
                    <a:pt x="1" y="8273"/>
                    <a:pt x="67" y="8439"/>
                    <a:pt x="67" y="8640"/>
                  </a:cubicBezTo>
                  <a:cubicBezTo>
                    <a:pt x="67" y="8806"/>
                    <a:pt x="101" y="8973"/>
                    <a:pt x="167" y="9140"/>
                  </a:cubicBezTo>
                  <a:cubicBezTo>
                    <a:pt x="267" y="9307"/>
                    <a:pt x="367" y="9440"/>
                    <a:pt x="501" y="9507"/>
                  </a:cubicBezTo>
                  <a:cubicBezTo>
                    <a:pt x="668" y="9574"/>
                    <a:pt x="901" y="9640"/>
                    <a:pt x="1135" y="9640"/>
                  </a:cubicBezTo>
                  <a:cubicBezTo>
                    <a:pt x="1402" y="9640"/>
                    <a:pt x="1602" y="9574"/>
                    <a:pt x="1768" y="9507"/>
                  </a:cubicBezTo>
                  <a:cubicBezTo>
                    <a:pt x="1902" y="9373"/>
                    <a:pt x="2035" y="9307"/>
                    <a:pt x="2102" y="9140"/>
                  </a:cubicBezTo>
                  <a:cubicBezTo>
                    <a:pt x="2135" y="9007"/>
                    <a:pt x="2169" y="8806"/>
                    <a:pt x="2235" y="8640"/>
                  </a:cubicBezTo>
                  <a:cubicBezTo>
                    <a:pt x="2269" y="8473"/>
                    <a:pt x="2269" y="8273"/>
                    <a:pt x="2269" y="8039"/>
                  </a:cubicBezTo>
                  <a:lnTo>
                    <a:pt x="2269" y="1601"/>
                  </a:lnTo>
                  <a:cubicBezTo>
                    <a:pt x="2269" y="1368"/>
                    <a:pt x="2235" y="1201"/>
                    <a:pt x="2235" y="1001"/>
                  </a:cubicBezTo>
                  <a:cubicBezTo>
                    <a:pt x="2235" y="834"/>
                    <a:pt x="2169" y="667"/>
                    <a:pt x="2102" y="500"/>
                  </a:cubicBezTo>
                  <a:cubicBezTo>
                    <a:pt x="2035" y="334"/>
                    <a:pt x="1935" y="200"/>
                    <a:pt x="1768" y="134"/>
                  </a:cubicBezTo>
                  <a:cubicBezTo>
                    <a:pt x="1602" y="33"/>
                    <a:pt x="1402"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3033650" y="4991525"/>
              <a:ext cx="186825" cy="241850"/>
            </a:xfrm>
            <a:custGeom>
              <a:avLst/>
              <a:gdLst/>
              <a:ahLst/>
              <a:cxnLst/>
              <a:rect l="l" t="t" r="r" b="b"/>
              <a:pathLst>
                <a:path w="7473" h="9674" extrusionOk="0">
                  <a:moveTo>
                    <a:pt x="6471" y="0"/>
                  </a:moveTo>
                  <a:cubicBezTo>
                    <a:pt x="6238" y="0"/>
                    <a:pt x="6071" y="33"/>
                    <a:pt x="5971" y="100"/>
                  </a:cubicBezTo>
                  <a:cubicBezTo>
                    <a:pt x="5838" y="167"/>
                    <a:pt x="5704" y="267"/>
                    <a:pt x="5671" y="334"/>
                  </a:cubicBezTo>
                  <a:cubicBezTo>
                    <a:pt x="5604" y="434"/>
                    <a:pt x="5537" y="534"/>
                    <a:pt x="5537" y="667"/>
                  </a:cubicBezTo>
                  <a:cubicBezTo>
                    <a:pt x="5504" y="801"/>
                    <a:pt x="5504" y="934"/>
                    <a:pt x="5504" y="1101"/>
                  </a:cubicBezTo>
                  <a:lnTo>
                    <a:pt x="5504" y="6805"/>
                  </a:lnTo>
                  <a:lnTo>
                    <a:pt x="5337" y="6805"/>
                  </a:lnTo>
                  <a:lnTo>
                    <a:pt x="3102" y="867"/>
                  </a:lnTo>
                  <a:cubicBezTo>
                    <a:pt x="3002" y="701"/>
                    <a:pt x="2902" y="601"/>
                    <a:pt x="2835" y="467"/>
                  </a:cubicBezTo>
                  <a:cubicBezTo>
                    <a:pt x="2702" y="334"/>
                    <a:pt x="2602" y="267"/>
                    <a:pt x="2468" y="167"/>
                  </a:cubicBezTo>
                  <a:cubicBezTo>
                    <a:pt x="2335" y="100"/>
                    <a:pt x="2168" y="33"/>
                    <a:pt x="1901" y="33"/>
                  </a:cubicBezTo>
                  <a:lnTo>
                    <a:pt x="1001" y="33"/>
                  </a:lnTo>
                  <a:cubicBezTo>
                    <a:pt x="767" y="33"/>
                    <a:pt x="534" y="100"/>
                    <a:pt x="434" y="167"/>
                  </a:cubicBezTo>
                  <a:cubicBezTo>
                    <a:pt x="300" y="300"/>
                    <a:pt x="200" y="367"/>
                    <a:pt x="133" y="534"/>
                  </a:cubicBezTo>
                  <a:cubicBezTo>
                    <a:pt x="33" y="667"/>
                    <a:pt x="0" y="834"/>
                    <a:pt x="0" y="1034"/>
                  </a:cubicBezTo>
                  <a:lnTo>
                    <a:pt x="0" y="1635"/>
                  </a:lnTo>
                  <a:lnTo>
                    <a:pt x="0" y="8606"/>
                  </a:lnTo>
                  <a:cubicBezTo>
                    <a:pt x="0" y="8740"/>
                    <a:pt x="33" y="8873"/>
                    <a:pt x="33" y="9007"/>
                  </a:cubicBezTo>
                  <a:cubicBezTo>
                    <a:pt x="33" y="9140"/>
                    <a:pt x="100" y="9273"/>
                    <a:pt x="167" y="9340"/>
                  </a:cubicBezTo>
                  <a:cubicBezTo>
                    <a:pt x="200" y="9474"/>
                    <a:pt x="300" y="9540"/>
                    <a:pt x="467" y="9607"/>
                  </a:cubicBezTo>
                  <a:cubicBezTo>
                    <a:pt x="634" y="9640"/>
                    <a:pt x="801" y="9674"/>
                    <a:pt x="1034" y="9674"/>
                  </a:cubicBezTo>
                  <a:cubicBezTo>
                    <a:pt x="1268" y="9674"/>
                    <a:pt x="1434" y="9640"/>
                    <a:pt x="1534" y="9607"/>
                  </a:cubicBezTo>
                  <a:cubicBezTo>
                    <a:pt x="1668" y="9507"/>
                    <a:pt x="1801" y="9440"/>
                    <a:pt x="1835" y="9340"/>
                  </a:cubicBezTo>
                  <a:cubicBezTo>
                    <a:pt x="1901" y="9273"/>
                    <a:pt x="1968" y="9140"/>
                    <a:pt x="1968" y="9007"/>
                  </a:cubicBezTo>
                  <a:cubicBezTo>
                    <a:pt x="2001" y="8873"/>
                    <a:pt x="2001" y="8740"/>
                    <a:pt x="2001" y="8606"/>
                  </a:cubicBezTo>
                  <a:lnTo>
                    <a:pt x="2001" y="2869"/>
                  </a:lnTo>
                  <a:lnTo>
                    <a:pt x="2168" y="2869"/>
                  </a:lnTo>
                  <a:lnTo>
                    <a:pt x="4270" y="8506"/>
                  </a:lnTo>
                  <a:cubicBezTo>
                    <a:pt x="4303" y="8606"/>
                    <a:pt x="4336" y="8706"/>
                    <a:pt x="4370" y="8840"/>
                  </a:cubicBezTo>
                  <a:lnTo>
                    <a:pt x="4637" y="9207"/>
                  </a:lnTo>
                  <a:cubicBezTo>
                    <a:pt x="4770" y="9307"/>
                    <a:pt x="4870" y="9440"/>
                    <a:pt x="5004" y="9507"/>
                  </a:cubicBezTo>
                  <a:cubicBezTo>
                    <a:pt x="5170" y="9574"/>
                    <a:pt x="5337" y="9640"/>
                    <a:pt x="5537" y="9640"/>
                  </a:cubicBezTo>
                  <a:lnTo>
                    <a:pt x="6471" y="9640"/>
                  </a:lnTo>
                  <a:cubicBezTo>
                    <a:pt x="6705" y="9640"/>
                    <a:pt x="6905" y="9574"/>
                    <a:pt x="7038" y="9507"/>
                  </a:cubicBezTo>
                  <a:cubicBezTo>
                    <a:pt x="7172" y="9373"/>
                    <a:pt x="7305" y="9307"/>
                    <a:pt x="7339" y="9140"/>
                  </a:cubicBezTo>
                  <a:cubicBezTo>
                    <a:pt x="7405" y="9007"/>
                    <a:pt x="7472" y="8806"/>
                    <a:pt x="7472" y="8640"/>
                  </a:cubicBezTo>
                  <a:lnTo>
                    <a:pt x="7472" y="8039"/>
                  </a:lnTo>
                  <a:lnTo>
                    <a:pt x="7472" y="1101"/>
                  </a:lnTo>
                  <a:cubicBezTo>
                    <a:pt x="7472" y="934"/>
                    <a:pt x="7405" y="801"/>
                    <a:pt x="7405" y="667"/>
                  </a:cubicBezTo>
                  <a:cubicBezTo>
                    <a:pt x="7405" y="534"/>
                    <a:pt x="7339" y="467"/>
                    <a:pt x="7305" y="334"/>
                  </a:cubicBezTo>
                  <a:cubicBezTo>
                    <a:pt x="7272" y="200"/>
                    <a:pt x="7138" y="134"/>
                    <a:pt x="7005" y="100"/>
                  </a:cubicBezTo>
                  <a:cubicBezTo>
                    <a:pt x="6872" y="33"/>
                    <a:pt x="6705" y="0"/>
                    <a:pt x="6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2811000" y="4991525"/>
              <a:ext cx="165150" cy="242700"/>
            </a:xfrm>
            <a:custGeom>
              <a:avLst/>
              <a:gdLst/>
              <a:ahLst/>
              <a:cxnLst/>
              <a:rect l="l" t="t" r="r" b="b"/>
              <a:pathLst>
                <a:path w="6606" h="9708" extrusionOk="0">
                  <a:moveTo>
                    <a:pt x="3336" y="1801"/>
                  </a:moveTo>
                  <a:lnTo>
                    <a:pt x="4337" y="5471"/>
                  </a:lnTo>
                  <a:lnTo>
                    <a:pt x="2169" y="5471"/>
                  </a:lnTo>
                  <a:lnTo>
                    <a:pt x="3169" y="1801"/>
                  </a:lnTo>
                  <a:close/>
                  <a:moveTo>
                    <a:pt x="2902" y="0"/>
                  </a:moveTo>
                  <a:cubicBezTo>
                    <a:pt x="2636" y="0"/>
                    <a:pt x="2435" y="33"/>
                    <a:pt x="2269" y="134"/>
                  </a:cubicBezTo>
                  <a:cubicBezTo>
                    <a:pt x="2102" y="200"/>
                    <a:pt x="1968" y="300"/>
                    <a:pt x="1835" y="434"/>
                  </a:cubicBezTo>
                  <a:cubicBezTo>
                    <a:pt x="1768" y="534"/>
                    <a:pt x="1668" y="667"/>
                    <a:pt x="1602" y="834"/>
                  </a:cubicBezTo>
                  <a:cubicBezTo>
                    <a:pt x="1501" y="1001"/>
                    <a:pt x="1468" y="1168"/>
                    <a:pt x="1435" y="1334"/>
                  </a:cubicBezTo>
                  <a:cubicBezTo>
                    <a:pt x="1235" y="2135"/>
                    <a:pt x="968" y="2936"/>
                    <a:pt x="734" y="3769"/>
                  </a:cubicBezTo>
                  <a:cubicBezTo>
                    <a:pt x="467" y="4537"/>
                    <a:pt x="267" y="5371"/>
                    <a:pt x="0" y="6171"/>
                  </a:cubicBezTo>
                  <a:lnTo>
                    <a:pt x="0" y="6638"/>
                  </a:lnTo>
                  <a:lnTo>
                    <a:pt x="0" y="7139"/>
                  </a:lnTo>
                  <a:lnTo>
                    <a:pt x="0" y="7639"/>
                  </a:lnTo>
                  <a:lnTo>
                    <a:pt x="0" y="8106"/>
                  </a:lnTo>
                  <a:lnTo>
                    <a:pt x="0" y="8306"/>
                  </a:lnTo>
                  <a:lnTo>
                    <a:pt x="0" y="8806"/>
                  </a:lnTo>
                  <a:cubicBezTo>
                    <a:pt x="0" y="8973"/>
                    <a:pt x="67" y="9140"/>
                    <a:pt x="100" y="9273"/>
                  </a:cubicBezTo>
                  <a:cubicBezTo>
                    <a:pt x="167" y="9440"/>
                    <a:pt x="267" y="9507"/>
                    <a:pt x="401" y="9607"/>
                  </a:cubicBezTo>
                  <a:cubicBezTo>
                    <a:pt x="501" y="9674"/>
                    <a:pt x="668" y="9707"/>
                    <a:pt x="934" y="9707"/>
                  </a:cubicBezTo>
                  <a:cubicBezTo>
                    <a:pt x="1168" y="9707"/>
                    <a:pt x="1335" y="9674"/>
                    <a:pt x="1468" y="9607"/>
                  </a:cubicBezTo>
                  <a:cubicBezTo>
                    <a:pt x="1602" y="9540"/>
                    <a:pt x="1735" y="9440"/>
                    <a:pt x="1768" y="9307"/>
                  </a:cubicBezTo>
                  <a:cubicBezTo>
                    <a:pt x="1835" y="9140"/>
                    <a:pt x="1902" y="9007"/>
                    <a:pt x="1902" y="8840"/>
                  </a:cubicBezTo>
                  <a:lnTo>
                    <a:pt x="1902" y="8339"/>
                  </a:lnTo>
                  <a:lnTo>
                    <a:pt x="1902" y="7372"/>
                  </a:lnTo>
                  <a:lnTo>
                    <a:pt x="4637" y="7372"/>
                  </a:lnTo>
                  <a:lnTo>
                    <a:pt x="4637" y="8339"/>
                  </a:lnTo>
                  <a:lnTo>
                    <a:pt x="4637" y="8840"/>
                  </a:lnTo>
                  <a:cubicBezTo>
                    <a:pt x="4670" y="9007"/>
                    <a:pt x="4737" y="9173"/>
                    <a:pt x="4770" y="9307"/>
                  </a:cubicBezTo>
                  <a:cubicBezTo>
                    <a:pt x="4837" y="9440"/>
                    <a:pt x="4937" y="9507"/>
                    <a:pt x="5071" y="9607"/>
                  </a:cubicBezTo>
                  <a:cubicBezTo>
                    <a:pt x="5171" y="9674"/>
                    <a:pt x="5338" y="9707"/>
                    <a:pt x="5604" y="9707"/>
                  </a:cubicBezTo>
                  <a:cubicBezTo>
                    <a:pt x="5871" y="9707"/>
                    <a:pt x="6005" y="9674"/>
                    <a:pt x="6138" y="9607"/>
                  </a:cubicBezTo>
                  <a:cubicBezTo>
                    <a:pt x="6272" y="9507"/>
                    <a:pt x="6405" y="9373"/>
                    <a:pt x="6438" y="9273"/>
                  </a:cubicBezTo>
                  <a:cubicBezTo>
                    <a:pt x="6505" y="9107"/>
                    <a:pt x="6572" y="8973"/>
                    <a:pt x="6572" y="8806"/>
                  </a:cubicBezTo>
                  <a:lnTo>
                    <a:pt x="6572" y="8306"/>
                  </a:lnTo>
                  <a:lnTo>
                    <a:pt x="6572" y="8106"/>
                  </a:lnTo>
                  <a:cubicBezTo>
                    <a:pt x="6572" y="7772"/>
                    <a:pt x="6605" y="7472"/>
                    <a:pt x="6572" y="7139"/>
                  </a:cubicBezTo>
                  <a:cubicBezTo>
                    <a:pt x="6505" y="6805"/>
                    <a:pt x="6505" y="6471"/>
                    <a:pt x="6505" y="6171"/>
                  </a:cubicBezTo>
                  <a:lnTo>
                    <a:pt x="5071" y="1334"/>
                  </a:lnTo>
                  <a:cubicBezTo>
                    <a:pt x="5004" y="1168"/>
                    <a:pt x="4937" y="1001"/>
                    <a:pt x="4904" y="834"/>
                  </a:cubicBezTo>
                  <a:cubicBezTo>
                    <a:pt x="4837" y="667"/>
                    <a:pt x="4770" y="534"/>
                    <a:pt x="4637" y="434"/>
                  </a:cubicBezTo>
                  <a:cubicBezTo>
                    <a:pt x="4504" y="300"/>
                    <a:pt x="4404" y="200"/>
                    <a:pt x="4237" y="134"/>
                  </a:cubicBezTo>
                  <a:cubicBezTo>
                    <a:pt x="4070" y="33"/>
                    <a:pt x="3836" y="0"/>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2632550" y="4991525"/>
              <a:ext cx="165150" cy="241025"/>
            </a:xfrm>
            <a:custGeom>
              <a:avLst/>
              <a:gdLst/>
              <a:ahLst/>
              <a:cxnLst/>
              <a:rect l="l" t="t" r="r" b="b"/>
              <a:pathLst>
                <a:path w="6606" h="9641" extrusionOk="0">
                  <a:moveTo>
                    <a:pt x="1002" y="0"/>
                  </a:moveTo>
                  <a:cubicBezTo>
                    <a:pt x="835" y="33"/>
                    <a:pt x="668" y="33"/>
                    <a:pt x="501" y="134"/>
                  </a:cubicBezTo>
                  <a:cubicBezTo>
                    <a:pt x="334" y="200"/>
                    <a:pt x="201" y="300"/>
                    <a:pt x="134" y="434"/>
                  </a:cubicBezTo>
                  <a:cubicBezTo>
                    <a:pt x="34" y="534"/>
                    <a:pt x="1" y="701"/>
                    <a:pt x="1" y="967"/>
                  </a:cubicBezTo>
                  <a:cubicBezTo>
                    <a:pt x="1" y="1201"/>
                    <a:pt x="34" y="1368"/>
                    <a:pt x="134" y="1501"/>
                  </a:cubicBezTo>
                  <a:cubicBezTo>
                    <a:pt x="201" y="1635"/>
                    <a:pt x="334" y="1701"/>
                    <a:pt x="501" y="1801"/>
                  </a:cubicBezTo>
                  <a:cubicBezTo>
                    <a:pt x="635" y="1868"/>
                    <a:pt x="835" y="1935"/>
                    <a:pt x="1002" y="1935"/>
                  </a:cubicBezTo>
                  <a:cubicBezTo>
                    <a:pt x="1168" y="1968"/>
                    <a:pt x="1368" y="1968"/>
                    <a:pt x="1535" y="1968"/>
                  </a:cubicBezTo>
                  <a:lnTo>
                    <a:pt x="2269" y="1968"/>
                  </a:lnTo>
                  <a:lnTo>
                    <a:pt x="2269" y="8106"/>
                  </a:lnTo>
                  <a:cubicBezTo>
                    <a:pt x="2269" y="8306"/>
                    <a:pt x="2202" y="8506"/>
                    <a:pt x="2269" y="8673"/>
                  </a:cubicBezTo>
                  <a:cubicBezTo>
                    <a:pt x="2302" y="8840"/>
                    <a:pt x="2302" y="9007"/>
                    <a:pt x="2369" y="9173"/>
                  </a:cubicBezTo>
                  <a:cubicBezTo>
                    <a:pt x="2436" y="9307"/>
                    <a:pt x="2536" y="9440"/>
                    <a:pt x="2669" y="9507"/>
                  </a:cubicBezTo>
                  <a:cubicBezTo>
                    <a:pt x="2836" y="9607"/>
                    <a:pt x="3036" y="9640"/>
                    <a:pt x="3303" y="9640"/>
                  </a:cubicBezTo>
                  <a:cubicBezTo>
                    <a:pt x="3603" y="9640"/>
                    <a:pt x="3804" y="9607"/>
                    <a:pt x="3937" y="9507"/>
                  </a:cubicBezTo>
                  <a:cubicBezTo>
                    <a:pt x="4037" y="9440"/>
                    <a:pt x="4137" y="9307"/>
                    <a:pt x="4204" y="9173"/>
                  </a:cubicBezTo>
                  <a:cubicBezTo>
                    <a:pt x="4304" y="9040"/>
                    <a:pt x="4337" y="8873"/>
                    <a:pt x="4337" y="8673"/>
                  </a:cubicBezTo>
                  <a:lnTo>
                    <a:pt x="4337" y="8106"/>
                  </a:lnTo>
                  <a:lnTo>
                    <a:pt x="4337" y="1968"/>
                  </a:lnTo>
                  <a:lnTo>
                    <a:pt x="5038" y="1968"/>
                  </a:lnTo>
                  <a:cubicBezTo>
                    <a:pt x="5205" y="1968"/>
                    <a:pt x="5438" y="1935"/>
                    <a:pt x="5605" y="1935"/>
                  </a:cubicBezTo>
                  <a:cubicBezTo>
                    <a:pt x="5772" y="1868"/>
                    <a:pt x="5938" y="1868"/>
                    <a:pt x="6105" y="1801"/>
                  </a:cubicBezTo>
                  <a:cubicBezTo>
                    <a:pt x="6272" y="1701"/>
                    <a:pt x="6372" y="1635"/>
                    <a:pt x="6472" y="1501"/>
                  </a:cubicBezTo>
                  <a:cubicBezTo>
                    <a:pt x="6539" y="1368"/>
                    <a:pt x="6606" y="1168"/>
                    <a:pt x="6606" y="967"/>
                  </a:cubicBezTo>
                  <a:cubicBezTo>
                    <a:pt x="6606" y="767"/>
                    <a:pt x="6539" y="534"/>
                    <a:pt x="6472" y="434"/>
                  </a:cubicBezTo>
                  <a:cubicBezTo>
                    <a:pt x="6372" y="300"/>
                    <a:pt x="6272" y="200"/>
                    <a:pt x="6105" y="134"/>
                  </a:cubicBezTo>
                  <a:cubicBezTo>
                    <a:pt x="5972" y="33"/>
                    <a:pt x="5772" y="0"/>
                    <a:pt x="5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2436575" y="4991525"/>
              <a:ext cx="56750" cy="241025"/>
            </a:xfrm>
            <a:custGeom>
              <a:avLst/>
              <a:gdLst/>
              <a:ahLst/>
              <a:cxnLst/>
              <a:rect l="l" t="t" r="r" b="b"/>
              <a:pathLst>
                <a:path w="2270" h="9641" extrusionOk="0">
                  <a:moveTo>
                    <a:pt x="1135" y="0"/>
                  </a:moveTo>
                  <a:cubicBezTo>
                    <a:pt x="901" y="0"/>
                    <a:pt x="668" y="33"/>
                    <a:pt x="501" y="134"/>
                  </a:cubicBezTo>
                  <a:cubicBezTo>
                    <a:pt x="401" y="267"/>
                    <a:pt x="234" y="367"/>
                    <a:pt x="168" y="500"/>
                  </a:cubicBezTo>
                  <a:cubicBezTo>
                    <a:pt x="134" y="634"/>
                    <a:pt x="67" y="801"/>
                    <a:pt x="67" y="1001"/>
                  </a:cubicBezTo>
                  <a:cubicBezTo>
                    <a:pt x="1" y="1201"/>
                    <a:pt x="1" y="1368"/>
                    <a:pt x="1" y="1601"/>
                  </a:cubicBezTo>
                  <a:lnTo>
                    <a:pt x="1" y="8039"/>
                  </a:lnTo>
                  <a:cubicBezTo>
                    <a:pt x="1" y="8273"/>
                    <a:pt x="67" y="8439"/>
                    <a:pt x="67" y="8640"/>
                  </a:cubicBezTo>
                  <a:cubicBezTo>
                    <a:pt x="67" y="8806"/>
                    <a:pt x="101" y="8973"/>
                    <a:pt x="168" y="9140"/>
                  </a:cubicBezTo>
                  <a:cubicBezTo>
                    <a:pt x="268" y="9307"/>
                    <a:pt x="334" y="9440"/>
                    <a:pt x="501" y="9507"/>
                  </a:cubicBezTo>
                  <a:cubicBezTo>
                    <a:pt x="668" y="9574"/>
                    <a:pt x="901" y="9640"/>
                    <a:pt x="1135" y="9640"/>
                  </a:cubicBezTo>
                  <a:cubicBezTo>
                    <a:pt x="1402" y="9640"/>
                    <a:pt x="1602" y="9574"/>
                    <a:pt x="1769" y="9507"/>
                  </a:cubicBezTo>
                  <a:cubicBezTo>
                    <a:pt x="1902" y="9373"/>
                    <a:pt x="2002" y="9307"/>
                    <a:pt x="2102" y="9140"/>
                  </a:cubicBezTo>
                  <a:cubicBezTo>
                    <a:pt x="2136" y="9007"/>
                    <a:pt x="2169" y="8806"/>
                    <a:pt x="2236" y="8640"/>
                  </a:cubicBezTo>
                  <a:cubicBezTo>
                    <a:pt x="2269" y="8473"/>
                    <a:pt x="2269" y="8273"/>
                    <a:pt x="2269" y="8039"/>
                  </a:cubicBezTo>
                  <a:lnTo>
                    <a:pt x="2269" y="1601"/>
                  </a:lnTo>
                  <a:cubicBezTo>
                    <a:pt x="2269" y="1368"/>
                    <a:pt x="2236" y="1201"/>
                    <a:pt x="2236" y="1001"/>
                  </a:cubicBezTo>
                  <a:cubicBezTo>
                    <a:pt x="2236" y="834"/>
                    <a:pt x="2169" y="667"/>
                    <a:pt x="2102" y="500"/>
                  </a:cubicBezTo>
                  <a:cubicBezTo>
                    <a:pt x="2002" y="334"/>
                    <a:pt x="1935" y="200"/>
                    <a:pt x="1769" y="134"/>
                  </a:cubicBezTo>
                  <a:cubicBezTo>
                    <a:pt x="1602" y="33"/>
                    <a:pt x="1402"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2333150" y="4989100"/>
              <a:ext cx="162625" cy="245125"/>
            </a:xfrm>
            <a:custGeom>
              <a:avLst/>
              <a:gdLst/>
              <a:ahLst/>
              <a:cxnLst/>
              <a:rect l="l" t="t" r="r" b="b"/>
              <a:pathLst>
                <a:path w="6505" h="9805" extrusionOk="0">
                  <a:moveTo>
                    <a:pt x="3202" y="1798"/>
                  </a:moveTo>
                  <a:cubicBezTo>
                    <a:pt x="3402" y="1798"/>
                    <a:pt x="3636" y="1865"/>
                    <a:pt x="3703" y="1932"/>
                  </a:cubicBezTo>
                  <a:cubicBezTo>
                    <a:pt x="3803" y="2032"/>
                    <a:pt x="3903" y="2099"/>
                    <a:pt x="3970" y="2232"/>
                  </a:cubicBezTo>
                  <a:cubicBezTo>
                    <a:pt x="4036" y="2365"/>
                    <a:pt x="4070" y="2532"/>
                    <a:pt x="4070" y="2699"/>
                  </a:cubicBezTo>
                  <a:lnTo>
                    <a:pt x="4070" y="7202"/>
                  </a:lnTo>
                  <a:cubicBezTo>
                    <a:pt x="4036" y="7369"/>
                    <a:pt x="4036" y="7536"/>
                    <a:pt x="3970" y="7636"/>
                  </a:cubicBezTo>
                  <a:cubicBezTo>
                    <a:pt x="3903" y="7736"/>
                    <a:pt x="3836" y="7869"/>
                    <a:pt x="3703" y="7936"/>
                  </a:cubicBezTo>
                  <a:cubicBezTo>
                    <a:pt x="3569" y="8036"/>
                    <a:pt x="3402" y="8069"/>
                    <a:pt x="3202" y="8069"/>
                  </a:cubicBezTo>
                  <a:cubicBezTo>
                    <a:pt x="3002" y="8069"/>
                    <a:pt x="2835" y="8036"/>
                    <a:pt x="2702" y="7936"/>
                  </a:cubicBezTo>
                  <a:cubicBezTo>
                    <a:pt x="2569" y="7869"/>
                    <a:pt x="2468" y="7769"/>
                    <a:pt x="2402" y="7636"/>
                  </a:cubicBezTo>
                  <a:cubicBezTo>
                    <a:pt x="2335" y="7536"/>
                    <a:pt x="2302" y="7369"/>
                    <a:pt x="2302" y="7202"/>
                  </a:cubicBezTo>
                  <a:lnTo>
                    <a:pt x="2302" y="2699"/>
                  </a:lnTo>
                  <a:cubicBezTo>
                    <a:pt x="2302" y="2499"/>
                    <a:pt x="2335" y="2365"/>
                    <a:pt x="2402" y="2232"/>
                  </a:cubicBezTo>
                  <a:lnTo>
                    <a:pt x="2702" y="1932"/>
                  </a:lnTo>
                  <a:cubicBezTo>
                    <a:pt x="2802" y="1865"/>
                    <a:pt x="3002" y="1798"/>
                    <a:pt x="3202" y="1798"/>
                  </a:cubicBezTo>
                  <a:close/>
                  <a:moveTo>
                    <a:pt x="2881" y="1"/>
                  </a:moveTo>
                  <a:cubicBezTo>
                    <a:pt x="2828" y="1"/>
                    <a:pt x="2769" y="8"/>
                    <a:pt x="2702" y="30"/>
                  </a:cubicBezTo>
                  <a:lnTo>
                    <a:pt x="2068" y="130"/>
                  </a:lnTo>
                  <a:cubicBezTo>
                    <a:pt x="1835" y="197"/>
                    <a:pt x="1635" y="264"/>
                    <a:pt x="1368" y="397"/>
                  </a:cubicBezTo>
                  <a:cubicBezTo>
                    <a:pt x="1134" y="531"/>
                    <a:pt x="901" y="698"/>
                    <a:pt x="701" y="898"/>
                  </a:cubicBezTo>
                  <a:cubicBezTo>
                    <a:pt x="500" y="1098"/>
                    <a:pt x="334" y="1398"/>
                    <a:pt x="200" y="1698"/>
                  </a:cubicBezTo>
                  <a:cubicBezTo>
                    <a:pt x="67" y="1965"/>
                    <a:pt x="0" y="2365"/>
                    <a:pt x="0" y="2799"/>
                  </a:cubicBezTo>
                  <a:lnTo>
                    <a:pt x="0" y="6935"/>
                  </a:lnTo>
                  <a:cubicBezTo>
                    <a:pt x="0" y="7402"/>
                    <a:pt x="67" y="7769"/>
                    <a:pt x="200" y="8103"/>
                  </a:cubicBezTo>
                  <a:cubicBezTo>
                    <a:pt x="334" y="8436"/>
                    <a:pt x="500" y="8703"/>
                    <a:pt x="701" y="8903"/>
                  </a:cubicBezTo>
                  <a:cubicBezTo>
                    <a:pt x="901" y="9104"/>
                    <a:pt x="1134" y="9270"/>
                    <a:pt x="1368" y="9404"/>
                  </a:cubicBezTo>
                  <a:cubicBezTo>
                    <a:pt x="1635" y="9537"/>
                    <a:pt x="1868" y="9637"/>
                    <a:pt x="2068" y="9671"/>
                  </a:cubicBezTo>
                  <a:cubicBezTo>
                    <a:pt x="2335" y="9771"/>
                    <a:pt x="2535" y="9804"/>
                    <a:pt x="2702" y="9804"/>
                  </a:cubicBezTo>
                  <a:lnTo>
                    <a:pt x="3803" y="9804"/>
                  </a:lnTo>
                  <a:lnTo>
                    <a:pt x="4437" y="9671"/>
                  </a:lnTo>
                  <a:cubicBezTo>
                    <a:pt x="4670" y="9604"/>
                    <a:pt x="4870" y="9537"/>
                    <a:pt x="5137" y="9404"/>
                  </a:cubicBezTo>
                  <a:cubicBezTo>
                    <a:pt x="5371" y="9270"/>
                    <a:pt x="5604" y="9104"/>
                    <a:pt x="5804" y="8903"/>
                  </a:cubicBezTo>
                  <a:cubicBezTo>
                    <a:pt x="6004" y="8703"/>
                    <a:pt x="6171" y="8436"/>
                    <a:pt x="6305" y="8103"/>
                  </a:cubicBezTo>
                  <a:cubicBezTo>
                    <a:pt x="6438" y="7769"/>
                    <a:pt x="6505" y="7402"/>
                    <a:pt x="6505" y="6935"/>
                  </a:cubicBezTo>
                  <a:lnTo>
                    <a:pt x="6505" y="2799"/>
                  </a:lnTo>
                  <a:cubicBezTo>
                    <a:pt x="6505" y="2365"/>
                    <a:pt x="6438" y="1965"/>
                    <a:pt x="6305" y="1698"/>
                  </a:cubicBezTo>
                  <a:cubicBezTo>
                    <a:pt x="6171" y="1365"/>
                    <a:pt x="6004" y="1098"/>
                    <a:pt x="5804" y="898"/>
                  </a:cubicBezTo>
                  <a:cubicBezTo>
                    <a:pt x="5604" y="698"/>
                    <a:pt x="5371" y="531"/>
                    <a:pt x="5137" y="397"/>
                  </a:cubicBezTo>
                  <a:cubicBezTo>
                    <a:pt x="4870" y="297"/>
                    <a:pt x="4637" y="197"/>
                    <a:pt x="4437" y="130"/>
                  </a:cubicBezTo>
                  <a:cubicBezTo>
                    <a:pt x="4170" y="64"/>
                    <a:pt x="3970" y="30"/>
                    <a:pt x="3803" y="30"/>
                  </a:cubicBezTo>
                  <a:lnTo>
                    <a:pt x="3136" y="30"/>
                  </a:lnTo>
                  <a:cubicBezTo>
                    <a:pt x="3069" y="30"/>
                    <a:pt x="2987" y="1"/>
                    <a:pt x="2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2132175" y="4991525"/>
              <a:ext cx="186825" cy="241850"/>
            </a:xfrm>
            <a:custGeom>
              <a:avLst/>
              <a:gdLst/>
              <a:ahLst/>
              <a:cxnLst/>
              <a:rect l="l" t="t" r="r" b="b"/>
              <a:pathLst>
                <a:path w="7473" h="9674" extrusionOk="0">
                  <a:moveTo>
                    <a:pt x="6471" y="0"/>
                  </a:moveTo>
                  <a:cubicBezTo>
                    <a:pt x="6271" y="0"/>
                    <a:pt x="6104" y="33"/>
                    <a:pt x="5971" y="100"/>
                  </a:cubicBezTo>
                  <a:cubicBezTo>
                    <a:pt x="5838" y="167"/>
                    <a:pt x="5738" y="267"/>
                    <a:pt x="5671" y="334"/>
                  </a:cubicBezTo>
                  <a:cubicBezTo>
                    <a:pt x="5604" y="434"/>
                    <a:pt x="5571" y="534"/>
                    <a:pt x="5571" y="667"/>
                  </a:cubicBezTo>
                  <a:cubicBezTo>
                    <a:pt x="5504" y="801"/>
                    <a:pt x="5504" y="934"/>
                    <a:pt x="5504" y="1101"/>
                  </a:cubicBezTo>
                  <a:lnTo>
                    <a:pt x="5504" y="6805"/>
                  </a:lnTo>
                  <a:lnTo>
                    <a:pt x="5337" y="6805"/>
                  </a:lnTo>
                  <a:lnTo>
                    <a:pt x="3102" y="867"/>
                  </a:lnTo>
                  <a:cubicBezTo>
                    <a:pt x="3002" y="701"/>
                    <a:pt x="2936" y="601"/>
                    <a:pt x="2835" y="467"/>
                  </a:cubicBezTo>
                  <a:cubicBezTo>
                    <a:pt x="2735" y="334"/>
                    <a:pt x="2602" y="267"/>
                    <a:pt x="2469" y="167"/>
                  </a:cubicBezTo>
                  <a:cubicBezTo>
                    <a:pt x="2335" y="100"/>
                    <a:pt x="2168" y="33"/>
                    <a:pt x="1935" y="33"/>
                  </a:cubicBezTo>
                  <a:lnTo>
                    <a:pt x="1001" y="33"/>
                  </a:lnTo>
                  <a:cubicBezTo>
                    <a:pt x="767" y="33"/>
                    <a:pt x="567" y="100"/>
                    <a:pt x="434" y="167"/>
                  </a:cubicBezTo>
                  <a:cubicBezTo>
                    <a:pt x="300" y="300"/>
                    <a:pt x="234" y="367"/>
                    <a:pt x="134" y="534"/>
                  </a:cubicBezTo>
                  <a:cubicBezTo>
                    <a:pt x="67" y="667"/>
                    <a:pt x="0" y="834"/>
                    <a:pt x="0" y="1034"/>
                  </a:cubicBezTo>
                  <a:lnTo>
                    <a:pt x="0" y="1635"/>
                  </a:lnTo>
                  <a:lnTo>
                    <a:pt x="0" y="8606"/>
                  </a:lnTo>
                  <a:cubicBezTo>
                    <a:pt x="0" y="8740"/>
                    <a:pt x="67" y="8873"/>
                    <a:pt x="67" y="9007"/>
                  </a:cubicBezTo>
                  <a:cubicBezTo>
                    <a:pt x="67" y="9140"/>
                    <a:pt x="100" y="9273"/>
                    <a:pt x="167" y="9340"/>
                  </a:cubicBezTo>
                  <a:cubicBezTo>
                    <a:pt x="234" y="9474"/>
                    <a:pt x="300" y="9540"/>
                    <a:pt x="467" y="9607"/>
                  </a:cubicBezTo>
                  <a:cubicBezTo>
                    <a:pt x="634" y="9640"/>
                    <a:pt x="801" y="9674"/>
                    <a:pt x="1068" y="9674"/>
                  </a:cubicBezTo>
                  <a:cubicBezTo>
                    <a:pt x="1268" y="9674"/>
                    <a:pt x="1434" y="9640"/>
                    <a:pt x="1568" y="9607"/>
                  </a:cubicBezTo>
                  <a:cubicBezTo>
                    <a:pt x="1668" y="9507"/>
                    <a:pt x="1801" y="9440"/>
                    <a:pt x="1835" y="9340"/>
                  </a:cubicBezTo>
                  <a:cubicBezTo>
                    <a:pt x="1935" y="9273"/>
                    <a:pt x="1968" y="9140"/>
                    <a:pt x="1968" y="9007"/>
                  </a:cubicBezTo>
                  <a:cubicBezTo>
                    <a:pt x="2002" y="8873"/>
                    <a:pt x="2002" y="8740"/>
                    <a:pt x="2002" y="8606"/>
                  </a:cubicBezTo>
                  <a:lnTo>
                    <a:pt x="2002" y="2869"/>
                  </a:lnTo>
                  <a:lnTo>
                    <a:pt x="2168" y="2869"/>
                  </a:lnTo>
                  <a:lnTo>
                    <a:pt x="4270" y="8506"/>
                  </a:lnTo>
                  <a:cubicBezTo>
                    <a:pt x="4303" y="8606"/>
                    <a:pt x="4337" y="8706"/>
                    <a:pt x="4403" y="8840"/>
                  </a:cubicBezTo>
                  <a:lnTo>
                    <a:pt x="4637" y="9207"/>
                  </a:lnTo>
                  <a:cubicBezTo>
                    <a:pt x="4770" y="9307"/>
                    <a:pt x="4904" y="9440"/>
                    <a:pt x="5004" y="9507"/>
                  </a:cubicBezTo>
                  <a:cubicBezTo>
                    <a:pt x="5170" y="9574"/>
                    <a:pt x="5337" y="9640"/>
                    <a:pt x="5571" y="9640"/>
                  </a:cubicBezTo>
                  <a:lnTo>
                    <a:pt x="6471" y="9640"/>
                  </a:lnTo>
                  <a:cubicBezTo>
                    <a:pt x="6738" y="9640"/>
                    <a:pt x="6938" y="9574"/>
                    <a:pt x="7072" y="9507"/>
                  </a:cubicBezTo>
                  <a:cubicBezTo>
                    <a:pt x="7172" y="9373"/>
                    <a:pt x="7305" y="9307"/>
                    <a:pt x="7339" y="9140"/>
                  </a:cubicBezTo>
                  <a:cubicBezTo>
                    <a:pt x="7439" y="9007"/>
                    <a:pt x="7472" y="8806"/>
                    <a:pt x="7472" y="8640"/>
                  </a:cubicBezTo>
                  <a:lnTo>
                    <a:pt x="7472" y="8039"/>
                  </a:lnTo>
                  <a:lnTo>
                    <a:pt x="7472" y="1101"/>
                  </a:lnTo>
                  <a:cubicBezTo>
                    <a:pt x="7472" y="934"/>
                    <a:pt x="7439" y="801"/>
                    <a:pt x="7439" y="667"/>
                  </a:cubicBezTo>
                  <a:cubicBezTo>
                    <a:pt x="7439" y="534"/>
                    <a:pt x="7339" y="467"/>
                    <a:pt x="7305" y="334"/>
                  </a:cubicBezTo>
                  <a:cubicBezTo>
                    <a:pt x="7272" y="200"/>
                    <a:pt x="7139" y="134"/>
                    <a:pt x="7005" y="100"/>
                  </a:cubicBezTo>
                  <a:cubicBezTo>
                    <a:pt x="6872" y="33"/>
                    <a:pt x="6738" y="0"/>
                    <a:pt x="6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2475775" y="3937425"/>
              <a:ext cx="627150" cy="882325"/>
            </a:xfrm>
            <a:custGeom>
              <a:avLst/>
              <a:gdLst/>
              <a:ahLst/>
              <a:cxnLst/>
              <a:rect l="l" t="t" r="r" b="b"/>
              <a:pathLst>
                <a:path w="25086" h="35293" extrusionOk="0">
                  <a:moveTo>
                    <a:pt x="12543" y="1"/>
                  </a:moveTo>
                  <a:cubicBezTo>
                    <a:pt x="19448" y="1"/>
                    <a:pt x="25086" y="5638"/>
                    <a:pt x="25086" y="12576"/>
                  </a:cubicBezTo>
                  <a:cubicBezTo>
                    <a:pt x="25086" y="14945"/>
                    <a:pt x="24418" y="17180"/>
                    <a:pt x="23251" y="19081"/>
                  </a:cubicBezTo>
                  <a:lnTo>
                    <a:pt x="13878" y="34525"/>
                  </a:lnTo>
                  <a:cubicBezTo>
                    <a:pt x="13611" y="34992"/>
                    <a:pt x="13110" y="35293"/>
                    <a:pt x="12543" y="35293"/>
                  </a:cubicBezTo>
                  <a:cubicBezTo>
                    <a:pt x="12010" y="35293"/>
                    <a:pt x="11509" y="34992"/>
                    <a:pt x="11209" y="34525"/>
                  </a:cubicBezTo>
                  <a:lnTo>
                    <a:pt x="1836" y="19081"/>
                  </a:lnTo>
                  <a:cubicBezTo>
                    <a:pt x="668" y="17180"/>
                    <a:pt x="1" y="14945"/>
                    <a:pt x="1" y="12576"/>
                  </a:cubicBezTo>
                  <a:cubicBezTo>
                    <a:pt x="1" y="5638"/>
                    <a:pt x="5605" y="1"/>
                    <a:pt x="12543" y="1"/>
                  </a:cubicBezTo>
                  <a:close/>
                  <a:moveTo>
                    <a:pt x="12543" y="7339"/>
                  </a:moveTo>
                  <a:cubicBezTo>
                    <a:pt x="9675" y="7339"/>
                    <a:pt x="7340" y="9674"/>
                    <a:pt x="7340" y="12576"/>
                  </a:cubicBezTo>
                  <a:cubicBezTo>
                    <a:pt x="7340" y="15445"/>
                    <a:pt x="9675" y="17780"/>
                    <a:pt x="12543" y="17780"/>
                  </a:cubicBezTo>
                  <a:cubicBezTo>
                    <a:pt x="15412" y="17780"/>
                    <a:pt x="17747" y="15445"/>
                    <a:pt x="17747" y="12576"/>
                  </a:cubicBezTo>
                  <a:cubicBezTo>
                    <a:pt x="17747" y="9674"/>
                    <a:pt x="15412" y="7339"/>
                    <a:pt x="12543" y="733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38"/>
          <p:cNvGrpSpPr/>
          <p:nvPr/>
        </p:nvGrpSpPr>
        <p:grpSpPr>
          <a:xfrm>
            <a:off x="5790525" y="2891200"/>
            <a:ext cx="2433425" cy="1265100"/>
            <a:chOff x="-1877000" y="703450"/>
            <a:chExt cx="2433425" cy="1265100"/>
          </a:xfrm>
        </p:grpSpPr>
        <p:sp>
          <p:nvSpPr>
            <p:cNvPr id="1646" name="Google Shape;1646;p38"/>
            <p:cNvSpPr/>
            <p:nvPr/>
          </p:nvSpPr>
          <p:spPr>
            <a:xfrm>
              <a:off x="-1844475" y="703450"/>
              <a:ext cx="2400900" cy="1265100"/>
            </a:xfrm>
            <a:custGeom>
              <a:avLst/>
              <a:gdLst/>
              <a:ahLst/>
              <a:cxnLst/>
              <a:rect l="l" t="t" r="r" b="b"/>
              <a:pathLst>
                <a:path w="96036" h="50604" extrusionOk="0">
                  <a:moveTo>
                    <a:pt x="96036" y="25552"/>
                  </a:moveTo>
                  <a:cubicBezTo>
                    <a:pt x="96036" y="25452"/>
                    <a:pt x="96036" y="25385"/>
                    <a:pt x="96002" y="25285"/>
                  </a:cubicBezTo>
                  <a:cubicBezTo>
                    <a:pt x="96002" y="25218"/>
                    <a:pt x="95935" y="25118"/>
                    <a:pt x="95935" y="25052"/>
                  </a:cubicBezTo>
                  <a:cubicBezTo>
                    <a:pt x="95902" y="24952"/>
                    <a:pt x="95902" y="24885"/>
                    <a:pt x="95869" y="24785"/>
                  </a:cubicBezTo>
                  <a:cubicBezTo>
                    <a:pt x="95835" y="24751"/>
                    <a:pt x="95835" y="24685"/>
                    <a:pt x="95769" y="24618"/>
                  </a:cubicBezTo>
                  <a:cubicBezTo>
                    <a:pt x="95735" y="24551"/>
                    <a:pt x="95702" y="24451"/>
                    <a:pt x="95602" y="24384"/>
                  </a:cubicBezTo>
                  <a:cubicBezTo>
                    <a:pt x="95602" y="24384"/>
                    <a:pt x="95535" y="24284"/>
                    <a:pt x="95535" y="24251"/>
                  </a:cubicBezTo>
                  <a:cubicBezTo>
                    <a:pt x="95502" y="24218"/>
                    <a:pt x="95435" y="24118"/>
                    <a:pt x="95335" y="24051"/>
                  </a:cubicBezTo>
                  <a:cubicBezTo>
                    <a:pt x="95235" y="24018"/>
                    <a:pt x="95168" y="23951"/>
                    <a:pt x="95068" y="23884"/>
                  </a:cubicBezTo>
                  <a:cubicBezTo>
                    <a:pt x="94234" y="23384"/>
                    <a:pt x="91532" y="22049"/>
                    <a:pt x="81692" y="17246"/>
                  </a:cubicBezTo>
                  <a:lnTo>
                    <a:pt x="81692" y="17113"/>
                  </a:lnTo>
                  <a:cubicBezTo>
                    <a:pt x="81692" y="17046"/>
                    <a:pt x="81692" y="16912"/>
                    <a:pt x="81659" y="16846"/>
                  </a:cubicBezTo>
                  <a:cubicBezTo>
                    <a:pt x="81659" y="16746"/>
                    <a:pt x="81659" y="16712"/>
                    <a:pt x="81592" y="16612"/>
                  </a:cubicBezTo>
                  <a:cubicBezTo>
                    <a:pt x="81592" y="16512"/>
                    <a:pt x="81559" y="16412"/>
                    <a:pt x="81559" y="16279"/>
                  </a:cubicBezTo>
                  <a:cubicBezTo>
                    <a:pt x="81559" y="16245"/>
                    <a:pt x="81559" y="16212"/>
                    <a:pt x="81525" y="16112"/>
                  </a:cubicBezTo>
                  <a:cubicBezTo>
                    <a:pt x="81492" y="16012"/>
                    <a:pt x="81492" y="15912"/>
                    <a:pt x="81425" y="15778"/>
                  </a:cubicBezTo>
                  <a:cubicBezTo>
                    <a:pt x="81425" y="15745"/>
                    <a:pt x="81425" y="15712"/>
                    <a:pt x="81392" y="15678"/>
                  </a:cubicBezTo>
                  <a:cubicBezTo>
                    <a:pt x="81358" y="15511"/>
                    <a:pt x="81325" y="15378"/>
                    <a:pt x="81292" y="15211"/>
                  </a:cubicBezTo>
                  <a:lnTo>
                    <a:pt x="81292" y="15211"/>
                  </a:lnTo>
                  <a:cubicBezTo>
                    <a:pt x="80758" y="13743"/>
                    <a:pt x="79891" y="12843"/>
                    <a:pt x="79157" y="12209"/>
                  </a:cubicBezTo>
                  <a:cubicBezTo>
                    <a:pt x="81058" y="2502"/>
                    <a:pt x="81025" y="2369"/>
                    <a:pt x="80991" y="2002"/>
                  </a:cubicBezTo>
                  <a:cubicBezTo>
                    <a:pt x="80825" y="868"/>
                    <a:pt x="79824" y="167"/>
                    <a:pt x="78890" y="34"/>
                  </a:cubicBezTo>
                  <a:cubicBezTo>
                    <a:pt x="78790" y="34"/>
                    <a:pt x="78656" y="0"/>
                    <a:pt x="78356" y="0"/>
                  </a:cubicBezTo>
                  <a:cubicBezTo>
                    <a:pt x="77722" y="0"/>
                    <a:pt x="76488" y="34"/>
                    <a:pt x="75788" y="100"/>
                  </a:cubicBezTo>
                  <a:lnTo>
                    <a:pt x="75554" y="167"/>
                  </a:lnTo>
                  <a:lnTo>
                    <a:pt x="75354" y="200"/>
                  </a:lnTo>
                  <a:cubicBezTo>
                    <a:pt x="75287" y="200"/>
                    <a:pt x="75187" y="234"/>
                    <a:pt x="75121" y="234"/>
                  </a:cubicBezTo>
                  <a:cubicBezTo>
                    <a:pt x="74220" y="501"/>
                    <a:pt x="73653" y="1068"/>
                    <a:pt x="73353" y="1535"/>
                  </a:cubicBezTo>
                  <a:lnTo>
                    <a:pt x="68216" y="11542"/>
                  </a:lnTo>
                  <a:lnTo>
                    <a:pt x="63346" y="8707"/>
                  </a:lnTo>
                  <a:cubicBezTo>
                    <a:pt x="63212" y="8606"/>
                    <a:pt x="62478" y="8206"/>
                    <a:pt x="61444" y="8206"/>
                  </a:cubicBezTo>
                  <a:lnTo>
                    <a:pt x="61211" y="8206"/>
                  </a:lnTo>
                  <a:cubicBezTo>
                    <a:pt x="60343" y="8240"/>
                    <a:pt x="57508" y="9007"/>
                    <a:pt x="57041" y="9207"/>
                  </a:cubicBezTo>
                  <a:cubicBezTo>
                    <a:pt x="56874" y="9274"/>
                    <a:pt x="56774" y="9374"/>
                    <a:pt x="56641" y="9440"/>
                  </a:cubicBezTo>
                  <a:cubicBezTo>
                    <a:pt x="56541" y="9507"/>
                    <a:pt x="56474" y="9574"/>
                    <a:pt x="56441" y="9674"/>
                  </a:cubicBezTo>
                  <a:lnTo>
                    <a:pt x="56341" y="9741"/>
                  </a:lnTo>
                  <a:cubicBezTo>
                    <a:pt x="56307" y="9774"/>
                    <a:pt x="56274" y="9874"/>
                    <a:pt x="56207" y="9907"/>
                  </a:cubicBezTo>
                  <a:cubicBezTo>
                    <a:pt x="56174" y="9941"/>
                    <a:pt x="56140" y="10007"/>
                    <a:pt x="56140" y="10041"/>
                  </a:cubicBezTo>
                  <a:cubicBezTo>
                    <a:pt x="56107" y="10108"/>
                    <a:pt x="56040" y="10174"/>
                    <a:pt x="56007" y="10241"/>
                  </a:cubicBezTo>
                  <a:cubicBezTo>
                    <a:pt x="55974" y="10274"/>
                    <a:pt x="55974" y="10341"/>
                    <a:pt x="55940" y="10408"/>
                  </a:cubicBezTo>
                  <a:cubicBezTo>
                    <a:pt x="55874" y="10508"/>
                    <a:pt x="55874" y="10575"/>
                    <a:pt x="55840" y="10675"/>
                  </a:cubicBezTo>
                  <a:cubicBezTo>
                    <a:pt x="55840" y="10708"/>
                    <a:pt x="55807" y="10775"/>
                    <a:pt x="55807" y="10841"/>
                  </a:cubicBezTo>
                  <a:cubicBezTo>
                    <a:pt x="55807" y="10908"/>
                    <a:pt x="55773" y="11008"/>
                    <a:pt x="55773" y="11108"/>
                  </a:cubicBezTo>
                  <a:lnTo>
                    <a:pt x="55773" y="11342"/>
                  </a:lnTo>
                  <a:cubicBezTo>
                    <a:pt x="55773" y="11408"/>
                    <a:pt x="55773" y="11509"/>
                    <a:pt x="55807" y="11609"/>
                  </a:cubicBezTo>
                  <a:cubicBezTo>
                    <a:pt x="55807" y="11709"/>
                    <a:pt x="55840" y="11775"/>
                    <a:pt x="55840" y="11842"/>
                  </a:cubicBezTo>
                  <a:cubicBezTo>
                    <a:pt x="55874" y="12009"/>
                    <a:pt x="55974" y="12176"/>
                    <a:pt x="56040" y="12342"/>
                  </a:cubicBezTo>
                  <a:cubicBezTo>
                    <a:pt x="56174" y="12543"/>
                    <a:pt x="56341" y="12709"/>
                    <a:pt x="56374" y="12743"/>
                  </a:cubicBezTo>
                  <a:lnTo>
                    <a:pt x="56541" y="12910"/>
                  </a:lnTo>
                  <a:lnTo>
                    <a:pt x="56707" y="13043"/>
                  </a:lnTo>
                  <a:lnTo>
                    <a:pt x="57308" y="13510"/>
                  </a:lnTo>
                  <a:cubicBezTo>
                    <a:pt x="48602" y="14577"/>
                    <a:pt x="41096" y="15511"/>
                    <a:pt x="34925" y="16345"/>
                  </a:cubicBezTo>
                  <a:lnTo>
                    <a:pt x="17146" y="6005"/>
                  </a:lnTo>
                  <a:cubicBezTo>
                    <a:pt x="16946" y="5871"/>
                    <a:pt x="15912" y="5271"/>
                    <a:pt x="14477" y="5271"/>
                  </a:cubicBezTo>
                  <a:lnTo>
                    <a:pt x="14177" y="5271"/>
                  </a:lnTo>
                  <a:cubicBezTo>
                    <a:pt x="12809" y="5371"/>
                    <a:pt x="8073" y="6672"/>
                    <a:pt x="7406" y="6939"/>
                  </a:cubicBezTo>
                  <a:cubicBezTo>
                    <a:pt x="7239" y="7039"/>
                    <a:pt x="7105" y="7105"/>
                    <a:pt x="6939" y="7205"/>
                  </a:cubicBezTo>
                  <a:cubicBezTo>
                    <a:pt x="6905" y="7239"/>
                    <a:pt x="6839" y="7239"/>
                    <a:pt x="6805" y="7272"/>
                  </a:cubicBezTo>
                  <a:cubicBezTo>
                    <a:pt x="6772" y="7339"/>
                    <a:pt x="6672" y="7372"/>
                    <a:pt x="6638" y="7406"/>
                  </a:cubicBezTo>
                  <a:lnTo>
                    <a:pt x="6505" y="7539"/>
                  </a:lnTo>
                  <a:cubicBezTo>
                    <a:pt x="6438" y="7606"/>
                    <a:pt x="6338" y="7739"/>
                    <a:pt x="6271" y="7839"/>
                  </a:cubicBezTo>
                  <a:cubicBezTo>
                    <a:pt x="6271" y="7839"/>
                    <a:pt x="6271" y="7873"/>
                    <a:pt x="6205" y="7873"/>
                  </a:cubicBezTo>
                  <a:lnTo>
                    <a:pt x="5971" y="8240"/>
                  </a:lnTo>
                  <a:cubicBezTo>
                    <a:pt x="5938" y="8273"/>
                    <a:pt x="5938" y="8340"/>
                    <a:pt x="5938" y="8373"/>
                  </a:cubicBezTo>
                  <a:cubicBezTo>
                    <a:pt x="5871" y="8440"/>
                    <a:pt x="5838" y="8573"/>
                    <a:pt x="5804" y="8707"/>
                  </a:cubicBezTo>
                  <a:cubicBezTo>
                    <a:pt x="5804" y="8740"/>
                    <a:pt x="5771" y="8840"/>
                    <a:pt x="5771" y="8873"/>
                  </a:cubicBezTo>
                  <a:cubicBezTo>
                    <a:pt x="5704" y="9007"/>
                    <a:pt x="5704" y="9073"/>
                    <a:pt x="5704" y="9207"/>
                  </a:cubicBezTo>
                  <a:lnTo>
                    <a:pt x="5704" y="9407"/>
                  </a:lnTo>
                  <a:cubicBezTo>
                    <a:pt x="5704" y="9540"/>
                    <a:pt x="5704" y="9674"/>
                    <a:pt x="5771" y="9774"/>
                  </a:cubicBezTo>
                  <a:cubicBezTo>
                    <a:pt x="5771" y="9841"/>
                    <a:pt x="5804" y="9941"/>
                    <a:pt x="5804" y="10007"/>
                  </a:cubicBezTo>
                  <a:cubicBezTo>
                    <a:pt x="5838" y="10208"/>
                    <a:pt x="5938" y="10374"/>
                    <a:pt x="6005" y="10541"/>
                  </a:cubicBezTo>
                  <a:cubicBezTo>
                    <a:pt x="6138" y="10741"/>
                    <a:pt x="6271" y="10875"/>
                    <a:pt x="6338" y="10941"/>
                  </a:cubicBezTo>
                  <a:lnTo>
                    <a:pt x="6438" y="11042"/>
                  </a:lnTo>
                  <a:lnTo>
                    <a:pt x="6538" y="11175"/>
                  </a:lnTo>
                  <a:lnTo>
                    <a:pt x="7672" y="9907"/>
                  </a:lnTo>
                  <a:lnTo>
                    <a:pt x="6605" y="11175"/>
                  </a:lnTo>
                  <a:lnTo>
                    <a:pt x="6772" y="11342"/>
                  </a:lnTo>
                  <a:lnTo>
                    <a:pt x="7472" y="11909"/>
                  </a:lnTo>
                  <a:lnTo>
                    <a:pt x="8540" y="12776"/>
                  </a:lnTo>
                  <a:lnTo>
                    <a:pt x="12042" y="15578"/>
                  </a:lnTo>
                  <a:cubicBezTo>
                    <a:pt x="12042" y="15578"/>
                    <a:pt x="15678" y="18447"/>
                    <a:pt x="16512" y="19114"/>
                  </a:cubicBezTo>
                  <a:cubicBezTo>
                    <a:pt x="13210" y="20081"/>
                    <a:pt x="10608" y="22183"/>
                    <a:pt x="8940" y="23751"/>
                  </a:cubicBezTo>
                  <a:lnTo>
                    <a:pt x="8640" y="24051"/>
                  </a:lnTo>
                  <a:lnTo>
                    <a:pt x="8373" y="24284"/>
                  </a:lnTo>
                  <a:lnTo>
                    <a:pt x="8139" y="24551"/>
                  </a:lnTo>
                  <a:lnTo>
                    <a:pt x="7873" y="24785"/>
                  </a:lnTo>
                  <a:lnTo>
                    <a:pt x="7539" y="25185"/>
                  </a:lnTo>
                  <a:lnTo>
                    <a:pt x="7272" y="25519"/>
                  </a:lnTo>
                  <a:lnTo>
                    <a:pt x="6972" y="25886"/>
                  </a:lnTo>
                  <a:lnTo>
                    <a:pt x="6672" y="26252"/>
                  </a:lnTo>
                  <a:cubicBezTo>
                    <a:pt x="5938" y="26786"/>
                    <a:pt x="5271" y="27387"/>
                    <a:pt x="4604" y="27954"/>
                  </a:cubicBezTo>
                  <a:lnTo>
                    <a:pt x="4537" y="28020"/>
                  </a:lnTo>
                  <a:lnTo>
                    <a:pt x="4504" y="28054"/>
                  </a:lnTo>
                  <a:lnTo>
                    <a:pt x="4270" y="28287"/>
                  </a:lnTo>
                  <a:lnTo>
                    <a:pt x="4203" y="28354"/>
                  </a:lnTo>
                  <a:cubicBezTo>
                    <a:pt x="4103" y="28454"/>
                    <a:pt x="3970" y="28554"/>
                    <a:pt x="3870" y="28688"/>
                  </a:cubicBezTo>
                  <a:lnTo>
                    <a:pt x="3536" y="29021"/>
                  </a:lnTo>
                  <a:cubicBezTo>
                    <a:pt x="3436" y="29121"/>
                    <a:pt x="3336" y="29221"/>
                    <a:pt x="3269" y="29355"/>
                  </a:cubicBezTo>
                  <a:cubicBezTo>
                    <a:pt x="3169" y="29455"/>
                    <a:pt x="3036" y="29555"/>
                    <a:pt x="2969" y="29688"/>
                  </a:cubicBezTo>
                  <a:cubicBezTo>
                    <a:pt x="2869" y="29788"/>
                    <a:pt x="2769" y="29888"/>
                    <a:pt x="2669" y="30055"/>
                  </a:cubicBezTo>
                  <a:cubicBezTo>
                    <a:pt x="2602" y="30122"/>
                    <a:pt x="2502" y="30255"/>
                    <a:pt x="2435" y="30355"/>
                  </a:cubicBezTo>
                  <a:cubicBezTo>
                    <a:pt x="2335" y="30455"/>
                    <a:pt x="2269" y="30556"/>
                    <a:pt x="2169" y="30689"/>
                  </a:cubicBezTo>
                  <a:lnTo>
                    <a:pt x="2135" y="30756"/>
                  </a:lnTo>
                  <a:cubicBezTo>
                    <a:pt x="2102" y="30856"/>
                    <a:pt x="2002" y="30922"/>
                    <a:pt x="1968" y="31023"/>
                  </a:cubicBezTo>
                  <a:cubicBezTo>
                    <a:pt x="1835" y="31189"/>
                    <a:pt x="1768" y="31356"/>
                    <a:pt x="1635" y="31456"/>
                  </a:cubicBezTo>
                  <a:cubicBezTo>
                    <a:pt x="1535" y="31623"/>
                    <a:pt x="1435" y="31756"/>
                    <a:pt x="1335" y="31923"/>
                  </a:cubicBezTo>
                  <a:lnTo>
                    <a:pt x="1301" y="31957"/>
                  </a:lnTo>
                  <a:cubicBezTo>
                    <a:pt x="1268" y="32090"/>
                    <a:pt x="1168" y="32157"/>
                    <a:pt x="1134" y="32257"/>
                  </a:cubicBezTo>
                  <a:lnTo>
                    <a:pt x="1001" y="32490"/>
                  </a:lnTo>
                  <a:lnTo>
                    <a:pt x="968" y="32590"/>
                  </a:lnTo>
                  <a:cubicBezTo>
                    <a:pt x="934" y="32724"/>
                    <a:pt x="834" y="32790"/>
                    <a:pt x="801" y="32924"/>
                  </a:cubicBezTo>
                  <a:cubicBezTo>
                    <a:pt x="768" y="33057"/>
                    <a:pt x="701" y="33124"/>
                    <a:pt x="634" y="33257"/>
                  </a:cubicBezTo>
                  <a:cubicBezTo>
                    <a:pt x="601" y="33391"/>
                    <a:pt x="534" y="33458"/>
                    <a:pt x="501" y="33591"/>
                  </a:cubicBezTo>
                  <a:cubicBezTo>
                    <a:pt x="467" y="33724"/>
                    <a:pt x="434" y="33791"/>
                    <a:pt x="367" y="33925"/>
                  </a:cubicBezTo>
                  <a:cubicBezTo>
                    <a:pt x="334" y="34058"/>
                    <a:pt x="301" y="34125"/>
                    <a:pt x="267" y="34258"/>
                  </a:cubicBezTo>
                  <a:cubicBezTo>
                    <a:pt x="200" y="34392"/>
                    <a:pt x="167" y="34458"/>
                    <a:pt x="167" y="34592"/>
                  </a:cubicBezTo>
                  <a:cubicBezTo>
                    <a:pt x="134" y="34725"/>
                    <a:pt x="134" y="34792"/>
                    <a:pt x="100" y="34925"/>
                  </a:cubicBezTo>
                  <a:lnTo>
                    <a:pt x="100" y="34959"/>
                  </a:lnTo>
                  <a:cubicBezTo>
                    <a:pt x="100" y="35059"/>
                    <a:pt x="34" y="35125"/>
                    <a:pt x="34" y="35259"/>
                  </a:cubicBezTo>
                  <a:cubicBezTo>
                    <a:pt x="34" y="35392"/>
                    <a:pt x="0" y="35492"/>
                    <a:pt x="0" y="35659"/>
                  </a:cubicBezTo>
                  <a:lnTo>
                    <a:pt x="0" y="36226"/>
                  </a:lnTo>
                  <a:lnTo>
                    <a:pt x="0" y="36260"/>
                  </a:lnTo>
                  <a:lnTo>
                    <a:pt x="0" y="36593"/>
                  </a:lnTo>
                  <a:lnTo>
                    <a:pt x="0" y="36660"/>
                  </a:lnTo>
                  <a:cubicBezTo>
                    <a:pt x="0" y="36760"/>
                    <a:pt x="0" y="36793"/>
                    <a:pt x="34" y="36893"/>
                  </a:cubicBezTo>
                  <a:lnTo>
                    <a:pt x="34" y="36927"/>
                  </a:lnTo>
                  <a:cubicBezTo>
                    <a:pt x="34" y="37060"/>
                    <a:pt x="100" y="37127"/>
                    <a:pt x="100" y="37260"/>
                  </a:cubicBezTo>
                  <a:cubicBezTo>
                    <a:pt x="100" y="37294"/>
                    <a:pt x="100" y="37394"/>
                    <a:pt x="134" y="37427"/>
                  </a:cubicBezTo>
                  <a:cubicBezTo>
                    <a:pt x="134" y="37460"/>
                    <a:pt x="167" y="37561"/>
                    <a:pt x="167" y="37594"/>
                  </a:cubicBezTo>
                  <a:cubicBezTo>
                    <a:pt x="200" y="37661"/>
                    <a:pt x="200" y="37794"/>
                    <a:pt x="267" y="37927"/>
                  </a:cubicBezTo>
                  <a:cubicBezTo>
                    <a:pt x="267" y="37994"/>
                    <a:pt x="301" y="38061"/>
                    <a:pt x="334" y="38128"/>
                  </a:cubicBezTo>
                  <a:cubicBezTo>
                    <a:pt x="334" y="38161"/>
                    <a:pt x="367" y="38228"/>
                    <a:pt x="367" y="38261"/>
                  </a:cubicBezTo>
                  <a:cubicBezTo>
                    <a:pt x="434" y="38361"/>
                    <a:pt x="434" y="38428"/>
                    <a:pt x="467" y="38528"/>
                  </a:cubicBezTo>
                  <a:lnTo>
                    <a:pt x="2002" y="37861"/>
                  </a:lnTo>
                  <a:lnTo>
                    <a:pt x="501" y="38561"/>
                  </a:lnTo>
                  <a:lnTo>
                    <a:pt x="634" y="38795"/>
                  </a:lnTo>
                  <a:cubicBezTo>
                    <a:pt x="634" y="38828"/>
                    <a:pt x="667" y="38895"/>
                    <a:pt x="667" y="38928"/>
                  </a:cubicBezTo>
                  <a:cubicBezTo>
                    <a:pt x="701" y="38995"/>
                    <a:pt x="768" y="39062"/>
                    <a:pt x="801" y="39128"/>
                  </a:cubicBezTo>
                  <a:lnTo>
                    <a:pt x="834" y="39195"/>
                  </a:lnTo>
                  <a:cubicBezTo>
                    <a:pt x="868" y="39262"/>
                    <a:pt x="934" y="39362"/>
                    <a:pt x="1001" y="39429"/>
                  </a:cubicBezTo>
                  <a:lnTo>
                    <a:pt x="1034" y="39462"/>
                  </a:lnTo>
                  <a:cubicBezTo>
                    <a:pt x="1101" y="39562"/>
                    <a:pt x="1134" y="39595"/>
                    <a:pt x="1168" y="39662"/>
                  </a:cubicBezTo>
                  <a:lnTo>
                    <a:pt x="1201" y="39729"/>
                  </a:lnTo>
                  <a:cubicBezTo>
                    <a:pt x="1301" y="39829"/>
                    <a:pt x="1368" y="39962"/>
                    <a:pt x="1501" y="40062"/>
                  </a:cubicBezTo>
                  <a:cubicBezTo>
                    <a:pt x="1535" y="40129"/>
                    <a:pt x="1635" y="40196"/>
                    <a:pt x="1702" y="40262"/>
                  </a:cubicBezTo>
                  <a:lnTo>
                    <a:pt x="2936" y="39128"/>
                  </a:lnTo>
                  <a:lnTo>
                    <a:pt x="2936" y="39128"/>
                  </a:lnTo>
                  <a:lnTo>
                    <a:pt x="1768" y="40296"/>
                  </a:lnTo>
                  <a:lnTo>
                    <a:pt x="1868" y="40429"/>
                  </a:lnTo>
                  <a:cubicBezTo>
                    <a:pt x="1935" y="40463"/>
                    <a:pt x="1968" y="40529"/>
                    <a:pt x="2035" y="40563"/>
                  </a:cubicBezTo>
                  <a:lnTo>
                    <a:pt x="2102" y="40596"/>
                  </a:lnTo>
                  <a:cubicBezTo>
                    <a:pt x="2169" y="40629"/>
                    <a:pt x="2202" y="40729"/>
                    <a:pt x="2302" y="40763"/>
                  </a:cubicBezTo>
                  <a:cubicBezTo>
                    <a:pt x="2335" y="40796"/>
                    <a:pt x="2369" y="40863"/>
                    <a:pt x="2469" y="40896"/>
                  </a:cubicBezTo>
                  <a:cubicBezTo>
                    <a:pt x="2535" y="40963"/>
                    <a:pt x="2636" y="41030"/>
                    <a:pt x="2769" y="41096"/>
                  </a:cubicBezTo>
                  <a:lnTo>
                    <a:pt x="2869" y="41230"/>
                  </a:lnTo>
                  <a:cubicBezTo>
                    <a:pt x="2936" y="41263"/>
                    <a:pt x="2969" y="41263"/>
                    <a:pt x="3002" y="41297"/>
                  </a:cubicBezTo>
                  <a:cubicBezTo>
                    <a:pt x="3136" y="41397"/>
                    <a:pt x="3203" y="41430"/>
                    <a:pt x="3336" y="41530"/>
                  </a:cubicBezTo>
                  <a:cubicBezTo>
                    <a:pt x="3369" y="41563"/>
                    <a:pt x="3436" y="41563"/>
                    <a:pt x="3469" y="41597"/>
                  </a:cubicBezTo>
                  <a:cubicBezTo>
                    <a:pt x="3503" y="41630"/>
                    <a:pt x="3603" y="41630"/>
                    <a:pt x="3636" y="41697"/>
                  </a:cubicBezTo>
                  <a:lnTo>
                    <a:pt x="3670" y="41730"/>
                  </a:lnTo>
                  <a:cubicBezTo>
                    <a:pt x="3803" y="41764"/>
                    <a:pt x="3870" y="41864"/>
                    <a:pt x="4003" y="41897"/>
                  </a:cubicBezTo>
                  <a:lnTo>
                    <a:pt x="4170" y="41964"/>
                  </a:lnTo>
                  <a:lnTo>
                    <a:pt x="4437" y="42097"/>
                  </a:lnTo>
                  <a:cubicBezTo>
                    <a:pt x="4437" y="42097"/>
                    <a:pt x="4637" y="42197"/>
                    <a:pt x="4670" y="42231"/>
                  </a:cubicBezTo>
                  <a:cubicBezTo>
                    <a:pt x="4704" y="42264"/>
                    <a:pt x="4870" y="42297"/>
                    <a:pt x="4870" y="42297"/>
                  </a:cubicBezTo>
                  <a:cubicBezTo>
                    <a:pt x="5004" y="42364"/>
                    <a:pt x="5104" y="42397"/>
                    <a:pt x="5204" y="42431"/>
                  </a:cubicBezTo>
                  <a:cubicBezTo>
                    <a:pt x="5371" y="42464"/>
                    <a:pt x="5538" y="42564"/>
                    <a:pt x="5704" y="42597"/>
                  </a:cubicBezTo>
                  <a:lnTo>
                    <a:pt x="5804" y="42631"/>
                  </a:lnTo>
                  <a:cubicBezTo>
                    <a:pt x="5871" y="42698"/>
                    <a:pt x="5971" y="42698"/>
                    <a:pt x="6105" y="42731"/>
                  </a:cubicBezTo>
                  <a:lnTo>
                    <a:pt x="6138" y="42731"/>
                  </a:lnTo>
                  <a:cubicBezTo>
                    <a:pt x="6271" y="42764"/>
                    <a:pt x="6372" y="42798"/>
                    <a:pt x="6505" y="42798"/>
                  </a:cubicBezTo>
                  <a:lnTo>
                    <a:pt x="6705" y="42864"/>
                  </a:lnTo>
                  <a:cubicBezTo>
                    <a:pt x="6705" y="42864"/>
                    <a:pt x="6972" y="42898"/>
                    <a:pt x="7039" y="42931"/>
                  </a:cubicBezTo>
                  <a:cubicBezTo>
                    <a:pt x="7172" y="42964"/>
                    <a:pt x="7306" y="42964"/>
                    <a:pt x="7439" y="42998"/>
                  </a:cubicBezTo>
                  <a:lnTo>
                    <a:pt x="7506" y="42998"/>
                  </a:lnTo>
                  <a:cubicBezTo>
                    <a:pt x="7506" y="42998"/>
                    <a:pt x="7773" y="43064"/>
                    <a:pt x="7839" y="43064"/>
                  </a:cubicBezTo>
                  <a:lnTo>
                    <a:pt x="8039" y="43098"/>
                  </a:lnTo>
                  <a:cubicBezTo>
                    <a:pt x="8139" y="43098"/>
                    <a:pt x="8206" y="43131"/>
                    <a:pt x="8340" y="43131"/>
                  </a:cubicBezTo>
                  <a:cubicBezTo>
                    <a:pt x="8340" y="43131"/>
                    <a:pt x="8707" y="43165"/>
                    <a:pt x="8840" y="43231"/>
                  </a:cubicBezTo>
                  <a:cubicBezTo>
                    <a:pt x="8840" y="43231"/>
                    <a:pt x="9107" y="43265"/>
                    <a:pt x="9140" y="43265"/>
                  </a:cubicBezTo>
                  <a:lnTo>
                    <a:pt x="9507" y="43298"/>
                  </a:lnTo>
                  <a:lnTo>
                    <a:pt x="9641" y="43298"/>
                  </a:lnTo>
                  <a:cubicBezTo>
                    <a:pt x="9707" y="43298"/>
                    <a:pt x="10007" y="43331"/>
                    <a:pt x="10007" y="43331"/>
                  </a:cubicBezTo>
                  <a:lnTo>
                    <a:pt x="10274" y="43331"/>
                  </a:lnTo>
                  <a:cubicBezTo>
                    <a:pt x="10641" y="43398"/>
                    <a:pt x="11042" y="43398"/>
                    <a:pt x="11475" y="43398"/>
                  </a:cubicBezTo>
                  <a:lnTo>
                    <a:pt x="12209" y="43398"/>
                  </a:lnTo>
                  <a:cubicBezTo>
                    <a:pt x="17646" y="43398"/>
                    <a:pt x="24885" y="42397"/>
                    <a:pt x="33791" y="40429"/>
                  </a:cubicBezTo>
                  <a:cubicBezTo>
                    <a:pt x="37027" y="39729"/>
                    <a:pt x="40663" y="38628"/>
                    <a:pt x="44632" y="37260"/>
                  </a:cubicBezTo>
                  <a:lnTo>
                    <a:pt x="84694" y="50336"/>
                  </a:lnTo>
                  <a:cubicBezTo>
                    <a:pt x="84828" y="50403"/>
                    <a:pt x="85428" y="50603"/>
                    <a:pt x="86329" y="50603"/>
                  </a:cubicBezTo>
                  <a:cubicBezTo>
                    <a:pt x="86829" y="50603"/>
                    <a:pt x="87263" y="50503"/>
                    <a:pt x="87730" y="50436"/>
                  </a:cubicBezTo>
                  <a:cubicBezTo>
                    <a:pt x="89031" y="50070"/>
                    <a:pt x="93434" y="47801"/>
                    <a:pt x="94034" y="47401"/>
                  </a:cubicBezTo>
                  <a:cubicBezTo>
                    <a:pt x="94668" y="46934"/>
                    <a:pt x="95035" y="46233"/>
                    <a:pt x="95102" y="45433"/>
                  </a:cubicBezTo>
                  <a:cubicBezTo>
                    <a:pt x="95202" y="44732"/>
                    <a:pt x="95001" y="44065"/>
                    <a:pt x="94534" y="43565"/>
                  </a:cubicBezTo>
                  <a:cubicBezTo>
                    <a:pt x="94434" y="43465"/>
                    <a:pt x="94401" y="43398"/>
                    <a:pt x="94334" y="43331"/>
                  </a:cubicBezTo>
                  <a:lnTo>
                    <a:pt x="94334" y="43331"/>
                  </a:lnTo>
                  <a:cubicBezTo>
                    <a:pt x="94268" y="43298"/>
                    <a:pt x="94234" y="43298"/>
                    <a:pt x="94234" y="43265"/>
                  </a:cubicBezTo>
                  <a:lnTo>
                    <a:pt x="94234" y="43265"/>
                  </a:lnTo>
                  <a:cubicBezTo>
                    <a:pt x="93701" y="42931"/>
                    <a:pt x="91399" y="41730"/>
                    <a:pt x="76822" y="34592"/>
                  </a:cubicBezTo>
                  <a:lnTo>
                    <a:pt x="76688" y="34492"/>
                  </a:lnTo>
                  <a:cubicBezTo>
                    <a:pt x="72485" y="32457"/>
                    <a:pt x="68249" y="30389"/>
                    <a:pt x="64880" y="28754"/>
                  </a:cubicBezTo>
                  <a:cubicBezTo>
                    <a:pt x="68816" y="26886"/>
                    <a:pt x="72252" y="25085"/>
                    <a:pt x="74720" y="23784"/>
                  </a:cubicBezTo>
                  <a:lnTo>
                    <a:pt x="89731" y="28721"/>
                  </a:lnTo>
                  <a:cubicBezTo>
                    <a:pt x="89864" y="28754"/>
                    <a:pt x="90265" y="28888"/>
                    <a:pt x="90832" y="28888"/>
                  </a:cubicBezTo>
                  <a:cubicBezTo>
                    <a:pt x="91165" y="28888"/>
                    <a:pt x="91432" y="28821"/>
                    <a:pt x="91732" y="28754"/>
                  </a:cubicBezTo>
                  <a:cubicBezTo>
                    <a:pt x="92500" y="28554"/>
                    <a:pt x="94768" y="27387"/>
                    <a:pt x="95102" y="27120"/>
                  </a:cubicBezTo>
                  <a:cubicBezTo>
                    <a:pt x="95235" y="27053"/>
                    <a:pt x="95335" y="26953"/>
                    <a:pt x="95402" y="26820"/>
                  </a:cubicBezTo>
                  <a:cubicBezTo>
                    <a:pt x="95435" y="26786"/>
                    <a:pt x="95502" y="26753"/>
                    <a:pt x="95502" y="26719"/>
                  </a:cubicBezTo>
                  <a:cubicBezTo>
                    <a:pt x="95535" y="26653"/>
                    <a:pt x="95569" y="26586"/>
                    <a:pt x="95602" y="26553"/>
                  </a:cubicBezTo>
                  <a:cubicBezTo>
                    <a:pt x="95669" y="26486"/>
                    <a:pt x="95702" y="26419"/>
                    <a:pt x="95702" y="26386"/>
                  </a:cubicBezTo>
                  <a:cubicBezTo>
                    <a:pt x="95735" y="26286"/>
                    <a:pt x="95769" y="26252"/>
                    <a:pt x="95769" y="26219"/>
                  </a:cubicBezTo>
                  <a:cubicBezTo>
                    <a:pt x="95835" y="26152"/>
                    <a:pt x="95835" y="26086"/>
                    <a:pt x="95869" y="26052"/>
                  </a:cubicBezTo>
                  <a:cubicBezTo>
                    <a:pt x="95902" y="25952"/>
                    <a:pt x="95902" y="25919"/>
                    <a:pt x="95902" y="25886"/>
                  </a:cubicBezTo>
                  <a:cubicBezTo>
                    <a:pt x="95902" y="25785"/>
                    <a:pt x="95935" y="25719"/>
                    <a:pt x="95935" y="25652"/>
                  </a:cubicBezTo>
                  <a:cubicBezTo>
                    <a:pt x="95935" y="25619"/>
                    <a:pt x="95935" y="25552"/>
                    <a:pt x="96002" y="25452"/>
                  </a:cubicBezTo>
                  <a:cubicBezTo>
                    <a:pt x="96036" y="25719"/>
                    <a:pt x="96036" y="25619"/>
                    <a:pt x="96036" y="25552"/>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410125" y="951125"/>
              <a:ext cx="504550" cy="226025"/>
            </a:xfrm>
            <a:custGeom>
              <a:avLst/>
              <a:gdLst/>
              <a:ahLst/>
              <a:cxnLst/>
              <a:rect l="l" t="t" r="r" b="b"/>
              <a:pathLst>
                <a:path w="20182" h="9041" extrusionOk="0">
                  <a:moveTo>
                    <a:pt x="20182" y="9040"/>
                  </a:moveTo>
                  <a:lnTo>
                    <a:pt x="5171" y="301"/>
                  </a:lnTo>
                  <a:cubicBezTo>
                    <a:pt x="5171" y="301"/>
                    <a:pt x="4671" y="0"/>
                    <a:pt x="4003" y="34"/>
                  </a:cubicBezTo>
                  <a:cubicBezTo>
                    <a:pt x="3336" y="67"/>
                    <a:pt x="701" y="801"/>
                    <a:pt x="468" y="901"/>
                  </a:cubicBezTo>
                  <a:cubicBezTo>
                    <a:pt x="201" y="1034"/>
                    <a:pt x="1" y="1368"/>
                    <a:pt x="167" y="1668"/>
                  </a:cubicBezTo>
                  <a:cubicBezTo>
                    <a:pt x="267" y="1802"/>
                    <a:pt x="4904" y="5471"/>
                    <a:pt x="9474" y="9040"/>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410125" y="975300"/>
              <a:ext cx="166825" cy="130125"/>
            </a:xfrm>
            <a:custGeom>
              <a:avLst/>
              <a:gdLst/>
              <a:ahLst/>
              <a:cxnLst/>
              <a:rect l="l" t="t" r="r" b="b"/>
              <a:pathLst>
                <a:path w="6673" h="5205" extrusionOk="0">
                  <a:moveTo>
                    <a:pt x="368" y="1"/>
                  </a:moveTo>
                  <a:cubicBezTo>
                    <a:pt x="167" y="168"/>
                    <a:pt x="1" y="468"/>
                    <a:pt x="167" y="701"/>
                  </a:cubicBezTo>
                  <a:cubicBezTo>
                    <a:pt x="201" y="835"/>
                    <a:pt x="2703" y="2803"/>
                    <a:pt x="5805" y="5205"/>
                  </a:cubicBezTo>
                  <a:cubicBezTo>
                    <a:pt x="6305" y="5004"/>
                    <a:pt x="6672" y="4838"/>
                    <a:pt x="6672" y="4838"/>
                  </a:cubicBezTo>
                  <a:cubicBezTo>
                    <a:pt x="6672" y="4838"/>
                    <a:pt x="1668" y="1302"/>
                    <a:pt x="968" y="735"/>
                  </a:cubicBezTo>
                  <a:cubicBezTo>
                    <a:pt x="201" y="201"/>
                    <a:pt x="368" y="1"/>
                    <a:pt x="368" y="1"/>
                  </a:cubicBezTo>
                  <a:close/>
                </a:path>
              </a:pathLst>
            </a:custGeom>
            <a:solidFill>
              <a:srgbClr val="4464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1662675" y="876900"/>
              <a:ext cx="882325" cy="395300"/>
            </a:xfrm>
            <a:custGeom>
              <a:avLst/>
              <a:gdLst/>
              <a:ahLst/>
              <a:cxnLst/>
              <a:rect l="l" t="t" r="r" b="b"/>
              <a:pathLst>
                <a:path w="35293" h="15812" extrusionOk="0">
                  <a:moveTo>
                    <a:pt x="35292" y="15812"/>
                  </a:moveTo>
                  <a:lnTo>
                    <a:pt x="9073" y="568"/>
                  </a:lnTo>
                  <a:cubicBezTo>
                    <a:pt x="9073" y="568"/>
                    <a:pt x="8206" y="1"/>
                    <a:pt x="7039" y="101"/>
                  </a:cubicBezTo>
                  <a:cubicBezTo>
                    <a:pt x="5904" y="167"/>
                    <a:pt x="1268" y="1368"/>
                    <a:pt x="834" y="1602"/>
                  </a:cubicBezTo>
                  <a:cubicBezTo>
                    <a:pt x="367" y="1802"/>
                    <a:pt x="0" y="2436"/>
                    <a:pt x="267" y="2936"/>
                  </a:cubicBezTo>
                  <a:cubicBezTo>
                    <a:pt x="400" y="3170"/>
                    <a:pt x="8540" y="9574"/>
                    <a:pt x="16512" y="15812"/>
                  </a:cubicBezTo>
                  <a:lnTo>
                    <a:pt x="35292" y="15812"/>
                  </a:ln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1661025" y="921100"/>
              <a:ext cx="424500" cy="338600"/>
            </a:xfrm>
            <a:custGeom>
              <a:avLst/>
              <a:gdLst/>
              <a:ahLst/>
              <a:cxnLst/>
              <a:rect l="l" t="t" r="r" b="b"/>
              <a:pathLst>
                <a:path w="16980" h="13544" extrusionOk="0">
                  <a:moveTo>
                    <a:pt x="535" y="1"/>
                  </a:moveTo>
                  <a:cubicBezTo>
                    <a:pt x="201" y="301"/>
                    <a:pt x="1" y="801"/>
                    <a:pt x="201" y="1168"/>
                  </a:cubicBezTo>
                  <a:cubicBezTo>
                    <a:pt x="334" y="1402"/>
                    <a:pt x="8007" y="7473"/>
                    <a:pt x="15779" y="13544"/>
                  </a:cubicBezTo>
                  <a:cubicBezTo>
                    <a:pt x="16346" y="13010"/>
                    <a:pt x="16980" y="12409"/>
                    <a:pt x="16980" y="12409"/>
                  </a:cubicBezTo>
                  <a:cubicBezTo>
                    <a:pt x="16980" y="12409"/>
                    <a:pt x="2069" y="1668"/>
                    <a:pt x="1302" y="1035"/>
                  </a:cubicBezTo>
                  <a:cubicBezTo>
                    <a:pt x="501" y="401"/>
                    <a:pt x="535" y="1"/>
                    <a:pt x="535"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1877000" y="1026175"/>
              <a:ext cx="2053150" cy="731375"/>
            </a:xfrm>
            <a:custGeom>
              <a:avLst/>
              <a:gdLst/>
              <a:ahLst/>
              <a:cxnLst/>
              <a:rect l="l" t="t" r="r" b="b"/>
              <a:pathLst>
                <a:path w="82126" h="29255" extrusionOk="0">
                  <a:moveTo>
                    <a:pt x="9274" y="14644"/>
                  </a:moveTo>
                  <a:cubicBezTo>
                    <a:pt x="9274" y="14644"/>
                    <a:pt x="12910" y="9507"/>
                    <a:pt x="18414" y="7940"/>
                  </a:cubicBezTo>
                  <a:cubicBezTo>
                    <a:pt x="23917" y="6305"/>
                    <a:pt x="78156" y="1"/>
                    <a:pt x="78156" y="1"/>
                  </a:cubicBezTo>
                  <a:cubicBezTo>
                    <a:pt x="78156" y="1"/>
                    <a:pt x="82126" y="1168"/>
                    <a:pt x="81158" y="6539"/>
                  </a:cubicBezTo>
                  <a:cubicBezTo>
                    <a:pt x="81158" y="6539"/>
                    <a:pt x="54306" y="21983"/>
                    <a:pt x="34692" y="26286"/>
                  </a:cubicBezTo>
                  <a:cubicBezTo>
                    <a:pt x="24918" y="28421"/>
                    <a:pt x="17780" y="29255"/>
                    <a:pt x="12810" y="29188"/>
                  </a:cubicBezTo>
                  <a:cubicBezTo>
                    <a:pt x="768" y="28955"/>
                    <a:pt x="0" y="21516"/>
                    <a:pt x="9274" y="146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1645175" y="1330550"/>
              <a:ext cx="310250" cy="160975"/>
            </a:xfrm>
            <a:custGeom>
              <a:avLst/>
              <a:gdLst/>
              <a:ahLst/>
              <a:cxnLst/>
              <a:rect l="l" t="t" r="r" b="b"/>
              <a:pathLst>
                <a:path w="12410" h="6439" extrusionOk="0">
                  <a:moveTo>
                    <a:pt x="1" y="2469"/>
                  </a:moveTo>
                  <a:cubicBezTo>
                    <a:pt x="1" y="2469"/>
                    <a:pt x="801" y="1335"/>
                    <a:pt x="2202" y="1"/>
                  </a:cubicBezTo>
                  <a:cubicBezTo>
                    <a:pt x="4537" y="2670"/>
                    <a:pt x="11476" y="2036"/>
                    <a:pt x="11476" y="2036"/>
                  </a:cubicBezTo>
                  <a:lnTo>
                    <a:pt x="12410" y="4771"/>
                  </a:lnTo>
                  <a:cubicBezTo>
                    <a:pt x="3603" y="6439"/>
                    <a:pt x="1" y="2469"/>
                    <a:pt x="1" y="24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1802775" y="1099575"/>
              <a:ext cx="1962250" cy="657150"/>
            </a:xfrm>
            <a:custGeom>
              <a:avLst/>
              <a:gdLst/>
              <a:ahLst/>
              <a:cxnLst/>
              <a:rect l="l" t="t" r="r" b="b"/>
              <a:pathLst>
                <a:path w="78490" h="26286" extrusionOk="0">
                  <a:moveTo>
                    <a:pt x="78056" y="0"/>
                  </a:moveTo>
                  <a:cubicBezTo>
                    <a:pt x="78389" y="901"/>
                    <a:pt x="78490" y="2068"/>
                    <a:pt x="78223" y="3569"/>
                  </a:cubicBezTo>
                  <a:cubicBezTo>
                    <a:pt x="78223" y="3569"/>
                    <a:pt x="51370" y="18980"/>
                    <a:pt x="31790" y="23283"/>
                  </a:cubicBezTo>
                  <a:cubicBezTo>
                    <a:pt x="21983" y="25452"/>
                    <a:pt x="14844" y="26285"/>
                    <a:pt x="9907" y="26219"/>
                  </a:cubicBezTo>
                  <a:cubicBezTo>
                    <a:pt x="3503" y="26085"/>
                    <a:pt x="267" y="23950"/>
                    <a:pt x="0" y="20948"/>
                  </a:cubicBezTo>
                  <a:cubicBezTo>
                    <a:pt x="67" y="21015"/>
                    <a:pt x="1768" y="22783"/>
                    <a:pt x="8139" y="22883"/>
                  </a:cubicBezTo>
                  <a:cubicBezTo>
                    <a:pt x="26052" y="23150"/>
                    <a:pt x="63345" y="10741"/>
                    <a:pt x="78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36525" y="1026175"/>
              <a:ext cx="212675" cy="213525"/>
            </a:xfrm>
            <a:custGeom>
              <a:avLst/>
              <a:gdLst/>
              <a:ahLst/>
              <a:cxnLst/>
              <a:rect l="l" t="t" r="r" b="b"/>
              <a:pathLst>
                <a:path w="8507" h="8541" extrusionOk="0">
                  <a:moveTo>
                    <a:pt x="1" y="534"/>
                  </a:moveTo>
                  <a:cubicBezTo>
                    <a:pt x="2836" y="201"/>
                    <a:pt x="4537" y="1"/>
                    <a:pt x="4537" y="1"/>
                  </a:cubicBezTo>
                  <a:cubicBezTo>
                    <a:pt x="4537" y="1"/>
                    <a:pt x="8507" y="1168"/>
                    <a:pt x="7539" y="6539"/>
                  </a:cubicBezTo>
                  <a:cubicBezTo>
                    <a:pt x="7539" y="6539"/>
                    <a:pt x="6205" y="7339"/>
                    <a:pt x="3870" y="8540"/>
                  </a:cubicBezTo>
                  <a:cubicBezTo>
                    <a:pt x="3570" y="3803"/>
                    <a:pt x="1735" y="1602"/>
                    <a:pt x="1" y="534"/>
                  </a:cubicBezTo>
                  <a:close/>
                </a:path>
              </a:pathLst>
            </a:custGeom>
            <a:solidFill>
              <a:srgbClr val="F0E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1862000" y="1438150"/>
              <a:ext cx="321925" cy="314400"/>
            </a:xfrm>
            <a:custGeom>
              <a:avLst/>
              <a:gdLst/>
              <a:ahLst/>
              <a:cxnLst/>
              <a:rect l="l" t="t" r="r" b="b"/>
              <a:pathLst>
                <a:path w="12877" h="12576" extrusionOk="0">
                  <a:moveTo>
                    <a:pt x="10408" y="12576"/>
                  </a:moveTo>
                  <a:cubicBezTo>
                    <a:pt x="1068" y="11742"/>
                    <a:pt x="1" y="5971"/>
                    <a:pt x="6472" y="0"/>
                  </a:cubicBezTo>
                  <a:cubicBezTo>
                    <a:pt x="12310" y="1835"/>
                    <a:pt x="12877" y="8673"/>
                    <a:pt x="10408" y="125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887125" y="1368100"/>
              <a:ext cx="1386000" cy="572100"/>
            </a:xfrm>
            <a:custGeom>
              <a:avLst/>
              <a:gdLst/>
              <a:ahLst/>
              <a:cxnLst/>
              <a:rect l="l" t="t" r="r" b="b"/>
              <a:pathLst>
                <a:path w="55440" h="22884" extrusionOk="0">
                  <a:moveTo>
                    <a:pt x="267" y="7305"/>
                  </a:moveTo>
                  <a:lnTo>
                    <a:pt x="46967" y="22549"/>
                  </a:lnTo>
                  <a:cubicBezTo>
                    <a:pt x="46967" y="22549"/>
                    <a:pt x="47935" y="22883"/>
                    <a:pt x="49069" y="22616"/>
                  </a:cubicBezTo>
                  <a:cubicBezTo>
                    <a:pt x="50136" y="22316"/>
                    <a:pt x="54406" y="20114"/>
                    <a:pt x="54806" y="19814"/>
                  </a:cubicBezTo>
                  <a:cubicBezTo>
                    <a:pt x="55240" y="19514"/>
                    <a:pt x="55440" y="18847"/>
                    <a:pt x="55073" y="18380"/>
                  </a:cubicBezTo>
                  <a:cubicBezTo>
                    <a:pt x="54706" y="17980"/>
                    <a:pt x="19047" y="701"/>
                    <a:pt x="19047" y="701"/>
                  </a:cubicBezTo>
                  <a:cubicBezTo>
                    <a:pt x="19047" y="701"/>
                    <a:pt x="17413" y="0"/>
                    <a:pt x="14911" y="701"/>
                  </a:cubicBezTo>
                  <a:cubicBezTo>
                    <a:pt x="12409" y="1434"/>
                    <a:pt x="2102" y="4870"/>
                    <a:pt x="1601" y="5304"/>
                  </a:cubicBezTo>
                  <a:cubicBezTo>
                    <a:pt x="1068" y="5671"/>
                    <a:pt x="0" y="6505"/>
                    <a:pt x="267" y="7305"/>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887125" y="1499025"/>
              <a:ext cx="1386000" cy="441175"/>
            </a:xfrm>
            <a:custGeom>
              <a:avLst/>
              <a:gdLst/>
              <a:ahLst/>
              <a:cxnLst/>
              <a:rect l="l" t="t" r="r" b="b"/>
              <a:pathLst>
                <a:path w="55440" h="17647" extrusionOk="0">
                  <a:moveTo>
                    <a:pt x="267" y="2068"/>
                  </a:moveTo>
                  <a:lnTo>
                    <a:pt x="46967" y="17312"/>
                  </a:lnTo>
                  <a:cubicBezTo>
                    <a:pt x="46967" y="17312"/>
                    <a:pt x="47935" y="17646"/>
                    <a:pt x="49069" y="17379"/>
                  </a:cubicBezTo>
                  <a:cubicBezTo>
                    <a:pt x="50136" y="17079"/>
                    <a:pt x="54406" y="14877"/>
                    <a:pt x="54806" y="14577"/>
                  </a:cubicBezTo>
                  <a:cubicBezTo>
                    <a:pt x="55240" y="14277"/>
                    <a:pt x="55440" y="13610"/>
                    <a:pt x="55073" y="13143"/>
                  </a:cubicBezTo>
                  <a:lnTo>
                    <a:pt x="55073" y="13143"/>
                  </a:lnTo>
                  <a:cubicBezTo>
                    <a:pt x="54873" y="13843"/>
                    <a:pt x="53272" y="14444"/>
                    <a:pt x="51570" y="15311"/>
                  </a:cubicBezTo>
                  <a:cubicBezTo>
                    <a:pt x="49536" y="16345"/>
                    <a:pt x="48635" y="17079"/>
                    <a:pt x="47301" y="16579"/>
                  </a:cubicBezTo>
                  <a:cubicBezTo>
                    <a:pt x="45966" y="16112"/>
                    <a:pt x="1668" y="0"/>
                    <a:pt x="1668" y="0"/>
                  </a:cubicBezTo>
                  <a:cubicBezTo>
                    <a:pt x="1068" y="434"/>
                    <a:pt x="0" y="1268"/>
                    <a:pt x="267" y="2068"/>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165775" y="1110400"/>
              <a:ext cx="682175" cy="282725"/>
            </a:xfrm>
            <a:custGeom>
              <a:avLst/>
              <a:gdLst/>
              <a:ahLst/>
              <a:cxnLst/>
              <a:rect l="l" t="t" r="r" b="b"/>
              <a:pathLst>
                <a:path w="27287" h="11309" extrusionOk="0">
                  <a:moveTo>
                    <a:pt x="100" y="3637"/>
                  </a:moveTo>
                  <a:lnTo>
                    <a:pt x="23117" y="11142"/>
                  </a:lnTo>
                  <a:cubicBezTo>
                    <a:pt x="23117" y="11142"/>
                    <a:pt x="23617" y="11309"/>
                    <a:pt x="24184" y="11142"/>
                  </a:cubicBezTo>
                  <a:cubicBezTo>
                    <a:pt x="24718" y="10975"/>
                    <a:pt x="26786" y="9941"/>
                    <a:pt x="27020" y="9774"/>
                  </a:cubicBezTo>
                  <a:cubicBezTo>
                    <a:pt x="27220" y="9608"/>
                    <a:pt x="27286" y="9274"/>
                    <a:pt x="27120" y="9074"/>
                  </a:cubicBezTo>
                  <a:cubicBezTo>
                    <a:pt x="26953" y="8840"/>
                    <a:pt x="9374" y="334"/>
                    <a:pt x="9374" y="334"/>
                  </a:cubicBezTo>
                  <a:cubicBezTo>
                    <a:pt x="9374" y="334"/>
                    <a:pt x="8573" y="1"/>
                    <a:pt x="7339" y="334"/>
                  </a:cubicBezTo>
                  <a:cubicBezTo>
                    <a:pt x="6071" y="668"/>
                    <a:pt x="1034" y="2402"/>
                    <a:pt x="767" y="2603"/>
                  </a:cubicBezTo>
                  <a:cubicBezTo>
                    <a:pt x="534" y="2836"/>
                    <a:pt x="0" y="3270"/>
                    <a:pt x="100" y="3637"/>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165775" y="1176275"/>
              <a:ext cx="682175" cy="216850"/>
            </a:xfrm>
            <a:custGeom>
              <a:avLst/>
              <a:gdLst/>
              <a:ahLst/>
              <a:cxnLst/>
              <a:rect l="l" t="t" r="r" b="b"/>
              <a:pathLst>
                <a:path w="27287" h="8674" extrusionOk="0">
                  <a:moveTo>
                    <a:pt x="100" y="1002"/>
                  </a:moveTo>
                  <a:lnTo>
                    <a:pt x="23117" y="8507"/>
                  </a:lnTo>
                  <a:cubicBezTo>
                    <a:pt x="23117" y="8507"/>
                    <a:pt x="23617" y="8674"/>
                    <a:pt x="24184" y="8507"/>
                  </a:cubicBezTo>
                  <a:cubicBezTo>
                    <a:pt x="24718" y="8340"/>
                    <a:pt x="26786" y="7306"/>
                    <a:pt x="27020" y="7139"/>
                  </a:cubicBezTo>
                  <a:cubicBezTo>
                    <a:pt x="27220" y="7006"/>
                    <a:pt x="27286" y="6672"/>
                    <a:pt x="27120" y="6472"/>
                  </a:cubicBezTo>
                  <a:cubicBezTo>
                    <a:pt x="27120" y="6472"/>
                    <a:pt x="25118" y="7373"/>
                    <a:pt x="24384" y="7540"/>
                  </a:cubicBezTo>
                  <a:cubicBezTo>
                    <a:pt x="23617" y="7706"/>
                    <a:pt x="23017" y="7506"/>
                    <a:pt x="23017" y="7506"/>
                  </a:cubicBezTo>
                  <a:lnTo>
                    <a:pt x="801" y="1"/>
                  </a:lnTo>
                  <a:cubicBezTo>
                    <a:pt x="534" y="201"/>
                    <a:pt x="0" y="635"/>
                    <a:pt x="100" y="1002"/>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145775" y="746800"/>
              <a:ext cx="284400" cy="371975"/>
            </a:xfrm>
            <a:custGeom>
              <a:avLst/>
              <a:gdLst/>
              <a:ahLst/>
              <a:cxnLst/>
              <a:rect l="l" t="t" r="r" b="b"/>
              <a:pathLst>
                <a:path w="11376" h="14879" extrusionOk="0">
                  <a:moveTo>
                    <a:pt x="1" y="14278"/>
                  </a:moveTo>
                  <a:lnTo>
                    <a:pt x="6906" y="701"/>
                  </a:lnTo>
                  <a:cubicBezTo>
                    <a:pt x="6906" y="701"/>
                    <a:pt x="7106" y="334"/>
                    <a:pt x="7606" y="201"/>
                  </a:cubicBezTo>
                  <a:cubicBezTo>
                    <a:pt x="8107" y="101"/>
                    <a:pt x="10442" y="1"/>
                    <a:pt x="10708" y="34"/>
                  </a:cubicBezTo>
                  <a:cubicBezTo>
                    <a:pt x="10942" y="101"/>
                    <a:pt x="11276" y="334"/>
                    <a:pt x="11342" y="601"/>
                  </a:cubicBezTo>
                  <a:cubicBezTo>
                    <a:pt x="11376" y="868"/>
                    <a:pt x="9041" y="12677"/>
                    <a:pt x="9041" y="12677"/>
                  </a:cubicBezTo>
                  <a:cubicBezTo>
                    <a:pt x="9041" y="12677"/>
                    <a:pt x="8740" y="13344"/>
                    <a:pt x="7606" y="13644"/>
                  </a:cubicBezTo>
                  <a:cubicBezTo>
                    <a:pt x="6472" y="13911"/>
                    <a:pt x="1569" y="14878"/>
                    <a:pt x="1235" y="14812"/>
                  </a:cubicBezTo>
                  <a:cubicBezTo>
                    <a:pt x="935" y="14778"/>
                    <a:pt x="201" y="14645"/>
                    <a:pt x="1" y="14278"/>
                  </a:cubicBezTo>
                  <a:close/>
                </a:path>
              </a:pathLst>
            </a:custGeom>
            <a:solidFill>
              <a:srgbClr val="6A9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145775" y="750150"/>
              <a:ext cx="201850" cy="367775"/>
            </a:xfrm>
            <a:custGeom>
              <a:avLst/>
              <a:gdLst/>
              <a:ahLst/>
              <a:cxnLst/>
              <a:rect l="l" t="t" r="r" b="b"/>
              <a:pathLst>
                <a:path w="8074" h="14711" extrusionOk="0">
                  <a:moveTo>
                    <a:pt x="1" y="14144"/>
                  </a:moveTo>
                  <a:lnTo>
                    <a:pt x="6906" y="567"/>
                  </a:lnTo>
                  <a:cubicBezTo>
                    <a:pt x="6906" y="567"/>
                    <a:pt x="7106" y="200"/>
                    <a:pt x="7606" y="67"/>
                  </a:cubicBezTo>
                  <a:cubicBezTo>
                    <a:pt x="7706" y="34"/>
                    <a:pt x="7873" y="34"/>
                    <a:pt x="8073" y="0"/>
                  </a:cubicBezTo>
                  <a:cubicBezTo>
                    <a:pt x="8073" y="0"/>
                    <a:pt x="7573" y="67"/>
                    <a:pt x="7273" y="934"/>
                  </a:cubicBezTo>
                  <a:cubicBezTo>
                    <a:pt x="6972" y="1735"/>
                    <a:pt x="1902" y="13243"/>
                    <a:pt x="1268" y="14711"/>
                  </a:cubicBezTo>
                  <a:lnTo>
                    <a:pt x="1235" y="14711"/>
                  </a:lnTo>
                  <a:cubicBezTo>
                    <a:pt x="935" y="14644"/>
                    <a:pt x="201" y="14511"/>
                    <a:pt x="1" y="14144"/>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1156500" y="1395600"/>
              <a:ext cx="49250" cy="60075"/>
            </a:xfrm>
            <a:custGeom>
              <a:avLst/>
              <a:gdLst/>
              <a:ahLst/>
              <a:cxnLst/>
              <a:rect l="l" t="t" r="r" b="b"/>
              <a:pathLst>
                <a:path w="1970" h="2403" extrusionOk="0">
                  <a:moveTo>
                    <a:pt x="968" y="1"/>
                  </a:moveTo>
                  <a:cubicBezTo>
                    <a:pt x="1502" y="1"/>
                    <a:pt x="1936" y="501"/>
                    <a:pt x="1969" y="1168"/>
                  </a:cubicBezTo>
                  <a:cubicBezTo>
                    <a:pt x="1969" y="1835"/>
                    <a:pt x="1535" y="2369"/>
                    <a:pt x="1002" y="2403"/>
                  </a:cubicBezTo>
                  <a:cubicBezTo>
                    <a:pt x="468" y="2403"/>
                    <a:pt x="34" y="1902"/>
                    <a:pt x="1" y="1235"/>
                  </a:cubicBezTo>
                  <a:cubicBezTo>
                    <a:pt x="1" y="568"/>
                    <a:pt x="435" y="1"/>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1044750" y="1370600"/>
              <a:ext cx="49225" cy="60050"/>
            </a:xfrm>
            <a:custGeom>
              <a:avLst/>
              <a:gdLst/>
              <a:ahLst/>
              <a:cxnLst/>
              <a:rect l="l" t="t" r="r" b="b"/>
              <a:pathLst>
                <a:path w="1969" h="2402" extrusionOk="0">
                  <a:moveTo>
                    <a:pt x="968" y="0"/>
                  </a:moveTo>
                  <a:cubicBezTo>
                    <a:pt x="1502" y="0"/>
                    <a:pt x="1902" y="500"/>
                    <a:pt x="1969" y="1168"/>
                  </a:cubicBezTo>
                  <a:cubicBezTo>
                    <a:pt x="1969" y="1801"/>
                    <a:pt x="1535" y="2368"/>
                    <a:pt x="1002" y="2402"/>
                  </a:cubicBezTo>
                  <a:cubicBezTo>
                    <a:pt x="468" y="2402"/>
                    <a:pt x="34" y="1901"/>
                    <a:pt x="1" y="1234"/>
                  </a:cubicBezTo>
                  <a:cubicBezTo>
                    <a:pt x="1" y="567"/>
                    <a:pt x="401" y="33"/>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933000" y="1346400"/>
              <a:ext cx="48400" cy="60075"/>
            </a:xfrm>
            <a:custGeom>
              <a:avLst/>
              <a:gdLst/>
              <a:ahLst/>
              <a:cxnLst/>
              <a:rect l="l" t="t" r="r" b="b"/>
              <a:pathLst>
                <a:path w="1936" h="2403" extrusionOk="0">
                  <a:moveTo>
                    <a:pt x="935" y="1"/>
                  </a:moveTo>
                  <a:cubicBezTo>
                    <a:pt x="1502" y="1"/>
                    <a:pt x="1902" y="501"/>
                    <a:pt x="1935" y="1168"/>
                  </a:cubicBezTo>
                  <a:cubicBezTo>
                    <a:pt x="1935" y="1835"/>
                    <a:pt x="1535" y="2369"/>
                    <a:pt x="1001" y="2402"/>
                  </a:cubicBezTo>
                  <a:cubicBezTo>
                    <a:pt x="434" y="2402"/>
                    <a:pt x="34" y="1902"/>
                    <a:pt x="1" y="1235"/>
                  </a:cubicBezTo>
                  <a:cubicBezTo>
                    <a:pt x="1" y="568"/>
                    <a:pt x="434" y="34"/>
                    <a:pt x="9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820425" y="1322225"/>
              <a:ext cx="48400" cy="61725"/>
            </a:xfrm>
            <a:custGeom>
              <a:avLst/>
              <a:gdLst/>
              <a:ahLst/>
              <a:cxnLst/>
              <a:rect l="l" t="t" r="r" b="b"/>
              <a:pathLst>
                <a:path w="1936" h="2469" extrusionOk="0">
                  <a:moveTo>
                    <a:pt x="935" y="0"/>
                  </a:moveTo>
                  <a:cubicBezTo>
                    <a:pt x="1502" y="0"/>
                    <a:pt x="1902" y="501"/>
                    <a:pt x="1936" y="1168"/>
                  </a:cubicBezTo>
                  <a:cubicBezTo>
                    <a:pt x="1936" y="1835"/>
                    <a:pt x="1535" y="2369"/>
                    <a:pt x="1002" y="2435"/>
                  </a:cubicBezTo>
                  <a:cubicBezTo>
                    <a:pt x="435" y="2469"/>
                    <a:pt x="34" y="1935"/>
                    <a:pt x="1" y="1268"/>
                  </a:cubicBezTo>
                  <a:cubicBezTo>
                    <a:pt x="1" y="534"/>
                    <a:pt x="401" y="0"/>
                    <a:pt x="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709500" y="1297200"/>
              <a:ext cx="49225" cy="60900"/>
            </a:xfrm>
            <a:custGeom>
              <a:avLst/>
              <a:gdLst/>
              <a:ahLst/>
              <a:cxnLst/>
              <a:rect l="l" t="t" r="r" b="b"/>
              <a:pathLst>
                <a:path w="1969" h="2436" extrusionOk="0">
                  <a:moveTo>
                    <a:pt x="968" y="1"/>
                  </a:moveTo>
                  <a:cubicBezTo>
                    <a:pt x="1501" y="1"/>
                    <a:pt x="1935" y="501"/>
                    <a:pt x="1968" y="1168"/>
                  </a:cubicBezTo>
                  <a:cubicBezTo>
                    <a:pt x="1968" y="1835"/>
                    <a:pt x="1568" y="2369"/>
                    <a:pt x="1001" y="2436"/>
                  </a:cubicBezTo>
                  <a:cubicBezTo>
                    <a:pt x="467" y="2436"/>
                    <a:pt x="67" y="1902"/>
                    <a:pt x="0" y="1268"/>
                  </a:cubicBezTo>
                  <a:cubicBezTo>
                    <a:pt x="0" y="601"/>
                    <a:pt x="434" y="34"/>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597750" y="1273025"/>
              <a:ext cx="49225" cy="60900"/>
            </a:xfrm>
            <a:custGeom>
              <a:avLst/>
              <a:gdLst/>
              <a:ahLst/>
              <a:cxnLst/>
              <a:rect l="l" t="t" r="r" b="b"/>
              <a:pathLst>
                <a:path w="1969" h="2436" extrusionOk="0">
                  <a:moveTo>
                    <a:pt x="968" y="0"/>
                  </a:moveTo>
                  <a:cubicBezTo>
                    <a:pt x="1501" y="0"/>
                    <a:pt x="1935" y="501"/>
                    <a:pt x="1968" y="1168"/>
                  </a:cubicBezTo>
                  <a:cubicBezTo>
                    <a:pt x="1968" y="1835"/>
                    <a:pt x="1535" y="2402"/>
                    <a:pt x="1001" y="2435"/>
                  </a:cubicBezTo>
                  <a:cubicBezTo>
                    <a:pt x="467" y="2435"/>
                    <a:pt x="34" y="1935"/>
                    <a:pt x="0" y="1268"/>
                  </a:cubicBezTo>
                  <a:cubicBezTo>
                    <a:pt x="0" y="601"/>
                    <a:pt x="434" y="0"/>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486000" y="1249675"/>
              <a:ext cx="49225" cy="60075"/>
            </a:xfrm>
            <a:custGeom>
              <a:avLst/>
              <a:gdLst/>
              <a:ahLst/>
              <a:cxnLst/>
              <a:rect l="l" t="t" r="r" b="b"/>
              <a:pathLst>
                <a:path w="1969" h="2403" extrusionOk="0">
                  <a:moveTo>
                    <a:pt x="967" y="0"/>
                  </a:moveTo>
                  <a:cubicBezTo>
                    <a:pt x="1501" y="0"/>
                    <a:pt x="1935" y="501"/>
                    <a:pt x="1968" y="1168"/>
                  </a:cubicBezTo>
                  <a:cubicBezTo>
                    <a:pt x="1968" y="1835"/>
                    <a:pt x="1535" y="2369"/>
                    <a:pt x="1001" y="2402"/>
                  </a:cubicBezTo>
                  <a:cubicBezTo>
                    <a:pt x="467" y="2402"/>
                    <a:pt x="33" y="1902"/>
                    <a:pt x="0" y="1235"/>
                  </a:cubicBezTo>
                  <a:cubicBezTo>
                    <a:pt x="0" y="534"/>
                    <a:pt x="467"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373425" y="1224650"/>
              <a:ext cx="49225" cy="60075"/>
            </a:xfrm>
            <a:custGeom>
              <a:avLst/>
              <a:gdLst/>
              <a:ahLst/>
              <a:cxnLst/>
              <a:rect l="l" t="t" r="r" b="b"/>
              <a:pathLst>
                <a:path w="1969" h="2403" extrusionOk="0">
                  <a:moveTo>
                    <a:pt x="968" y="1"/>
                  </a:moveTo>
                  <a:cubicBezTo>
                    <a:pt x="1501" y="1"/>
                    <a:pt x="1935" y="501"/>
                    <a:pt x="1968" y="1168"/>
                  </a:cubicBezTo>
                  <a:cubicBezTo>
                    <a:pt x="1968" y="1802"/>
                    <a:pt x="1535" y="2369"/>
                    <a:pt x="1001" y="2402"/>
                  </a:cubicBezTo>
                  <a:cubicBezTo>
                    <a:pt x="467" y="2402"/>
                    <a:pt x="34" y="1902"/>
                    <a:pt x="0" y="1235"/>
                  </a:cubicBezTo>
                  <a:cubicBezTo>
                    <a:pt x="0" y="568"/>
                    <a:pt x="401" y="34"/>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261675" y="1200475"/>
              <a:ext cx="48375" cy="60050"/>
            </a:xfrm>
            <a:custGeom>
              <a:avLst/>
              <a:gdLst/>
              <a:ahLst/>
              <a:cxnLst/>
              <a:rect l="l" t="t" r="r" b="b"/>
              <a:pathLst>
                <a:path w="1935" h="2402" extrusionOk="0">
                  <a:moveTo>
                    <a:pt x="934" y="0"/>
                  </a:moveTo>
                  <a:cubicBezTo>
                    <a:pt x="1501" y="0"/>
                    <a:pt x="1902" y="501"/>
                    <a:pt x="1935" y="1168"/>
                  </a:cubicBezTo>
                  <a:cubicBezTo>
                    <a:pt x="1935" y="1835"/>
                    <a:pt x="1535" y="2369"/>
                    <a:pt x="1001" y="2402"/>
                  </a:cubicBezTo>
                  <a:cubicBezTo>
                    <a:pt x="434" y="2402"/>
                    <a:pt x="34" y="1902"/>
                    <a:pt x="0" y="1234"/>
                  </a:cubicBezTo>
                  <a:cubicBezTo>
                    <a:pt x="0" y="567"/>
                    <a:pt x="400" y="0"/>
                    <a:pt x="9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1544275" y="971125"/>
              <a:ext cx="438675" cy="176825"/>
            </a:xfrm>
            <a:custGeom>
              <a:avLst/>
              <a:gdLst/>
              <a:ahLst/>
              <a:cxnLst/>
              <a:rect l="l" t="t" r="r" b="b"/>
              <a:pathLst>
                <a:path w="17547" h="7073" extrusionOk="0">
                  <a:moveTo>
                    <a:pt x="5438" y="7073"/>
                  </a:moveTo>
                  <a:cubicBezTo>
                    <a:pt x="5538" y="6672"/>
                    <a:pt x="5838" y="6306"/>
                    <a:pt x="6439" y="6072"/>
                  </a:cubicBezTo>
                  <a:cubicBezTo>
                    <a:pt x="7540" y="5672"/>
                    <a:pt x="13177" y="4437"/>
                    <a:pt x="14011" y="4271"/>
                  </a:cubicBezTo>
                  <a:cubicBezTo>
                    <a:pt x="14811" y="4071"/>
                    <a:pt x="16479" y="4204"/>
                    <a:pt x="17547" y="4504"/>
                  </a:cubicBezTo>
                  <a:lnTo>
                    <a:pt x="9875" y="34"/>
                  </a:lnTo>
                  <a:cubicBezTo>
                    <a:pt x="9341" y="1"/>
                    <a:pt x="8841" y="34"/>
                    <a:pt x="8507" y="101"/>
                  </a:cubicBezTo>
                  <a:cubicBezTo>
                    <a:pt x="7673" y="335"/>
                    <a:pt x="2036" y="1535"/>
                    <a:pt x="935" y="1902"/>
                  </a:cubicBezTo>
                  <a:cubicBezTo>
                    <a:pt x="435" y="2069"/>
                    <a:pt x="168" y="2403"/>
                    <a:pt x="1" y="2736"/>
                  </a:cubicBezTo>
                  <a:cubicBezTo>
                    <a:pt x="1502" y="4004"/>
                    <a:pt x="3370" y="5505"/>
                    <a:pt x="5438" y="70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1544275" y="1022000"/>
              <a:ext cx="158475" cy="125950"/>
            </a:xfrm>
            <a:custGeom>
              <a:avLst/>
              <a:gdLst/>
              <a:ahLst/>
              <a:cxnLst/>
              <a:rect l="l" t="t" r="r" b="b"/>
              <a:pathLst>
                <a:path w="6339" h="5038" extrusionOk="0">
                  <a:moveTo>
                    <a:pt x="5438" y="5038"/>
                  </a:moveTo>
                  <a:cubicBezTo>
                    <a:pt x="5538" y="4671"/>
                    <a:pt x="5838" y="4304"/>
                    <a:pt x="6339" y="4104"/>
                  </a:cubicBezTo>
                  <a:cubicBezTo>
                    <a:pt x="4471" y="2703"/>
                    <a:pt x="2436" y="1268"/>
                    <a:pt x="701" y="1"/>
                  </a:cubicBezTo>
                  <a:cubicBezTo>
                    <a:pt x="334" y="168"/>
                    <a:pt x="134" y="468"/>
                    <a:pt x="1" y="768"/>
                  </a:cubicBezTo>
                  <a:cubicBezTo>
                    <a:pt x="1502" y="1969"/>
                    <a:pt x="3370" y="3470"/>
                    <a:pt x="5438" y="50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520200" y="1505675"/>
              <a:ext cx="577925" cy="248550"/>
            </a:xfrm>
            <a:custGeom>
              <a:avLst/>
              <a:gdLst/>
              <a:ahLst/>
              <a:cxnLst/>
              <a:rect l="l" t="t" r="r" b="b"/>
              <a:pathLst>
                <a:path w="23117" h="9942" extrusionOk="0">
                  <a:moveTo>
                    <a:pt x="10708" y="9508"/>
                  </a:moveTo>
                  <a:cubicBezTo>
                    <a:pt x="11709" y="8674"/>
                    <a:pt x="19581" y="5371"/>
                    <a:pt x="21783" y="4604"/>
                  </a:cubicBezTo>
                  <a:cubicBezTo>
                    <a:pt x="22183" y="4471"/>
                    <a:pt x="22617" y="4371"/>
                    <a:pt x="23117" y="4337"/>
                  </a:cubicBezTo>
                  <a:cubicBezTo>
                    <a:pt x="20081" y="2870"/>
                    <a:pt x="17046" y="1369"/>
                    <a:pt x="14277" y="34"/>
                  </a:cubicBezTo>
                  <a:cubicBezTo>
                    <a:pt x="13377" y="1"/>
                    <a:pt x="12509" y="101"/>
                    <a:pt x="11842" y="335"/>
                  </a:cubicBezTo>
                  <a:cubicBezTo>
                    <a:pt x="9607" y="1135"/>
                    <a:pt x="1735" y="4437"/>
                    <a:pt x="734" y="5271"/>
                  </a:cubicBezTo>
                  <a:cubicBezTo>
                    <a:pt x="434" y="5505"/>
                    <a:pt x="201" y="5972"/>
                    <a:pt x="0" y="6539"/>
                  </a:cubicBezTo>
                  <a:lnTo>
                    <a:pt x="10375" y="9941"/>
                  </a:lnTo>
                  <a:cubicBezTo>
                    <a:pt x="10508" y="9775"/>
                    <a:pt x="10575" y="9608"/>
                    <a:pt x="10708" y="95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519375" y="1629100"/>
              <a:ext cx="296900" cy="123450"/>
            </a:xfrm>
            <a:custGeom>
              <a:avLst/>
              <a:gdLst/>
              <a:ahLst/>
              <a:cxnLst/>
              <a:rect l="l" t="t" r="r" b="b"/>
              <a:pathLst>
                <a:path w="11876" h="4938" extrusionOk="0">
                  <a:moveTo>
                    <a:pt x="10675" y="4571"/>
                  </a:moveTo>
                  <a:cubicBezTo>
                    <a:pt x="10842" y="4404"/>
                    <a:pt x="11309" y="4170"/>
                    <a:pt x="11876" y="3870"/>
                  </a:cubicBezTo>
                  <a:lnTo>
                    <a:pt x="1202" y="1"/>
                  </a:lnTo>
                  <a:cubicBezTo>
                    <a:pt x="1002" y="101"/>
                    <a:pt x="868" y="201"/>
                    <a:pt x="768" y="268"/>
                  </a:cubicBezTo>
                  <a:cubicBezTo>
                    <a:pt x="468" y="535"/>
                    <a:pt x="201" y="968"/>
                    <a:pt x="1" y="1569"/>
                  </a:cubicBezTo>
                  <a:lnTo>
                    <a:pt x="10375" y="4938"/>
                  </a:lnTo>
                  <a:cubicBezTo>
                    <a:pt x="10475" y="4838"/>
                    <a:pt x="10542" y="4671"/>
                    <a:pt x="10675" y="45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3244" name="Google Shape;3244;p58"/>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 </a:t>
            </a:r>
            <a:r>
              <a:rPr lang="en">
                <a:solidFill>
                  <a:schemeClr val="accent3"/>
                </a:solidFill>
              </a:rPr>
              <a:t>HOLIDAYS</a:t>
            </a:r>
            <a:endParaRPr>
              <a:solidFill>
                <a:schemeClr val="accent3"/>
              </a:solidFill>
            </a:endParaRPr>
          </a:p>
        </p:txBody>
      </p:sp>
      <p:sp>
        <p:nvSpPr>
          <p:cNvPr id="3245" name="Google Shape;3245;p58"/>
          <p:cNvSpPr/>
          <p:nvPr/>
        </p:nvSpPr>
        <p:spPr>
          <a:xfrm>
            <a:off x="1243038" y="1425579"/>
            <a:ext cx="6662700" cy="2712000"/>
          </a:xfrm>
          <a:prstGeom prst="rect">
            <a:avLst/>
          </a:prstGeom>
          <a:solidFill>
            <a:srgbClr val="F6E9DA"/>
          </a:solidFill>
          <a:ln w="38100"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246" name="Google Shape;3246;p58"/>
          <p:cNvGraphicFramePr/>
          <p:nvPr/>
        </p:nvGraphicFramePr>
        <p:xfrm>
          <a:off x="1282088" y="1483502"/>
          <a:ext cx="6579825" cy="2596525"/>
        </p:xfrm>
        <a:graphic>
          <a:graphicData uri="http://schemas.openxmlformats.org/drawingml/2006/table">
            <a:tbl>
              <a:tblPr>
                <a:noFill/>
                <a:tableStyleId>{E146C5D6-C342-4316-B0A8-199EF1653C31}</a:tableStyleId>
              </a:tblPr>
              <a:tblGrid>
                <a:gridCol w="939975">
                  <a:extLst>
                    <a:ext uri="{9D8B030D-6E8A-4147-A177-3AD203B41FA5}">
                      <a16:colId xmlns:a16="http://schemas.microsoft.com/office/drawing/2014/main" xmlns="" val="20000"/>
                    </a:ext>
                  </a:extLst>
                </a:gridCol>
                <a:gridCol w="939975">
                  <a:extLst>
                    <a:ext uri="{9D8B030D-6E8A-4147-A177-3AD203B41FA5}">
                      <a16:colId xmlns:a16="http://schemas.microsoft.com/office/drawing/2014/main" xmlns="" val="20001"/>
                    </a:ext>
                  </a:extLst>
                </a:gridCol>
                <a:gridCol w="939975">
                  <a:extLst>
                    <a:ext uri="{9D8B030D-6E8A-4147-A177-3AD203B41FA5}">
                      <a16:colId xmlns:a16="http://schemas.microsoft.com/office/drawing/2014/main" xmlns="" val="20002"/>
                    </a:ext>
                  </a:extLst>
                </a:gridCol>
                <a:gridCol w="939975">
                  <a:extLst>
                    <a:ext uri="{9D8B030D-6E8A-4147-A177-3AD203B41FA5}">
                      <a16:colId xmlns:a16="http://schemas.microsoft.com/office/drawing/2014/main" xmlns="" val="20003"/>
                    </a:ext>
                  </a:extLst>
                </a:gridCol>
                <a:gridCol w="939975">
                  <a:extLst>
                    <a:ext uri="{9D8B030D-6E8A-4147-A177-3AD203B41FA5}">
                      <a16:colId xmlns:a16="http://schemas.microsoft.com/office/drawing/2014/main" xmlns="" val="20004"/>
                    </a:ext>
                  </a:extLst>
                </a:gridCol>
                <a:gridCol w="939975">
                  <a:extLst>
                    <a:ext uri="{9D8B030D-6E8A-4147-A177-3AD203B41FA5}">
                      <a16:colId xmlns:a16="http://schemas.microsoft.com/office/drawing/2014/main" xmlns="" val="20005"/>
                    </a:ext>
                  </a:extLst>
                </a:gridCol>
                <a:gridCol w="939975">
                  <a:extLst>
                    <a:ext uri="{9D8B030D-6E8A-4147-A177-3AD203B41FA5}">
                      <a16:colId xmlns:a16="http://schemas.microsoft.com/office/drawing/2014/main" xmlns="" val="20006"/>
                    </a:ext>
                  </a:extLst>
                </a:gridCol>
              </a:tblGrid>
              <a:tr h="418100">
                <a:tc>
                  <a:txBody>
                    <a:bodyPr/>
                    <a:lstStyle/>
                    <a:p>
                      <a:pPr marL="0" lvl="0" indent="0" algn="ctr" rtl="0">
                        <a:spcBef>
                          <a:spcPts val="0"/>
                        </a:spcBef>
                        <a:spcAft>
                          <a:spcPts val="0"/>
                        </a:spcAft>
                        <a:buNone/>
                      </a:pPr>
                      <a:r>
                        <a:rPr lang="en" sz="2000">
                          <a:solidFill>
                            <a:schemeClr val="dk1"/>
                          </a:solidFill>
                          <a:latin typeface="Concert One"/>
                          <a:ea typeface="Concert One"/>
                          <a:cs typeface="Concert One"/>
                          <a:sym typeface="Concert One"/>
                        </a:rPr>
                        <a:t>SUN</a:t>
                      </a:r>
                      <a:endParaRPr sz="2000">
                        <a:solidFill>
                          <a:schemeClr val="dk1"/>
                        </a:solidFill>
                        <a:latin typeface="Concert One"/>
                        <a:ea typeface="Concert One"/>
                        <a:cs typeface="Concert One"/>
                        <a:sym typeface="Concert O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Concert One"/>
                          <a:ea typeface="Concert One"/>
                          <a:cs typeface="Concert One"/>
                          <a:sym typeface="Concert One"/>
                        </a:rPr>
                        <a:t>MON</a:t>
                      </a:r>
                      <a:endParaRPr sz="2000">
                        <a:solidFill>
                          <a:schemeClr val="dk1"/>
                        </a:solidFill>
                        <a:latin typeface="Concert One"/>
                        <a:ea typeface="Concert One"/>
                        <a:cs typeface="Concert One"/>
                        <a:sym typeface="Concert On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Concert One"/>
                          <a:ea typeface="Concert One"/>
                          <a:cs typeface="Concert One"/>
                          <a:sym typeface="Concert One"/>
                        </a:rPr>
                        <a:t>TUE</a:t>
                      </a:r>
                      <a:endParaRPr sz="2000">
                        <a:solidFill>
                          <a:schemeClr val="dk1"/>
                        </a:solidFill>
                        <a:latin typeface="Concert One"/>
                        <a:ea typeface="Concert One"/>
                        <a:cs typeface="Concert One"/>
                        <a:sym typeface="Concert On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Concert One"/>
                          <a:ea typeface="Concert One"/>
                          <a:cs typeface="Concert One"/>
                          <a:sym typeface="Concert One"/>
                        </a:rPr>
                        <a:t>WED</a:t>
                      </a:r>
                      <a:endParaRPr sz="2000">
                        <a:solidFill>
                          <a:schemeClr val="dk1"/>
                        </a:solidFill>
                        <a:latin typeface="Concert One"/>
                        <a:ea typeface="Concert One"/>
                        <a:cs typeface="Concert One"/>
                        <a:sym typeface="Concert On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Concert One"/>
                          <a:ea typeface="Concert One"/>
                          <a:cs typeface="Concert One"/>
                          <a:sym typeface="Concert One"/>
                        </a:rPr>
                        <a:t>THU</a:t>
                      </a:r>
                      <a:endParaRPr sz="2000">
                        <a:solidFill>
                          <a:schemeClr val="dk1"/>
                        </a:solidFill>
                        <a:latin typeface="Concert One"/>
                        <a:ea typeface="Concert One"/>
                        <a:cs typeface="Concert One"/>
                        <a:sym typeface="Concert On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Concert One"/>
                          <a:ea typeface="Concert One"/>
                          <a:cs typeface="Concert One"/>
                          <a:sym typeface="Concert One"/>
                        </a:rPr>
                        <a:t>FRI</a:t>
                      </a:r>
                      <a:endParaRPr sz="2000">
                        <a:solidFill>
                          <a:schemeClr val="dk1"/>
                        </a:solidFill>
                        <a:latin typeface="Concert One"/>
                        <a:ea typeface="Concert One"/>
                        <a:cs typeface="Concert One"/>
                        <a:sym typeface="Concert On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Concert One"/>
                          <a:ea typeface="Concert One"/>
                          <a:cs typeface="Concert One"/>
                          <a:sym typeface="Concert One"/>
                        </a:rPr>
                        <a:t>SAT</a:t>
                      </a:r>
                      <a:endParaRPr sz="2000">
                        <a:solidFill>
                          <a:schemeClr val="dk1"/>
                        </a:solidFill>
                        <a:latin typeface="Concert One"/>
                        <a:ea typeface="Concert One"/>
                        <a:cs typeface="Concert One"/>
                        <a:sym typeface="Concert One"/>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0"/>
                  </a:ext>
                </a:extLst>
              </a:tr>
              <a:tr h="421775">
                <a:tc>
                  <a:txBody>
                    <a:bodyPr/>
                    <a:lstStyle/>
                    <a:p>
                      <a:pPr marL="0" lvl="0" indent="0" algn="ctr" rtl="0">
                        <a:spcBef>
                          <a:spcPts val="0"/>
                        </a:spcBef>
                        <a:spcAft>
                          <a:spcPts val="0"/>
                        </a:spcAft>
                        <a:buNone/>
                      </a:pP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01</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02</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03</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04</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05</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1"/>
                  </a:ext>
                </a:extLst>
              </a:tr>
              <a:tr h="421775">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06</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07</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08</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09</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10</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11</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12</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xmlns="" val="10002"/>
                  </a:ext>
                </a:extLst>
              </a:tr>
              <a:tr h="421775">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13</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14</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15</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16</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17</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18</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b="1">
                          <a:solidFill>
                            <a:schemeClr val="dk1"/>
                          </a:solidFill>
                          <a:latin typeface="Quicksand"/>
                          <a:ea typeface="Quicksand"/>
                          <a:cs typeface="Quicksand"/>
                          <a:sym typeface="Quicksand"/>
                        </a:rPr>
                        <a:t>19</a:t>
                      </a:r>
                      <a:endParaRPr b="1">
                        <a:solidFill>
                          <a:schemeClr val="dk1"/>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xmlns="" val="10003"/>
                  </a:ext>
                </a:extLst>
              </a:tr>
              <a:tr h="421775">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20</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Quicksand Medium"/>
                          <a:ea typeface="Quicksand Medium"/>
                          <a:cs typeface="Quicksand Medium"/>
                          <a:sym typeface="Quicksand Medium"/>
                        </a:rPr>
                        <a:t>21</a:t>
                      </a: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22</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23</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24</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25</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26</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xmlns="" val="10004"/>
                  </a:ext>
                </a:extLst>
              </a:tr>
              <a:tr h="421775">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27</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28</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29</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30</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2"/>
                          </a:solidFill>
                          <a:latin typeface="Quicksand"/>
                          <a:ea typeface="Quicksand"/>
                          <a:cs typeface="Quicksand"/>
                          <a:sym typeface="Quicksand"/>
                        </a:rPr>
                        <a:t>31</a:t>
                      </a:r>
                      <a:endParaRPr b="1">
                        <a:solidFill>
                          <a:schemeClr val="lt2"/>
                        </a:solidFill>
                        <a:latin typeface="Quicksand"/>
                        <a:ea typeface="Quicksand"/>
                        <a:cs typeface="Quicksand"/>
                        <a:sym typeface="Quicksand"/>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dk1"/>
                        </a:solidFill>
                        <a:latin typeface="Quicksand Medium"/>
                        <a:ea typeface="Quicksand Medium"/>
                        <a:cs typeface="Quicksand Medium"/>
                        <a:sym typeface="Quicksand Medium"/>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xmlns="" val="10005"/>
                  </a:ext>
                </a:extLst>
              </a:tr>
            </a:tbl>
          </a:graphicData>
        </a:graphic>
      </p:graphicFrame>
      <p:sp>
        <p:nvSpPr>
          <p:cNvPr id="3247" name="Google Shape;3247;p58"/>
          <p:cNvSpPr txBox="1"/>
          <p:nvPr/>
        </p:nvSpPr>
        <p:spPr>
          <a:xfrm>
            <a:off x="3143598" y="4214100"/>
            <a:ext cx="1028100" cy="38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Concert One" panose="020B0604020202020204" charset="0"/>
                <a:ea typeface="Quicksand Medium"/>
                <a:cs typeface="Quicksand Medium"/>
                <a:sym typeface="Quicksand Medium"/>
              </a:rPr>
              <a:t>MYSORE</a:t>
            </a:r>
            <a:endParaRPr dirty="0">
              <a:solidFill>
                <a:schemeClr val="dk1"/>
              </a:solidFill>
              <a:latin typeface="Concert One" panose="020B0604020202020204" charset="0"/>
              <a:ea typeface="Quicksand Medium"/>
              <a:cs typeface="Quicksand Medium"/>
              <a:sym typeface="Quicksand Medium"/>
            </a:endParaRPr>
          </a:p>
        </p:txBody>
      </p:sp>
      <p:sp>
        <p:nvSpPr>
          <p:cNvPr id="3248" name="Google Shape;3248;p58"/>
          <p:cNvSpPr txBox="1"/>
          <p:nvPr/>
        </p:nvSpPr>
        <p:spPr>
          <a:xfrm>
            <a:off x="4972299" y="4214100"/>
            <a:ext cx="1364793" cy="3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Concert One" panose="020B0604020202020204" charset="0"/>
                <a:ea typeface="Quicksand Medium"/>
                <a:cs typeface="Quicksand Medium"/>
                <a:sym typeface="Quicksand Medium"/>
              </a:rPr>
              <a:t>MANGALORE</a:t>
            </a:r>
            <a:endParaRPr dirty="0">
              <a:solidFill>
                <a:schemeClr val="dk1"/>
              </a:solidFill>
              <a:latin typeface="Concert One" panose="020B0604020202020204" charset="0"/>
              <a:ea typeface="Quicksand Medium"/>
              <a:cs typeface="Quicksand Medium"/>
              <a:sym typeface="Quicksand Medium"/>
            </a:endParaRPr>
          </a:p>
        </p:txBody>
      </p:sp>
      <p:sp>
        <p:nvSpPr>
          <p:cNvPr id="3249" name="Google Shape;3249;p58"/>
          <p:cNvSpPr/>
          <p:nvPr/>
        </p:nvSpPr>
        <p:spPr>
          <a:xfrm>
            <a:off x="4298093" y="4312050"/>
            <a:ext cx="193500" cy="193500"/>
          </a:xfrm>
          <a:prstGeom prst="ellipse">
            <a:avLst/>
          </a:prstGeom>
          <a:solidFill>
            <a:schemeClr val="lt2"/>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4651330" y="4312050"/>
            <a:ext cx="193500" cy="193500"/>
          </a:xfrm>
          <a:prstGeom prst="ellipse">
            <a:avLst/>
          </a:prstGeom>
          <a:solidFill>
            <a:schemeClr val="accent5"/>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1" name="Google Shape;3251;p58"/>
          <p:cNvGrpSpPr/>
          <p:nvPr/>
        </p:nvGrpSpPr>
        <p:grpSpPr>
          <a:xfrm>
            <a:off x="233171" y="522435"/>
            <a:ext cx="1140709" cy="1075784"/>
            <a:chOff x="1653025" y="454925"/>
            <a:chExt cx="1274250" cy="1201725"/>
          </a:xfrm>
        </p:grpSpPr>
        <p:sp>
          <p:nvSpPr>
            <p:cNvPr id="3252" name="Google Shape;3252;p58"/>
            <p:cNvSpPr/>
            <p:nvPr/>
          </p:nvSpPr>
          <p:spPr>
            <a:xfrm>
              <a:off x="1653025" y="454925"/>
              <a:ext cx="1274250" cy="1201725"/>
            </a:xfrm>
            <a:custGeom>
              <a:avLst/>
              <a:gdLst/>
              <a:ahLst/>
              <a:cxnLst/>
              <a:rect l="l" t="t" r="r" b="b"/>
              <a:pathLst>
                <a:path w="50970" h="48069" extrusionOk="0">
                  <a:moveTo>
                    <a:pt x="11909" y="1635"/>
                  </a:moveTo>
                  <a:cubicBezTo>
                    <a:pt x="12142" y="1635"/>
                    <a:pt x="12376" y="1702"/>
                    <a:pt x="12576" y="1836"/>
                  </a:cubicBezTo>
                  <a:lnTo>
                    <a:pt x="21215" y="7840"/>
                  </a:lnTo>
                  <a:lnTo>
                    <a:pt x="23083" y="7106"/>
                  </a:lnTo>
                  <a:cubicBezTo>
                    <a:pt x="23150" y="7039"/>
                    <a:pt x="23217" y="7039"/>
                    <a:pt x="23250" y="7039"/>
                  </a:cubicBezTo>
                  <a:cubicBezTo>
                    <a:pt x="23450" y="7039"/>
                    <a:pt x="23650" y="7173"/>
                    <a:pt x="23684" y="7339"/>
                  </a:cubicBezTo>
                  <a:lnTo>
                    <a:pt x="24351" y="8974"/>
                  </a:lnTo>
                  <a:cubicBezTo>
                    <a:pt x="24418" y="9207"/>
                    <a:pt x="24351" y="9474"/>
                    <a:pt x="24084" y="9608"/>
                  </a:cubicBezTo>
                  <a:lnTo>
                    <a:pt x="23851" y="9708"/>
                  </a:lnTo>
                  <a:lnTo>
                    <a:pt x="26819" y="11776"/>
                  </a:lnTo>
                  <a:lnTo>
                    <a:pt x="28721" y="10975"/>
                  </a:lnTo>
                  <a:cubicBezTo>
                    <a:pt x="28754" y="10942"/>
                    <a:pt x="28854" y="10942"/>
                    <a:pt x="28888" y="10942"/>
                  </a:cubicBezTo>
                  <a:cubicBezTo>
                    <a:pt x="29054" y="10942"/>
                    <a:pt x="29288" y="11042"/>
                    <a:pt x="29321" y="11209"/>
                  </a:cubicBezTo>
                  <a:lnTo>
                    <a:pt x="29988" y="12843"/>
                  </a:lnTo>
                  <a:cubicBezTo>
                    <a:pt x="30055" y="13110"/>
                    <a:pt x="29988" y="13344"/>
                    <a:pt x="29721" y="13477"/>
                  </a:cubicBezTo>
                  <a:lnTo>
                    <a:pt x="29421" y="13611"/>
                  </a:lnTo>
                  <a:lnTo>
                    <a:pt x="32190" y="15512"/>
                  </a:lnTo>
                  <a:cubicBezTo>
                    <a:pt x="33157" y="15145"/>
                    <a:pt x="34058" y="14778"/>
                    <a:pt x="34892" y="14445"/>
                  </a:cubicBezTo>
                  <a:cubicBezTo>
                    <a:pt x="35392" y="14211"/>
                    <a:pt x="35826" y="14044"/>
                    <a:pt x="36259" y="13877"/>
                  </a:cubicBezTo>
                  <a:cubicBezTo>
                    <a:pt x="38361" y="13044"/>
                    <a:pt x="39695" y="12610"/>
                    <a:pt x="39695" y="12610"/>
                  </a:cubicBezTo>
                  <a:cubicBezTo>
                    <a:pt x="40729" y="12176"/>
                    <a:pt x="41730" y="11843"/>
                    <a:pt x="42597" y="11643"/>
                  </a:cubicBezTo>
                  <a:cubicBezTo>
                    <a:pt x="42664" y="11643"/>
                    <a:pt x="42697" y="11609"/>
                    <a:pt x="42731" y="11609"/>
                  </a:cubicBezTo>
                  <a:cubicBezTo>
                    <a:pt x="43665" y="11376"/>
                    <a:pt x="44499" y="11209"/>
                    <a:pt x="45199" y="11176"/>
                  </a:cubicBezTo>
                  <a:cubicBezTo>
                    <a:pt x="45366" y="11176"/>
                    <a:pt x="45566" y="11142"/>
                    <a:pt x="45733" y="11142"/>
                  </a:cubicBezTo>
                  <a:lnTo>
                    <a:pt x="46700" y="11142"/>
                  </a:lnTo>
                  <a:cubicBezTo>
                    <a:pt x="47434" y="11176"/>
                    <a:pt x="48035" y="11276"/>
                    <a:pt x="48502" y="11342"/>
                  </a:cubicBezTo>
                  <a:cubicBezTo>
                    <a:pt x="48568" y="11342"/>
                    <a:pt x="48668" y="11376"/>
                    <a:pt x="48735" y="11442"/>
                  </a:cubicBezTo>
                  <a:cubicBezTo>
                    <a:pt x="48935" y="11542"/>
                    <a:pt x="49102" y="11709"/>
                    <a:pt x="49202" y="11943"/>
                  </a:cubicBezTo>
                  <a:cubicBezTo>
                    <a:pt x="49269" y="12143"/>
                    <a:pt x="49269" y="12376"/>
                    <a:pt x="49235" y="12643"/>
                  </a:cubicBezTo>
                  <a:cubicBezTo>
                    <a:pt x="49202" y="12710"/>
                    <a:pt x="49202" y="12810"/>
                    <a:pt x="49102" y="12843"/>
                  </a:cubicBezTo>
                  <a:cubicBezTo>
                    <a:pt x="49035" y="13010"/>
                    <a:pt x="48902" y="13177"/>
                    <a:pt x="48735" y="13344"/>
                  </a:cubicBezTo>
                  <a:cubicBezTo>
                    <a:pt x="48602" y="13511"/>
                    <a:pt x="48435" y="13711"/>
                    <a:pt x="48235" y="13944"/>
                  </a:cubicBezTo>
                  <a:cubicBezTo>
                    <a:pt x="48101" y="14111"/>
                    <a:pt x="47934" y="14278"/>
                    <a:pt x="47768" y="14378"/>
                  </a:cubicBezTo>
                  <a:cubicBezTo>
                    <a:pt x="47501" y="14678"/>
                    <a:pt x="47201" y="14945"/>
                    <a:pt x="46834" y="15212"/>
                  </a:cubicBezTo>
                  <a:cubicBezTo>
                    <a:pt x="46700" y="15345"/>
                    <a:pt x="46533" y="15479"/>
                    <a:pt x="46367" y="15545"/>
                  </a:cubicBezTo>
                  <a:cubicBezTo>
                    <a:pt x="46167" y="15712"/>
                    <a:pt x="45900" y="15879"/>
                    <a:pt x="45700" y="16012"/>
                  </a:cubicBezTo>
                  <a:cubicBezTo>
                    <a:pt x="45399" y="16212"/>
                    <a:pt x="45066" y="16379"/>
                    <a:pt x="44732" y="16613"/>
                  </a:cubicBezTo>
                  <a:cubicBezTo>
                    <a:pt x="44665" y="16713"/>
                    <a:pt x="44632" y="16780"/>
                    <a:pt x="44565" y="16780"/>
                  </a:cubicBezTo>
                  <a:cubicBezTo>
                    <a:pt x="44399" y="16846"/>
                    <a:pt x="44232" y="16980"/>
                    <a:pt x="44032" y="17046"/>
                  </a:cubicBezTo>
                  <a:cubicBezTo>
                    <a:pt x="43365" y="17380"/>
                    <a:pt x="42631" y="17780"/>
                    <a:pt x="41797" y="18114"/>
                  </a:cubicBezTo>
                  <a:lnTo>
                    <a:pt x="41530" y="18214"/>
                  </a:lnTo>
                  <a:cubicBezTo>
                    <a:pt x="41396" y="18247"/>
                    <a:pt x="41230" y="18347"/>
                    <a:pt x="41030" y="18447"/>
                  </a:cubicBezTo>
                  <a:cubicBezTo>
                    <a:pt x="40896" y="18481"/>
                    <a:pt x="40729" y="18547"/>
                    <a:pt x="40529" y="18648"/>
                  </a:cubicBezTo>
                  <a:cubicBezTo>
                    <a:pt x="40362" y="18714"/>
                    <a:pt x="40162" y="18814"/>
                    <a:pt x="39962" y="18881"/>
                  </a:cubicBezTo>
                  <a:cubicBezTo>
                    <a:pt x="39729" y="18981"/>
                    <a:pt x="39495" y="19081"/>
                    <a:pt x="39228" y="19181"/>
                  </a:cubicBezTo>
                  <a:cubicBezTo>
                    <a:pt x="38494" y="19481"/>
                    <a:pt x="37627" y="19848"/>
                    <a:pt x="36626" y="20249"/>
                  </a:cubicBezTo>
                  <a:cubicBezTo>
                    <a:pt x="36460" y="20349"/>
                    <a:pt x="36293" y="20382"/>
                    <a:pt x="36126" y="20482"/>
                  </a:cubicBezTo>
                  <a:cubicBezTo>
                    <a:pt x="35792" y="20582"/>
                    <a:pt x="35392" y="20749"/>
                    <a:pt x="35025" y="20882"/>
                  </a:cubicBezTo>
                  <a:lnTo>
                    <a:pt x="34391" y="21149"/>
                  </a:lnTo>
                  <a:lnTo>
                    <a:pt x="33724" y="24485"/>
                  </a:lnTo>
                  <a:lnTo>
                    <a:pt x="33724" y="24485"/>
                  </a:lnTo>
                  <a:lnTo>
                    <a:pt x="34058" y="24352"/>
                  </a:lnTo>
                  <a:cubicBezTo>
                    <a:pt x="34125" y="24318"/>
                    <a:pt x="34191" y="24318"/>
                    <a:pt x="34225" y="24318"/>
                  </a:cubicBezTo>
                  <a:cubicBezTo>
                    <a:pt x="34391" y="24318"/>
                    <a:pt x="34625" y="24418"/>
                    <a:pt x="34658" y="24618"/>
                  </a:cubicBezTo>
                  <a:lnTo>
                    <a:pt x="35325" y="26220"/>
                  </a:lnTo>
                  <a:cubicBezTo>
                    <a:pt x="35392" y="26487"/>
                    <a:pt x="35325" y="26720"/>
                    <a:pt x="35059" y="26853"/>
                  </a:cubicBezTo>
                  <a:lnTo>
                    <a:pt x="33124" y="27654"/>
                  </a:lnTo>
                  <a:lnTo>
                    <a:pt x="32390" y="31157"/>
                  </a:lnTo>
                  <a:lnTo>
                    <a:pt x="32690" y="31023"/>
                  </a:lnTo>
                  <a:cubicBezTo>
                    <a:pt x="32724" y="30990"/>
                    <a:pt x="32824" y="30990"/>
                    <a:pt x="32857" y="30990"/>
                  </a:cubicBezTo>
                  <a:cubicBezTo>
                    <a:pt x="33024" y="30990"/>
                    <a:pt x="33224" y="31123"/>
                    <a:pt x="33291" y="31290"/>
                  </a:cubicBezTo>
                  <a:lnTo>
                    <a:pt x="33958" y="32891"/>
                  </a:lnTo>
                  <a:cubicBezTo>
                    <a:pt x="34025" y="33158"/>
                    <a:pt x="33958" y="33391"/>
                    <a:pt x="33691" y="33525"/>
                  </a:cubicBezTo>
                  <a:lnTo>
                    <a:pt x="31790" y="34292"/>
                  </a:lnTo>
                  <a:lnTo>
                    <a:pt x="29721" y="44533"/>
                  </a:lnTo>
                  <a:cubicBezTo>
                    <a:pt x="29688" y="44866"/>
                    <a:pt x="29488" y="45133"/>
                    <a:pt x="29188" y="45300"/>
                  </a:cubicBezTo>
                  <a:lnTo>
                    <a:pt x="27386" y="46367"/>
                  </a:lnTo>
                  <a:cubicBezTo>
                    <a:pt x="27353" y="46401"/>
                    <a:pt x="27320" y="46401"/>
                    <a:pt x="27286" y="46401"/>
                  </a:cubicBezTo>
                  <a:cubicBezTo>
                    <a:pt x="27153" y="46401"/>
                    <a:pt x="27020" y="46334"/>
                    <a:pt x="26986" y="46167"/>
                  </a:cubicBezTo>
                  <a:lnTo>
                    <a:pt x="25118" y="27888"/>
                  </a:lnTo>
                  <a:lnTo>
                    <a:pt x="24885" y="27054"/>
                  </a:lnTo>
                  <a:cubicBezTo>
                    <a:pt x="24818" y="26787"/>
                    <a:pt x="24685" y="26487"/>
                    <a:pt x="24551" y="26153"/>
                  </a:cubicBezTo>
                  <a:cubicBezTo>
                    <a:pt x="24484" y="25986"/>
                    <a:pt x="24451" y="25819"/>
                    <a:pt x="24351" y="25686"/>
                  </a:cubicBezTo>
                  <a:cubicBezTo>
                    <a:pt x="24218" y="25486"/>
                    <a:pt x="24117" y="25219"/>
                    <a:pt x="23951" y="25052"/>
                  </a:cubicBezTo>
                  <a:cubicBezTo>
                    <a:pt x="23684" y="25152"/>
                    <a:pt x="23384" y="25219"/>
                    <a:pt x="23150" y="25352"/>
                  </a:cubicBezTo>
                  <a:cubicBezTo>
                    <a:pt x="22683" y="25519"/>
                    <a:pt x="22183" y="25686"/>
                    <a:pt x="21682" y="25853"/>
                  </a:cubicBezTo>
                  <a:cubicBezTo>
                    <a:pt x="19781" y="26520"/>
                    <a:pt x="17813" y="27120"/>
                    <a:pt x="15978" y="27654"/>
                  </a:cubicBezTo>
                  <a:cubicBezTo>
                    <a:pt x="15711" y="27721"/>
                    <a:pt x="15511" y="27787"/>
                    <a:pt x="15278" y="27854"/>
                  </a:cubicBezTo>
                  <a:cubicBezTo>
                    <a:pt x="13843" y="28288"/>
                    <a:pt x="12509" y="28621"/>
                    <a:pt x="11208" y="28888"/>
                  </a:cubicBezTo>
                  <a:lnTo>
                    <a:pt x="9674" y="36627"/>
                  </a:lnTo>
                  <a:cubicBezTo>
                    <a:pt x="9640" y="36827"/>
                    <a:pt x="9474" y="37027"/>
                    <a:pt x="9307" y="37127"/>
                  </a:cubicBezTo>
                  <a:lnTo>
                    <a:pt x="8440" y="37561"/>
                  </a:lnTo>
                  <a:cubicBezTo>
                    <a:pt x="8373" y="37628"/>
                    <a:pt x="8306" y="37628"/>
                    <a:pt x="8273" y="37628"/>
                  </a:cubicBezTo>
                  <a:cubicBezTo>
                    <a:pt x="8106" y="37628"/>
                    <a:pt x="7939" y="37494"/>
                    <a:pt x="7873" y="37294"/>
                  </a:cubicBezTo>
                  <a:lnTo>
                    <a:pt x="6939" y="29555"/>
                  </a:lnTo>
                  <a:lnTo>
                    <a:pt x="6772" y="29522"/>
                  </a:lnTo>
                  <a:cubicBezTo>
                    <a:pt x="5771" y="29856"/>
                    <a:pt x="4604" y="30223"/>
                    <a:pt x="3303" y="30556"/>
                  </a:cubicBezTo>
                  <a:lnTo>
                    <a:pt x="3269" y="30556"/>
                  </a:lnTo>
                  <a:cubicBezTo>
                    <a:pt x="3036" y="30556"/>
                    <a:pt x="2969" y="30323"/>
                    <a:pt x="3169" y="30189"/>
                  </a:cubicBezTo>
                  <a:cubicBezTo>
                    <a:pt x="4370" y="29522"/>
                    <a:pt x="5437" y="28988"/>
                    <a:pt x="6371" y="28521"/>
                  </a:cubicBezTo>
                  <a:lnTo>
                    <a:pt x="6505" y="28455"/>
                  </a:lnTo>
                  <a:lnTo>
                    <a:pt x="1835" y="22217"/>
                  </a:lnTo>
                  <a:cubicBezTo>
                    <a:pt x="1668" y="22017"/>
                    <a:pt x="1802" y="21716"/>
                    <a:pt x="2035" y="21650"/>
                  </a:cubicBezTo>
                  <a:lnTo>
                    <a:pt x="3002" y="21383"/>
                  </a:lnTo>
                  <a:cubicBezTo>
                    <a:pt x="3102" y="21383"/>
                    <a:pt x="3136" y="21349"/>
                    <a:pt x="3203" y="21349"/>
                  </a:cubicBezTo>
                  <a:cubicBezTo>
                    <a:pt x="3369" y="21349"/>
                    <a:pt x="3503" y="21383"/>
                    <a:pt x="3636" y="21483"/>
                  </a:cubicBezTo>
                  <a:lnTo>
                    <a:pt x="10074" y="25986"/>
                  </a:lnTo>
                  <a:cubicBezTo>
                    <a:pt x="11442" y="25186"/>
                    <a:pt x="12843" y="24352"/>
                    <a:pt x="14377" y="23551"/>
                  </a:cubicBezTo>
                  <a:cubicBezTo>
                    <a:pt x="14811" y="23351"/>
                    <a:pt x="15244" y="23117"/>
                    <a:pt x="15678" y="22884"/>
                  </a:cubicBezTo>
                  <a:cubicBezTo>
                    <a:pt x="15878" y="22784"/>
                    <a:pt x="16145" y="22684"/>
                    <a:pt x="16345" y="22550"/>
                  </a:cubicBezTo>
                  <a:cubicBezTo>
                    <a:pt x="16812" y="22350"/>
                    <a:pt x="17213" y="22117"/>
                    <a:pt x="17680" y="21883"/>
                  </a:cubicBezTo>
                  <a:cubicBezTo>
                    <a:pt x="17880" y="21783"/>
                    <a:pt x="18147" y="21683"/>
                    <a:pt x="18347" y="21550"/>
                  </a:cubicBezTo>
                  <a:cubicBezTo>
                    <a:pt x="19247" y="21116"/>
                    <a:pt x="20181" y="20682"/>
                    <a:pt x="21082" y="20282"/>
                  </a:cubicBezTo>
                  <a:cubicBezTo>
                    <a:pt x="21349" y="20149"/>
                    <a:pt x="21582" y="20015"/>
                    <a:pt x="21849" y="19948"/>
                  </a:cubicBezTo>
                  <a:cubicBezTo>
                    <a:pt x="21816" y="19515"/>
                    <a:pt x="21682" y="19115"/>
                    <a:pt x="21549" y="18714"/>
                  </a:cubicBezTo>
                  <a:cubicBezTo>
                    <a:pt x="21215" y="17847"/>
                    <a:pt x="20715" y="17113"/>
                    <a:pt x="20715" y="17113"/>
                  </a:cubicBezTo>
                  <a:lnTo>
                    <a:pt x="15144" y="9841"/>
                  </a:lnTo>
                  <a:lnTo>
                    <a:pt x="9474" y="2636"/>
                  </a:lnTo>
                  <a:cubicBezTo>
                    <a:pt x="9374" y="2503"/>
                    <a:pt x="9374" y="2336"/>
                    <a:pt x="9507" y="2269"/>
                  </a:cubicBezTo>
                  <a:cubicBezTo>
                    <a:pt x="9540" y="2202"/>
                    <a:pt x="9574" y="2202"/>
                    <a:pt x="9640" y="2169"/>
                  </a:cubicBezTo>
                  <a:lnTo>
                    <a:pt x="11675" y="1669"/>
                  </a:lnTo>
                  <a:cubicBezTo>
                    <a:pt x="11742" y="1669"/>
                    <a:pt x="11842" y="1635"/>
                    <a:pt x="11909" y="1635"/>
                  </a:cubicBezTo>
                  <a:close/>
                  <a:moveTo>
                    <a:pt x="11942" y="1"/>
                  </a:moveTo>
                  <a:cubicBezTo>
                    <a:pt x="11709" y="1"/>
                    <a:pt x="11508" y="34"/>
                    <a:pt x="11275" y="101"/>
                  </a:cubicBezTo>
                  <a:lnTo>
                    <a:pt x="9207" y="601"/>
                  </a:lnTo>
                  <a:cubicBezTo>
                    <a:pt x="8873" y="668"/>
                    <a:pt x="8606" y="835"/>
                    <a:pt x="8340" y="1035"/>
                  </a:cubicBezTo>
                  <a:cubicBezTo>
                    <a:pt x="7606" y="1702"/>
                    <a:pt x="7506" y="2870"/>
                    <a:pt x="8139" y="3670"/>
                  </a:cubicBezTo>
                  <a:lnTo>
                    <a:pt x="13810" y="10875"/>
                  </a:lnTo>
                  <a:lnTo>
                    <a:pt x="19447" y="18014"/>
                  </a:lnTo>
                  <a:cubicBezTo>
                    <a:pt x="19514" y="18147"/>
                    <a:pt x="19714" y="18547"/>
                    <a:pt x="19948" y="18981"/>
                  </a:cubicBezTo>
                  <a:cubicBezTo>
                    <a:pt x="19147" y="19348"/>
                    <a:pt x="18380" y="19682"/>
                    <a:pt x="17680" y="20049"/>
                  </a:cubicBezTo>
                  <a:cubicBezTo>
                    <a:pt x="17446" y="20182"/>
                    <a:pt x="17213" y="20249"/>
                    <a:pt x="16979" y="20382"/>
                  </a:cubicBezTo>
                  <a:cubicBezTo>
                    <a:pt x="16512" y="20582"/>
                    <a:pt x="16045" y="20849"/>
                    <a:pt x="15611" y="21049"/>
                  </a:cubicBezTo>
                  <a:cubicBezTo>
                    <a:pt x="15378" y="21183"/>
                    <a:pt x="15144" y="21249"/>
                    <a:pt x="14944" y="21383"/>
                  </a:cubicBezTo>
                  <a:cubicBezTo>
                    <a:pt x="14477" y="21583"/>
                    <a:pt x="14044" y="21850"/>
                    <a:pt x="13610" y="22083"/>
                  </a:cubicBezTo>
                  <a:cubicBezTo>
                    <a:pt x="12342" y="22750"/>
                    <a:pt x="11208" y="23384"/>
                    <a:pt x="10141" y="24018"/>
                  </a:cubicBezTo>
                  <a:lnTo>
                    <a:pt x="4604" y="20115"/>
                  </a:lnTo>
                  <a:cubicBezTo>
                    <a:pt x="4170" y="19815"/>
                    <a:pt x="3703" y="19682"/>
                    <a:pt x="3203" y="19682"/>
                  </a:cubicBezTo>
                  <a:cubicBezTo>
                    <a:pt x="3002" y="19682"/>
                    <a:pt x="2769" y="19715"/>
                    <a:pt x="2535" y="19782"/>
                  </a:cubicBezTo>
                  <a:lnTo>
                    <a:pt x="1601" y="20015"/>
                  </a:lnTo>
                  <a:cubicBezTo>
                    <a:pt x="968" y="20182"/>
                    <a:pt x="434" y="20682"/>
                    <a:pt x="200" y="21316"/>
                  </a:cubicBezTo>
                  <a:cubicBezTo>
                    <a:pt x="0" y="21917"/>
                    <a:pt x="134" y="22650"/>
                    <a:pt x="501" y="23184"/>
                  </a:cubicBezTo>
                  <a:lnTo>
                    <a:pt x="4036" y="27888"/>
                  </a:lnTo>
                  <a:lnTo>
                    <a:pt x="2435" y="28755"/>
                  </a:lnTo>
                  <a:cubicBezTo>
                    <a:pt x="1668" y="29188"/>
                    <a:pt x="1301" y="30056"/>
                    <a:pt x="1501" y="30856"/>
                  </a:cubicBezTo>
                  <a:cubicBezTo>
                    <a:pt x="1701" y="31690"/>
                    <a:pt x="2469" y="32257"/>
                    <a:pt x="3303" y="32257"/>
                  </a:cubicBezTo>
                  <a:cubicBezTo>
                    <a:pt x="3469" y="32257"/>
                    <a:pt x="3636" y="32224"/>
                    <a:pt x="3803" y="32191"/>
                  </a:cubicBezTo>
                  <a:cubicBezTo>
                    <a:pt x="4370" y="32024"/>
                    <a:pt x="5004" y="31857"/>
                    <a:pt x="5538" y="31690"/>
                  </a:cubicBezTo>
                  <a:lnTo>
                    <a:pt x="6271" y="37528"/>
                  </a:lnTo>
                  <a:cubicBezTo>
                    <a:pt x="6371" y="38528"/>
                    <a:pt x="7272" y="39329"/>
                    <a:pt x="8273" y="39329"/>
                  </a:cubicBezTo>
                  <a:cubicBezTo>
                    <a:pt x="8606" y="39329"/>
                    <a:pt x="8940" y="39229"/>
                    <a:pt x="9207" y="39062"/>
                  </a:cubicBezTo>
                  <a:lnTo>
                    <a:pt x="10107" y="38629"/>
                  </a:lnTo>
                  <a:cubicBezTo>
                    <a:pt x="10708" y="38295"/>
                    <a:pt x="11175" y="37661"/>
                    <a:pt x="11308" y="36994"/>
                  </a:cubicBezTo>
                  <a:lnTo>
                    <a:pt x="12643" y="30256"/>
                  </a:lnTo>
                  <a:cubicBezTo>
                    <a:pt x="13610" y="30022"/>
                    <a:pt x="14644" y="29756"/>
                    <a:pt x="15711" y="29422"/>
                  </a:cubicBezTo>
                  <a:cubicBezTo>
                    <a:pt x="15978" y="29355"/>
                    <a:pt x="16178" y="29322"/>
                    <a:pt x="16445" y="29222"/>
                  </a:cubicBezTo>
                  <a:cubicBezTo>
                    <a:pt x="18213" y="28721"/>
                    <a:pt x="20181" y="28088"/>
                    <a:pt x="22216" y="27387"/>
                  </a:cubicBezTo>
                  <a:cubicBezTo>
                    <a:pt x="22516" y="27320"/>
                    <a:pt x="22850" y="27187"/>
                    <a:pt x="23150" y="27087"/>
                  </a:cubicBezTo>
                  <a:cubicBezTo>
                    <a:pt x="23183" y="27220"/>
                    <a:pt x="23217" y="27387"/>
                    <a:pt x="23317" y="27554"/>
                  </a:cubicBezTo>
                  <a:cubicBezTo>
                    <a:pt x="23384" y="27854"/>
                    <a:pt x="23450" y="28054"/>
                    <a:pt x="23484" y="28188"/>
                  </a:cubicBezTo>
                  <a:lnTo>
                    <a:pt x="25318" y="46334"/>
                  </a:lnTo>
                  <a:cubicBezTo>
                    <a:pt x="25385" y="47335"/>
                    <a:pt x="26219" y="48069"/>
                    <a:pt x="27220" y="48069"/>
                  </a:cubicBezTo>
                  <a:lnTo>
                    <a:pt x="27286" y="48069"/>
                  </a:lnTo>
                  <a:cubicBezTo>
                    <a:pt x="27620" y="48069"/>
                    <a:pt x="27954" y="48002"/>
                    <a:pt x="28220" y="47835"/>
                  </a:cubicBezTo>
                  <a:lnTo>
                    <a:pt x="30022" y="46734"/>
                  </a:lnTo>
                  <a:cubicBezTo>
                    <a:pt x="30689" y="46334"/>
                    <a:pt x="31189" y="45667"/>
                    <a:pt x="31356" y="44866"/>
                  </a:cubicBezTo>
                  <a:lnTo>
                    <a:pt x="33191" y="35493"/>
                  </a:lnTo>
                  <a:lnTo>
                    <a:pt x="34291" y="35059"/>
                  </a:lnTo>
                  <a:cubicBezTo>
                    <a:pt x="34825" y="34859"/>
                    <a:pt x="35225" y="34426"/>
                    <a:pt x="35459" y="33925"/>
                  </a:cubicBezTo>
                  <a:cubicBezTo>
                    <a:pt x="35659" y="33391"/>
                    <a:pt x="35659" y="32858"/>
                    <a:pt x="35459" y="32324"/>
                  </a:cubicBezTo>
                  <a:lnTo>
                    <a:pt x="34792" y="30690"/>
                  </a:lnTo>
                  <a:cubicBezTo>
                    <a:pt x="34658" y="30389"/>
                    <a:pt x="34492" y="30156"/>
                    <a:pt x="34291" y="29922"/>
                  </a:cubicBezTo>
                  <a:lnTo>
                    <a:pt x="34492" y="28855"/>
                  </a:lnTo>
                  <a:lnTo>
                    <a:pt x="35626" y="28388"/>
                  </a:lnTo>
                  <a:cubicBezTo>
                    <a:pt x="36693" y="27921"/>
                    <a:pt x="37227" y="26720"/>
                    <a:pt x="36793" y="25586"/>
                  </a:cubicBezTo>
                  <a:lnTo>
                    <a:pt x="36126" y="23985"/>
                  </a:lnTo>
                  <a:cubicBezTo>
                    <a:pt x="35993" y="23684"/>
                    <a:pt x="35826" y="23418"/>
                    <a:pt x="35559" y="23217"/>
                  </a:cubicBezTo>
                  <a:lnTo>
                    <a:pt x="35726" y="22350"/>
                  </a:lnTo>
                  <a:cubicBezTo>
                    <a:pt x="36026" y="22217"/>
                    <a:pt x="36326" y="22083"/>
                    <a:pt x="36626" y="22017"/>
                  </a:cubicBezTo>
                  <a:lnTo>
                    <a:pt x="37127" y="21816"/>
                  </a:lnTo>
                  <a:cubicBezTo>
                    <a:pt x="38127" y="21383"/>
                    <a:pt x="38995" y="21016"/>
                    <a:pt x="39729" y="20716"/>
                  </a:cubicBezTo>
                  <a:cubicBezTo>
                    <a:pt x="39995" y="20582"/>
                    <a:pt x="40229" y="20516"/>
                    <a:pt x="40462" y="20415"/>
                  </a:cubicBezTo>
                  <a:lnTo>
                    <a:pt x="41030" y="20182"/>
                  </a:lnTo>
                  <a:lnTo>
                    <a:pt x="41530" y="19982"/>
                  </a:lnTo>
                  <a:lnTo>
                    <a:pt x="42064" y="19748"/>
                  </a:lnTo>
                  <a:lnTo>
                    <a:pt x="42330" y="19648"/>
                  </a:lnTo>
                  <a:cubicBezTo>
                    <a:pt x="43164" y="19315"/>
                    <a:pt x="43965" y="18914"/>
                    <a:pt x="44699" y="18547"/>
                  </a:cubicBezTo>
                  <a:cubicBezTo>
                    <a:pt x="44999" y="18447"/>
                    <a:pt x="45199" y="18314"/>
                    <a:pt x="45366" y="18214"/>
                  </a:cubicBezTo>
                  <a:cubicBezTo>
                    <a:pt x="45433" y="18181"/>
                    <a:pt x="45433" y="18181"/>
                    <a:pt x="45499" y="18147"/>
                  </a:cubicBezTo>
                  <a:cubicBezTo>
                    <a:pt x="45833" y="17947"/>
                    <a:pt x="46167" y="17714"/>
                    <a:pt x="46533" y="17513"/>
                  </a:cubicBezTo>
                  <a:cubicBezTo>
                    <a:pt x="46834" y="17313"/>
                    <a:pt x="47067" y="17146"/>
                    <a:pt x="47301" y="16980"/>
                  </a:cubicBezTo>
                  <a:lnTo>
                    <a:pt x="47801" y="16613"/>
                  </a:lnTo>
                  <a:cubicBezTo>
                    <a:pt x="48168" y="16313"/>
                    <a:pt x="48502" y="15979"/>
                    <a:pt x="48868" y="15645"/>
                  </a:cubicBezTo>
                  <a:lnTo>
                    <a:pt x="49402" y="15112"/>
                  </a:lnTo>
                  <a:cubicBezTo>
                    <a:pt x="49636" y="14878"/>
                    <a:pt x="49802" y="14645"/>
                    <a:pt x="50003" y="14378"/>
                  </a:cubicBezTo>
                  <a:cubicBezTo>
                    <a:pt x="50169" y="14178"/>
                    <a:pt x="50303" y="13978"/>
                    <a:pt x="50470" y="13777"/>
                  </a:cubicBezTo>
                  <a:cubicBezTo>
                    <a:pt x="50570" y="13611"/>
                    <a:pt x="50670" y="13377"/>
                    <a:pt x="50736" y="13177"/>
                  </a:cubicBezTo>
                  <a:cubicBezTo>
                    <a:pt x="50970" y="12610"/>
                    <a:pt x="50903" y="11943"/>
                    <a:pt x="50703" y="11342"/>
                  </a:cubicBezTo>
                  <a:cubicBezTo>
                    <a:pt x="50470" y="10775"/>
                    <a:pt x="50036" y="10275"/>
                    <a:pt x="49469" y="9975"/>
                  </a:cubicBezTo>
                  <a:lnTo>
                    <a:pt x="48835" y="9708"/>
                  </a:lnTo>
                  <a:cubicBezTo>
                    <a:pt x="48168" y="9541"/>
                    <a:pt x="47434" y="9474"/>
                    <a:pt x="46700" y="9441"/>
                  </a:cubicBezTo>
                  <a:lnTo>
                    <a:pt x="45566" y="9441"/>
                  </a:lnTo>
                  <a:cubicBezTo>
                    <a:pt x="45366" y="9441"/>
                    <a:pt x="45199" y="9474"/>
                    <a:pt x="44999" y="9474"/>
                  </a:cubicBezTo>
                  <a:cubicBezTo>
                    <a:pt x="44098" y="9541"/>
                    <a:pt x="43198" y="9708"/>
                    <a:pt x="42230" y="9941"/>
                  </a:cubicBezTo>
                  <a:cubicBezTo>
                    <a:pt x="42197" y="9941"/>
                    <a:pt x="42164" y="9941"/>
                    <a:pt x="42097" y="9975"/>
                  </a:cubicBezTo>
                  <a:lnTo>
                    <a:pt x="42064" y="9975"/>
                  </a:lnTo>
                  <a:cubicBezTo>
                    <a:pt x="41063" y="10208"/>
                    <a:pt x="40029" y="10542"/>
                    <a:pt x="38928" y="11009"/>
                  </a:cubicBezTo>
                  <a:cubicBezTo>
                    <a:pt x="38728" y="11109"/>
                    <a:pt x="37494" y="11542"/>
                    <a:pt x="35526" y="12310"/>
                  </a:cubicBezTo>
                  <a:cubicBezTo>
                    <a:pt x="35125" y="12476"/>
                    <a:pt x="34658" y="12643"/>
                    <a:pt x="34158" y="12843"/>
                  </a:cubicBezTo>
                  <a:cubicBezTo>
                    <a:pt x="33558" y="13110"/>
                    <a:pt x="32957" y="13344"/>
                    <a:pt x="32290" y="13611"/>
                  </a:cubicBezTo>
                  <a:lnTo>
                    <a:pt x="31556" y="13110"/>
                  </a:lnTo>
                  <a:cubicBezTo>
                    <a:pt x="31556" y="12810"/>
                    <a:pt x="31523" y="12510"/>
                    <a:pt x="31389" y="12210"/>
                  </a:cubicBezTo>
                  <a:lnTo>
                    <a:pt x="30722" y="10608"/>
                  </a:lnTo>
                  <a:cubicBezTo>
                    <a:pt x="30389" y="9808"/>
                    <a:pt x="29655" y="9274"/>
                    <a:pt x="28787" y="9274"/>
                  </a:cubicBezTo>
                  <a:cubicBezTo>
                    <a:pt x="28487" y="9274"/>
                    <a:pt x="28220" y="9308"/>
                    <a:pt x="27987" y="9441"/>
                  </a:cubicBezTo>
                  <a:lnTo>
                    <a:pt x="26886" y="9841"/>
                  </a:lnTo>
                  <a:lnTo>
                    <a:pt x="25985" y="9174"/>
                  </a:lnTo>
                  <a:cubicBezTo>
                    <a:pt x="25985" y="8874"/>
                    <a:pt x="25952" y="8607"/>
                    <a:pt x="25819" y="8340"/>
                  </a:cubicBezTo>
                  <a:lnTo>
                    <a:pt x="25152" y="6706"/>
                  </a:lnTo>
                  <a:cubicBezTo>
                    <a:pt x="24818" y="5938"/>
                    <a:pt x="24051" y="5371"/>
                    <a:pt x="23183" y="5371"/>
                  </a:cubicBezTo>
                  <a:cubicBezTo>
                    <a:pt x="22883" y="5371"/>
                    <a:pt x="22650" y="5405"/>
                    <a:pt x="22383" y="5538"/>
                  </a:cubicBezTo>
                  <a:lnTo>
                    <a:pt x="21349" y="5972"/>
                  </a:lnTo>
                  <a:lnTo>
                    <a:pt x="13510" y="501"/>
                  </a:lnTo>
                  <a:cubicBezTo>
                    <a:pt x="13043" y="168"/>
                    <a:pt x="12476" y="1"/>
                    <a:pt x="11942"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2397725" y="1063925"/>
              <a:ext cx="140125" cy="106550"/>
            </a:xfrm>
            <a:custGeom>
              <a:avLst/>
              <a:gdLst/>
              <a:ahLst/>
              <a:cxnLst/>
              <a:rect l="l" t="t" r="r" b="b"/>
              <a:pathLst>
                <a:path w="5605" h="4262" extrusionOk="0">
                  <a:moveTo>
                    <a:pt x="4423" y="1"/>
                  </a:moveTo>
                  <a:cubicBezTo>
                    <a:pt x="4363" y="1"/>
                    <a:pt x="4300" y="9"/>
                    <a:pt x="4237" y="25"/>
                  </a:cubicBezTo>
                  <a:lnTo>
                    <a:pt x="0" y="1760"/>
                  </a:lnTo>
                  <a:lnTo>
                    <a:pt x="1001" y="4261"/>
                  </a:lnTo>
                  <a:lnTo>
                    <a:pt x="5237" y="2527"/>
                  </a:lnTo>
                  <a:cubicBezTo>
                    <a:pt x="5537" y="2427"/>
                    <a:pt x="5604" y="2127"/>
                    <a:pt x="5537" y="1926"/>
                  </a:cubicBezTo>
                  <a:lnTo>
                    <a:pt x="4870" y="292"/>
                  </a:lnTo>
                  <a:cubicBezTo>
                    <a:pt x="4794" y="88"/>
                    <a:pt x="4620" y="1"/>
                    <a:pt x="4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2364350" y="1230725"/>
              <a:ext cx="140125" cy="106525"/>
            </a:xfrm>
            <a:custGeom>
              <a:avLst/>
              <a:gdLst/>
              <a:ahLst/>
              <a:cxnLst/>
              <a:rect l="l" t="t" r="r" b="b"/>
              <a:pathLst>
                <a:path w="5605" h="4261" extrusionOk="0">
                  <a:moveTo>
                    <a:pt x="4424" y="0"/>
                  </a:moveTo>
                  <a:cubicBezTo>
                    <a:pt x="4363" y="0"/>
                    <a:pt x="4300" y="9"/>
                    <a:pt x="4237" y="24"/>
                  </a:cubicBezTo>
                  <a:lnTo>
                    <a:pt x="1" y="1759"/>
                  </a:lnTo>
                  <a:lnTo>
                    <a:pt x="1002" y="4261"/>
                  </a:lnTo>
                  <a:lnTo>
                    <a:pt x="5238" y="2526"/>
                  </a:lnTo>
                  <a:cubicBezTo>
                    <a:pt x="5505" y="2426"/>
                    <a:pt x="5605" y="2126"/>
                    <a:pt x="5538" y="1926"/>
                  </a:cubicBezTo>
                  <a:lnTo>
                    <a:pt x="4871" y="291"/>
                  </a:lnTo>
                  <a:cubicBezTo>
                    <a:pt x="4795" y="87"/>
                    <a:pt x="4621" y="0"/>
                    <a:pt x="44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2263450" y="728825"/>
              <a:ext cx="140125" cy="106400"/>
            </a:xfrm>
            <a:custGeom>
              <a:avLst/>
              <a:gdLst/>
              <a:ahLst/>
              <a:cxnLst/>
              <a:rect l="l" t="t" r="r" b="b"/>
              <a:pathLst>
                <a:path w="5605" h="4256" extrusionOk="0">
                  <a:moveTo>
                    <a:pt x="4447" y="0"/>
                  </a:moveTo>
                  <a:cubicBezTo>
                    <a:pt x="4385" y="0"/>
                    <a:pt x="4324" y="17"/>
                    <a:pt x="4270" y="53"/>
                  </a:cubicBezTo>
                  <a:lnTo>
                    <a:pt x="1" y="1754"/>
                  </a:lnTo>
                  <a:lnTo>
                    <a:pt x="1035" y="4256"/>
                  </a:lnTo>
                  <a:lnTo>
                    <a:pt x="5271" y="2555"/>
                  </a:lnTo>
                  <a:cubicBezTo>
                    <a:pt x="5505" y="2421"/>
                    <a:pt x="5605" y="2188"/>
                    <a:pt x="5505" y="1921"/>
                  </a:cubicBezTo>
                  <a:lnTo>
                    <a:pt x="4871" y="320"/>
                  </a:lnTo>
                  <a:cubicBezTo>
                    <a:pt x="4798" y="124"/>
                    <a:pt x="4617" y="0"/>
                    <a:pt x="4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2123350" y="632425"/>
              <a:ext cx="139300" cy="106075"/>
            </a:xfrm>
            <a:custGeom>
              <a:avLst/>
              <a:gdLst/>
              <a:ahLst/>
              <a:cxnLst/>
              <a:rect l="l" t="t" r="r" b="b"/>
              <a:pathLst>
                <a:path w="5572" h="4243" extrusionOk="0">
                  <a:moveTo>
                    <a:pt x="4438" y="1"/>
                  </a:moveTo>
                  <a:cubicBezTo>
                    <a:pt x="4374" y="1"/>
                    <a:pt x="4307" y="13"/>
                    <a:pt x="4237" y="39"/>
                  </a:cubicBezTo>
                  <a:lnTo>
                    <a:pt x="1" y="1741"/>
                  </a:lnTo>
                  <a:lnTo>
                    <a:pt x="1001" y="4242"/>
                  </a:lnTo>
                  <a:lnTo>
                    <a:pt x="5238" y="2541"/>
                  </a:lnTo>
                  <a:cubicBezTo>
                    <a:pt x="5505" y="2408"/>
                    <a:pt x="5571" y="2174"/>
                    <a:pt x="5505" y="1907"/>
                  </a:cubicBezTo>
                  <a:lnTo>
                    <a:pt x="4837" y="273"/>
                  </a:lnTo>
                  <a:cubicBezTo>
                    <a:pt x="4764" y="100"/>
                    <a:pt x="4617" y="1"/>
                    <a:pt x="4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2253450" y="983650"/>
              <a:ext cx="259375" cy="631825"/>
            </a:xfrm>
            <a:custGeom>
              <a:avLst/>
              <a:gdLst/>
              <a:ahLst/>
              <a:cxnLst/>
              <a:rect l="l" t="t" r="r" b="b"/>
              <a:pathLst>
                <a:path w="10375" h="25273" extrusionOk="0">
                  <a:moveTo>
                    <a:pt x="10374" y="0"/>
                  </a:moveTo>
                  <a:cubicBezTo>
                    <a:pt x="7372" y="1201"/>
                    <a:pt x="3736" y="2569"/>
                    <a:pt x="0" y="3903"/>
                  </a:cubicBezTo>
                  <a:cubicBezTo>
                    <a:pt x="801" y="4904"/>
                    <a:pt x="1168" y="6739"/>
                    <a:pt x="1168" y="6739"/>
                  </a:cubicBezTo>
                  <a:lnTo>
                    <a:pt x="3036" y="25018"/>
                  </a:lnTo>
                  <a:cubicBezTo>
                    <a:pt x="3036" y="25163"/>
                    <a:pt x="3157" y="25272"/>
                    <a:pt x="3287" y="25272"/>
                  </a:cubicBezTo>
                  <a:cubicBezTo>
                    <a:pt x="3338" y="25272"/>
                    <a:pt x="3390" y="25256"/>
                    <a:pt x="3436" y="25218"/>
                  </a:cubicBezTo>
                  <a:lnTo>
                    <a:pt x="5204" y="24151"/>
                  </a:lnTo>
                  <a:cubicBezTo>
                    <a:pt x="5504" y="23984"/>
                    <a:pt x="5671" y="23684"/>
                    <a:pt x="5771" y="23384"/>
                  </a:cubicBezTo>
                  <a:lnTo>
                    <a:pt x="10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1806450" y="733775"/>
              <a:ext cx="1080800" cy="462550"/>
            </a:xfrm>
            <a:custGeom>
              <a:avLst/>
              <a:gdLst/>
              <a:ahLst/>
              <a:cxnLst/>
              <a:rect l="l" t="t" r="r" b="b"/>
              <a:pathLst>
                <a:path w="43232" h="18502" extrusionOk="0">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232" y="1156"/>
                    <a:pt x="42898" y="355"/>
                    <a:pt x="42231" y="222"/>
                  </a:cubicBezTo>
                  <a:cubicBezTo>
                    <a:pt x="41707" y="103"/>
                    <a:pt x="41000" y="0"/>
                    <a:pt x="40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1886525" y="496000"/>
              <a:ext cx="569600" cy="455975"/>
            </a:xfrm>
            <a:custGeom>
              <a:avLst/>
              <a:gdLst/>
              <a:ahLst/>
              <a:cxnLst/>
              <a:rect l="l" t="t" r="r" b="b"/>
              <a:pathLst>
                <a:path w="22784" h="18239" extrusionOk="0">
                  <a:moveTo>
                    <a:pt x="2588" y="0"/>
                  </a:moveTo>
                  <a:cubicBezTo>
                    <a:pt x="2505" y="0"/>
                    <a:pt x="2421" y="9"/>
                    <a:pt x="2335" y="26"/>
                  </a:cubicBezTo>
                  <a:lnTo>
                    <a:pt x="300" y="526"/>
                  </a:lnTo>
                  <a:cubicBezTo>
                    <a:pt x="100" y="626"/>
                    <a:pt x="0" y="826"/>
                    <a:pt x="134" y="993"/>
                  </a:cubicBezTo>
                  <a:lnTo>
                    <a:pt x="11442" y="15403"/>
                  </a:lnTo>
                  <a:cubicBezTo>
                    <a:pt x="11442" y="15403"/>
                    <a:pt x="12442" y="17005"/>
                    <a:pt x="12543" y="18239"/>
                  </a:cubicBezTo>
                  <a:cubicBezTo>
                    <a:pt x="16178" y="16604"/>
                    <a:pt x="19781" y="15070"/>
                    <a:pt x="22783" y="13869"/>
                  </a:cubicBezTo>
                  <a:lnTo>
                    <a:pt x="3269" y="193"/>
                  </a:lnTo>
                  <a:cubicBezTo>
                    <a:pt x="3047" y="69"/>
                    <a:pt x="2824" y="0"/>
                    <a:pt x="2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1806450" y="733775"/>
              <a:ext cx="1076650" cy="462550"/>
            </a:xfrm>
            <a:custGeom>
              <a:avLst/>
              <a:gdLst/>
              <a:ahLst/>
              <a:cxnLst/>
              <a:rect l="l" t="t" r="r" b="b"/>
              <a:pathLst>
                <a:path w="43066" h="18502" extrusionOk="0">
                  <a:moveTo>
                    <a:pt x="40007" y="771"/>
                  </a:moveTo>
                  <a:cubicBezTo>
                    <a:pt x="40888" y="771"/>
                    <a:pt x="41561" y="878"/>
                    <a:pt x="42031" y="989"/>
                  </a:cubicBezTo>
                  <a:cubicBezTo>
                    <a:pt x="42098" y="1022"/>
                    <a:pt x="42164" y="1056"/>
                    <a:pt x="42198" y="1122"/>
                  </a:cubicBezTo>
                  <a:cubicBezTo>
                    <a:pt x="42231" y="1156"/>
                    <a:pt x="42231" y="1222"/>
                    <a:pt x="42198" y="1322"/>
                  </a:cubicBezTo>
                  <a:cubicBezTo>
                    <a:pt x="41497" y="2390"/>
                    <a:pt x="39696" y="4491"/>
                    <a:pt x="35360" y="6226"/>
                  </a:cubicBezTo>
                  <a:cubicBezTo>
                    <a:pt x="35093" y="6326"/>
                    <a:pt x="12543" y="16200"/>
                    <a:pt x="1068" y="17734"/>
                  </a:cubicBezTo>
                  <a:lnTo>
                    <a:pt x="1035" y="17701"/>
                  </a:lnTo>
                  <a:cubicBezTo>
                    <a:pt x="10342" y="10829"/>
                    <a:pt x="33425" y="2290"/>
                    <a:pt x="33692" y="2190"/>
                  </a:cubicBezTo>
                  <a:cubicBezTo>
                    <a:pt x="36419" y="1078"/>
                    <a:pt x="38513" y="771"/>
                    <a:pt x="40007" y="771"/>
                  </a:cubicBezTo>
                  <a:close/>
                  <a:moveTo>
                    <a:pt x="40104" y="0"/>
                  </a:moveTo>
                  <a:cubicBezTo>
                    <a:pt x="38491" y="0"/>
                    <a:pt x="36265" y="331"/>
                    <a:pt x="33391" y="1489"/>
                  </a:cubicBezTo>
                  <a:cubicBezTo>
                    <a:pt x="33391" y="1489"/>
                    <a:pt x="9808" y="10195"/>
                    <a:pt x="401" y="17201"/>
                  </a:cubicBezTo>
                  <a:lnTo>
                    <a:pt x="1" y="18135"/>
                  </a:lnTo>
                  <a:lnTo>
                    <a:pt x="1002" y="18501"/>
                  </a:lnTo>
                  <a:cubicBezTo>
                    <a:pt x="12643" y="17034"/>
                    <a:pt x="35660" y="6960"/>
                    <a:pt x="35660" y="6960"/>
                  </a:cubicBezTo>
                  <a:cubicBezTo>
                    <a:pt x="40096" y="5159"/>
                    <a:pt x="42031" y="2990"/>
                    <a:pt x="42865" y="1723"/>
                  </a:cubicBezTo>
                  <a:cubicBezTo>
                    <a:pt x="43032" y="1456"/>
                    <a:pt x="43065" y="1122"/>
                    <a:pt x="42932" y="822"/>
                  </a:cubicBezTo>
                  <a:cubicBezTo>
                    <a:pt x="42798" y="522"/>
                    <a:pt x="42565" y="288"/>
                    <a:pt x="42231" y="222"/>
                  </a:cubicBezTo>
                  <a:cubicBezTo>
                    <a:pt x="41707" y="103"/>
                    <a:pt x="41000" y="0"/>
                    <a:pt x="40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1827300" y="1143750"/>
              <a:ext cx="113450" cy="253225"/>
            </a:xfrm>
            <a:custGeom>
              <a:avLst/>
              <a:gdLst/>
              <a:ahLst/>
              <a:cxnLst/>
              <a:rect l="l" t="t" r="r" b="b"/>
              <a:pathLst>
                <a:path w="4538" h="10129" extrusionOk="0">
                  <a:moveTo>
                    <a:pt x="4537" y="1"/>
                  </a:moveTo>
                  <a:cubicBezTo>
                    <a:pt x="3570" y="568"/>
                    <a:pt x="2136" y="1235"/>
                    <a:pt x="1" y="1969"/>
                  </a:cubicBezTo>
                  <a:lnTo>
                    <a:pt x="968" y="9808"/>
                  </a:lnTo>
                  <a:cubicBezTo>
                    <a:pt x="995" y="10021"/>
                    <a:pt x="1150" y="10128"/>
                    <a:pt x="1347" y="10128"/>
                  </a:cubicBezTo>
                  <a:cubicBezTo>
                    <a:pt x="1397" y="10128"/>
                    <a:pt x="1449" y="10122"/>
                    <a:pt x="1502" y="10108"/>
                  </a:cubicBezTo>
                  <a:lnTo>
                    <a:pt x="2369" y="9608"/>
                  </a:lnTo>
                  <a:cubicBezTo>
                    <a:pt x="2569" y="9474"/>
                    <a:pt x="2703" y="9308"/>
                    <a:pt x="2736" y="9107"/>
                  </a:cubicBezTo>
                  <a:lnTo>
                    <a:pt x="45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1729475" y="1117075"/>
              <a:ext cx="243800" cy="102000"/>
            </a:xfrm>
            <a:custGeom>
              <a:avLst/>
              <a:gdLst/>
              <a:ahLst/>
              <a:cxnLst/>
              <a:rect l="l" t="t" r="r" b="b"/>
              <a:pathLst>
                <a:path w="9752" h="4080" extrusionOk="0">
                  <a:moveTo>
                    <a:pt x="9451" y="1"/>
                  </a:moveTo>
                  <a:cubicBezTo>
                    <a:pt x="8250" y="167"/>
                    <a:pt x="5382" y="868"/>
                    <a:pt x="211" y="3703"/>
                  </a:cubicBezTo>
                  <a:cubicBezTo>
                    <a:pt x="1" y="3824"/>
                    <a:pt x="89" y="4080"/>
                    <a:pt x="304" y="4080"/>
                  </a:cubicBezTo>
                  <a:cubicBezTo>
                    <a:pt x="327" y="4080"/>
                    <a:pt x="352" y="4077"/>
                    <a:pt x="378" y="4070"/>
                  </a:cubicBezTo>
                  <a:cubicBezTo>
                    <a:pt x="6049" y="2636"/>
                    <a:pt x="8584" y="1068"/>
                    <a:pt x="9585" y="367"/>
                  </a:cubicBezTo>
                  <a:cubicBezTo>
                    <a:pt x="9751" y="234"/>
                    <a:pt x="9618" y="1"/>
                    <a:pt x="9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1694725" y="989050"/>
              <a:ext cx="238525" cy="178925"/>
            </a:xfrm>
            <a:custGeom>
              <a:avLst/>
              <a:gdLst/>
              <a:ahLst/>
              <a:cxnLst/>
              <a:rect l="l" t="t" r="r" b="b"/>
              <a:pathLst>
                <a:path w="9541" h="7157" extrusionOk="0">
                  <a:moveTo>
                    <a:pt x="1501" y="0"/>
                  </a:moveTo>
                  <a:cubicBezTo>
                    <a:pt x="1431" y="0"/>
                    <a:pt x="1363" y="8"/>
                    <a:pt x="1301" y="18"/>
                  </a:cubicBezTo>
                  <a:lnTo>
                    <a:pt x="367" y="285"/>
                  </a:lnTo>
                  <a:cubicBezTo>
                    <a:pt x="134" y="351"/>
                    <a:pt x="0" y="652"/>
                    <a:pt x="167" y="852"/>
                  </a:cubicBezTo>
                  <a:lnTo>
                    <a:pt x="4937" y="7156"/>
                  </a:lnTo>
                  <a:cubicBezTo>
                    <a:pt x="6972" y="6189"/>
                    <a:pt x="8506" y="5689"/>
                    <a:pt x="9540" y="5422"/>
                  </a:cubicBezTo>
                  <a:lnTo>
                    <a:pt x="1935" y="151"/>
                  </a:lnTo>
                  <a:cubicBezTo>
                    <a:pt x="1820" y="36"/>
                    <a:pt x="1657" y="0"/>
                    <a:pt x="1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2689600" y="745975"/>
              <a:ext cx="94250" cy="140950"/>
            </a:xfrm>
            <a:custGeom>
              <a:avLst/>
              <a:gdLst/>
              <a:ahLst/>
              <a:cxnLst/>
              <a:rect l="l" t="t" r="r" b="b"/>
              <a:pathLst>
                <a:path w="3770" h="5638" extrusionOk="0">
                  <a:moveTo>
                    <a:pt x="1034" y="1"/>
                  </a:moveTo>
                  <a:cubicBezTo>
                    <a:pt x="701" y="67"/>
                    <a:pt x="334" y="201"/>
                    <a:pt x="0" y="301"/>
                  </a:cubicBezTo>
                  <a:cubicBezTo>
                    <a:pt x="1435" y="1869"/>
                    <a:pt x="2002" y="4137"/>
                    <a:pt x="2168" y="5638"/>
                  </a:cubicBezTo>
                  <a:cubicBezTo>
                    <a:pt x="2502" y="5471"/>
                    <a:pt x="2836" y="5304"/>
                    <a:pt x="3102" y="5138"/>
                  </a:cubicBezTo>
                  <a:cubicBezTo>
                    <a:pt x="3770" y="2035"/>
                    <a:pt x="2035" y="668"/>
                    <a:pt x="1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2252625" y="1066200"/>
              <a:ext cx="124275" cy="549750"/>
            </a:xfrm>
            <a:custGeom>
              <a:avLst/>
              <a:gdLst/>
              <a:ahLst/>
              <a:cxnLst/>
              <a:rect l="l" t="t" r="r" b="b"/>
              <a:pathLst>
                <a:path w="4971" h="21990" extrusionOk="0">
                  <a:moveTo>
                    <a:pt x="1901" y="1"/>
                  </a:moveTo>
                  <a:cubicBezTo>
                    <a:pt x="1301" y="201"/>
                    <a:pt x="667" y="434"/>
                    <a:pt x="0" y="668"/>
                  </a:cubicBezTo>
                  <a:cubicBezTo>
                    <a:pt x="801" y="1669"/>
                    <a:pt x="1168" y="3503"/>
                    <a:pt x="1168" y="3503"/>
                  </a:cubicBezTo>
                  <a:lnTo>
                    <a:pt x="3036" y="21750"/>
                  </a:lnTo>
                  <a:cubicBezTo>
                    <a:pt x="3036" y="21896"/>
                    <a:pt x="3179" y="21989"/>
                    <a:pt x="3321" y="21989"/>
                  </a:cubicBezTo>
                  <a:cubicBezTo>
                    <a:pt x="3373" y="21989"/>
                    <a:pt x="3424" y="21977"/>
                    <a:pt x="3469" y="21950"/>
                  </a:cubicBezTo>
                  <a:lnTo>
                    <a:pt x="4970" y="21082"/>
                  </a:lnTo>
                  <a:cubicBezTo>
                    <a:pt x="4904" y="21049"/>
                    <a:pt x="4904" y="21016"/>
                    <a:pt x="4904" y="20949"/>
                  </a:cubicBezTo>
                  <a:lnTo>
                    <a:pt x="3036" y="2736"/>
                  </a:lnTo>
                  <a:cubicBezTo>
                    <a:pt x="3036" y="2736"/>
                    <a:pt x="2702" y="100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1886525" y="499975"/>
              <a:ext cx="361100" cy="452000"/>
            </a:xfrm>
            <a:custGeom>
              <a:avLst/>
              <a:gdLst/>
              <a:ahLst/>
              <a:cxnLst/>
              <a:rect l="l" t="t" r="r" b="b"/>
              <a:pathLst>
                <a:path w="14444" h="18080" extrusionOk="0">
                  <a:moveTo>
                    <a:pt x="1968" y="0"/>
                  </a:moveTo>
                  <a:lnTo>
                    <a:pt x="300" y="400"/>
                  </a:lnTo>
                  <a:cubicBezTo>
                    <a:pt x="100" y="467"/>
                    <a:pt x="0" y="701"/>
                    <a:pt x="134" y="834"/>
                  </a:cubicBezTo>
                  <a:lnTo>
                    <a:pt x="11475" y="15244"/>
                  </a:lnTo>
                  <a:cubicBezTo>
                    <a:pt x="11475" y="15244"/>
                    <a:pt x="12476" y="16846"/>
                    <a:pt x="12609" y="18080"/>
                  </a:cubicBezTo>
                  <a:cubicBezTo>
                    <a:pt x="13210" y="17813"/>
                    <a:pt x="13843" y="17546"/>
                    <a:pt x="14444" y="17246"/>
                  </a:cubicBezTo>
                  <a:cubicBezTo>
                    <a:pt x="14277" y="16012"/>
                    <a:pt x="13310" y="14511"/>
                    <a:pt x="13310" y="14511"/>
                  </a:cubicBezTo>
                  <a:lnTo>
                    <a:pt x="2002" y="67"/>
                  </a:lnTo>
                  <a:cubicBezTo>
                    <a:pt x="2002" y="34"/>
                    <a:pt x="1968" y="34"/>
                    <a:pt x="1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58"/>
          <p:cNvGrpSpPr/>
          <p:nvPr/>
        </p:nvGrpSpPr>
        <p:grpSpPr>
          <a:xfrm rot="7886877">
            <a:off x="7738943" y="3759171"/>
            <a:ext cx="1032267" cy="909195"/>
            <a:chOff x="3114641" y="3800730"/>
            <a:chExt cx="1167033" cy="1027894"/>
          </a:xfrm>
        </p:grpSpPr>
        <p:sp>
          <p:nvSpPr>
            <p:cNvPr id="3268" name="Google Shape;3268;p58"/>
            <p:cNvSpPr/>
            <p:nvPr/>
          </p:nvSpPr>
          <p:spPr>
            <a:xfrm>
              <a:off x="3448861" y="4076343"/>
              <a:ext cx="36211" cy="78740"/>
            </a:xfrm>
            <a:custGeom>
              <a:avLst/>
              <a:gdLst/>
              <a:ahLst/>
              <a:cxnLst/>
              <a:rect l="l" t="t" r="r" b="b"/>
              <a:pathLst>
                <a:path w="1536" h="3340" extrusionOk="0">
                  <a:moveTo>
                    <a:pt x="686" y="0"/>
                  </a:moveTo>
                  <a:cubicBezTo>
                    <a:pt x="668" y="0"/>
                    <a:pt x="651" y="1"/>
                    <a:pt x="634" y="3"/>
                  </a:cubicBezTo>
                  <a:cubicBezTo>
                    <a:pt x="267" y="37"/>
                    <a:pt x="1" y="337"/>
                    <a:pt x="34" y="670"/>
                  </a:cubicBezTo>
                  <a:cubicBezTo>
                    <a:pt x="67" y="1371"/>
                    <a:pt x="167" y="2071"/>
                    <a:pt x="234" y="2805"/>
                  </a:cubicBezTo>
                  <a:cubicBezTo>
                    <a:pt x="267" y="3139"/>
                    <a:pt x="534" y="3339"/>
                    <a:pt x="868" y="3339"/>
                  </a:cubicBezTo>
                  <a:lnTo>
                    <a:pt x="935" y="3339"/>
                  </a:lnTo>
                  <a:cubicBezTo>
                    <a:pt x="1335" y="3306"/>
                    <a:pt x="1535" y="2972"/>
                    <a:pt x="1502" y="2639"/>
                  </a:cubicBezTo>
                  <a:cubicBezTo>
                    <a:pt x="1402" y="1971"/>
                    <a:pt x="1335" y="1304"/>
                    <a:pt x="1302" y="570"/>
                  </a:cubicBezTo>
                  <a:cubicBezTo>
                    <a:pt x="1239" y="256"/>
                    <a:pt x="968" y="0"/>
                    <a:pt x="686"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3539294" y="4353229"/>
              <a:ext cx="62945" cy="66859"/>
            </a:xfrm>
            <a:custGeom>
              <a:avLst/>
              <a:gdLst/>
              <a:ahLst/>
              <a:cxnLst/>
              <a:rect l="l" t="t" r="r" b="b"/>
              <a:pathLst>
                <a:path w="2670" h="2836" extrusionOk="0">
                  <a:moveTo>
                    <a:pt x="689" y="0"/>
                  </a:moveTo>
                  <a:cubicBezTo>
                    <a:pt x="563" y="0"/>
                    <a:pt x="439" y="35"/>
                    <a:pt x="334" y="100"/>
                  </a:cubicBezTo>
                  <a:cubicBezTo>
                    <a:pt x="34" y="300"/>
                    <a:pt x="1" y="667"/>
                    <a:pt x="167" y="967"/>
                  </a:cubicBezTo>
                  <a:cubicBezTo>
                    <a:pt x="568" y="1568"/>
                    <a:pt x="1035" y="2135"/>
                    <a:pt x="1502" y="2635"/>
                  </a:cubicBezTo>
                  <a:cubicBezTo>
                    <a:pt x="1635" y="2769"/>
                    <a:pt x="1769" y="2835"/>
                    <a:pt x="1935" y="2835"/>
                  </a:cubicBezTo>
                  <a:cubicBezTo>
                    <a:pt x="2102" y="2835"/>
                    <a:pt x="2236" y="2802"/>
                    <a:pt x="2369" y="2669"/>
                  </a:cubicBezTo>
                  <a:cubicBezTo>
                    <a:pt x="2603" y="2468"/>
                    <a:pt x="2669" y="2068"/>
                    <a:pt x="2402" y="1801"/>
                  </a:cubicBezTo>
                  <a:cubicBezTo>
                    <a:pt x="2002" y="1334"/>
                    <a:pt x="1568" y="834"/>
                    <a:pt x="1202" y="267"/>
                  </a:cubicBezTo>
                  <a:cubicBezTo>
                    <a:pt x="1080" y="84"/>
                    <a:pt x="884" y="0"/>
                    <a:pt x="689"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3474039" y="4221210"/>
              <a:ext cx="50333" cy="75416"/>
            </a:xfrm>
            <a:custGeom>
              <a:avLst/>
              <a:gdLst/>
              <a:ahLst/>
              <a:cxnLst/>
              <a:rect l="l" t="t" r="r" b="b"/>
              <a:pathLst>
                <a:path w="2135" h="3199" extrusionOk="0">
                  <a:moveTo>
                    <a:pt x="700" y="1"/>
                  </a:moveTo>
                  <a:cubicBezTo>
                    <a:pt x="633" y="1"/>
                    <a:pt x="565" y="10"/>
                    <a:pt x="500" y="29"/>
                  </a:cubicBezTo>
                  <a:cubicBezTo>
                    <a:pt x="167" y="96"/>
                    <a:pt x="0" y="496"/>
                    <a:pt x="100" y="830"/>
                  </a:cubicBezTo>
                  <a:cubicBezTo>
                    <a:pt x="300" y="1530"/>
                    <a:pt x="534" y="2198"/>
                    <a:pt x="834" y="2831"/>
                  </a:cubicBezTo>
                  <a:cubicBezTo>
                    <a:pt x="934" y="3065"/>
                    <a:pt x="1168" y="3198"/>
                    <a:pt x="1434" y="3198"/>
                  </a:cubicBezTo>
                  <a:cubicBezTo>
                    <a:pt x="1501" y="3198"/>
                    <a:pt x="1601" y="3198"/>
                    <a:pt x="1668" y="3165"/>
                  </a:cubicBezTo>
                  <a:cubicBezTo>
                    <a:pt x="2001" y="3032"/>
                    <a:pt x="2135" y="2665"/>
                    <a:pt x="2001" y="2331"/>
                  </a:cubicBezTo>
                  <a:cubicBezTo>
                    <a:pt x="1768" y="1731"/>
                    <a:pt x="1501" y="1097"/>
                    <a:pt x="1301" y="430"/>
                  </a:cubicBezTo>
                  <a:cubicBezTo>
                    <a:pt x="1247" y="161"/>
                    <a:pt x="977" y="1"/>
                    <a:pt x="70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3641538" y="4457595"/>
              <a:ext cx="74733" cy="56061"/>
            </a:xfrm>
            <a:custGeom>
              <a:avLst/>
              <a:gdLst/>
              <a:ahLst/>
              <a:cxnLst/>
              <a:rect l="l" t="t" r="r" b="b"/>
              <a:pathLst>
                <a:path w="3170" h="2378" extrusionOk="0">
                  <a:moveTo>
                    <a:pt x="687" y="0"/>
                  </a:moveTo>
                  <a:cubicBezTo>
                    <a:pt x="501" y="0"/>
                    <a:pt x="317" y="88"/>
                    <a:pt x="200" y="243"/>
                  </a:cubicBezTo>
                  <a:cubicBezTo>
                    <a:pt x="0" y="543"/>
                    <a:pt x="33" y="910"/>
                    <a:pt x="334" y="1144"/>
                  </a:cubicBezTo>
                  <a:cubicBezTo>
                    <a:pt x="567" y="1310"/>
                    <a:pt x="801" y="1477"/>
                    <a:pt x="1034" y="1644"/>
                  </a:cubicBezTo>
                  <a:cubicBezTo>
                    <a:pt x="1368" y="1878"/>
                    <a:pt x="1735" y="2078"/>
                    <a:pt x="2135" y="2311"/>
                  </a:cubicBezTo>
                  <a:cubicBezTo>
                    <a:pt x="2202" y="2345"/>
                    <a:pt x="2335" y="2378"/>
                    <a:pt x="2402" y="2378"/>
                  </a:cubicBezTo>
                  <a:cubicBezTo>
                    <a:pt x="2602" y="2378"/>
                    <a:pt x="2835" y="2244"/>
                    <a:pt x="2969" y="2044"/>
                  </a:cubicBezTo>
                  <a:cubicBezTo>
                    <a:pt x="3169" y="1811"/>
                    <a:pt x="3036" y="1377"/>
                    <a:pt x="2735" y="1244"/>
                  </a:cubicBezTo>
                  <a:cubicBezTo>
                    <a:pt x="2402" y="1077"/>
                    <a:pt x="2068" y="877"/>
                    <a:pt x="1735" y="643"/>
                  </a:cubicBezTo>
                  <a:cubicBezTo>
                    <a:pt x="1501" y="477"/>
                    <a:pt x="1301" y="310"/>
                    <a:pt x="1068" y="143"/>
                  </a:cubicBezTo>
                  <a:cubicBezTo>
                    <a:pt x="956" y="45"/>
                    <a:pt x="821" y="0"/>
                    <a:pt x="687"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3774430" y="4517310"/>
              <a:ext cx="81027" cy="36471"/>
            </a:xfrm>
            <a:custGeom>
              <a:avLst/>
              <a:gdLst/>
              <a:ahLst/>
              <a:cxnLst/>
              <a:rect l="l" t="t" r="r" b="b"/>
              <a:pathLst>
                <a:path w="3437" h="1547" extrusionOk="0">
                  <a:moveTo>
                    <a:pt x="719" y="0"/>
                  </a:moveTo>
                  <a:cubicBezTo>
                    <a:pt x="427" y="0"/>
                    <a:pt x="156" y="217"/>
                    <a:pt x="67" y="512"/>
                  </a:cubicBezTo>
                  <a:cubicBezTo>
                    <a:pt x="0" y="846"/>
                    <a:pt x="234" y="1179"/>
                    <a:pt x="568" y="1279"/>
                  </a:cubicBezTo>
                  <a:cubicBezTo>
                    <a:pt x="1235" y="1379"/>
                    <a:pt x="1969" y="1513"/>
                    <a:pt x="2702" y="1546"/>
                  </a:cubicBezTo>
                  <a:lnTo>
                    <a:pt x="2736" y="1546"/>
                  </a:lnTo>
                  <a:cubicBezTo>
                    <a:pt x="3069" y="1546"/>
                    <a:pt x="3303" y="1313"/>
                    <a:pt x="3370" y="979"/>
                  </a:cubicBezTo>
                  <a:cubicBezTo>
                    <a:pt x="3436" y="645"/>
                    <a:pt x="3203" y="345"/>
                    <a:pt x="2836" y="312"/>
                  </a:cubicBezTo>
                  <a:cubicBezTo>
                    <a:pt x="2102" y="245"/>
                    <a:pt x="1435" y="145"/>
                    <a:pt x="834" y="12"/>
                  </a:cubicBezTo>
                  <a:cubicBezTo>
                    <a:pt x="796" y="4"/>
                    <a:pt x="757" y="0"/>
                    <a:pt x="719"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3448861" y="3930863"/>
              <a:ext cx="35410" cy="77939"/>
            </a:xfrm>
            <a:custGeom>
              <a:avLst/>
              <a:gdLst/>
              <a:ahLst/>
              <a:cxnLst/>
              <a:rect l="l" t="t" r="r" b="b"/>
              <a:pathLst>
                <a:path w="1502" h="3306" extrusionOk="0">
                  <a:moveTo>
                    <a:pt x="838" y="0"/>
                  </a:moveTo>
                  <a:cubicBezTo>
                    <a:pt x="526" y="0"/>
                    <a:pt x="234" y="225"/>
                    <a:pt x="234" y="537"/>
                  </a:cubicBezTo>
                  <a:cubicBezTo>
                    <a:pt x="167" y="1237"/>
                    <a:pt x="101" y="1971"/>
                    <a:pt x="67" y="2672"/>
                  </a:cubicBezTo>
                  <a:cubicBezTo>
                    <a:pt x="1" y="2972"/>
                    <a:pt x="267" y="3239"/>
                    <a:pt x="634" y="3306"/>
                  </a:cubicBezTo>
                  <a:cubicBezTo>
                    <a:pt x="1001" y="3306"/>
                    <a:pt x="1235" y="3039"/>
                    <a:pt x="1302" y="2705"/>
                  </a:cubicBezTo>
                  <a:cubicBezTo>
                    <a:pt x="1335" y="2038"/>
                    <a:pt x="1368" y="1338"/>
                    <a:pt x="1468" y="670"/>
                  </a:cubicBezTo>
                  <a:cubicBezTo>
                    <a:pt x="1502" y="337"/>
                    <a:pt x="1235" y="3"/>
                    <a:pt x="901" y="3"/>
                  </a:cubicBezTo>
                  <a:cubicBezTo>
                    <a:pt x="880" y="1"/>
                    <a:pt x="859" y="0"/>
                    <a:pt x="838"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3922267" y="4517499"/>
              <a:ext cx="80249" cy="35480"/>
            </a:xfrm>
            <a:custGeom>
              <a:avLst/>
              <a:gdLst/>
              <a:ahLst/>
              <a:cxnLst/>
              <a:rect l="l" t="t" r="r" b="b"/>
              <a:pathLst>
                <a:path w="3404" h="1505" extrusionOk="0">
                  <a:moveTo>
                    <a:pt x="2714" y="0"/>
                  </a:moveTo>
                  <a:cubicBezTo>
                    <a:pt x="2688" y="0"/>
                    <a:pt x="2662" y="1"/>
                    <a:pt x="2636" y="4"/>
                  </a:cubicBezTo>
                  <a:cubicBezTo>
                    <a:pt x="1935" y="137"/>
                    <a:pt x="1268" y="204"/>
                    <a:pt x="601" y="271"/>
                  </a:cubicBezTo>
                  <a:cubicBezTo>
                    <a:pt x="267" y="304"/>
                    <a:pt x="1" y="604"/>
                    <a:pt x="1" y="938"/>
                  </a:cubicBezTo>
                  <a:cubicBezTo>
                    <a:pt x="67" y="1271"/>
                    <a:pt x="301" y="1505"/>
                    <a:pt x="634" y="1505"/>
                  </a:cubicBezTo>
                  <a:lnTo>
                    <a:pt x="668" y="1505"/>
                  </a:lnTo>
                  <a:cubicBezTo>
                    <a:pt x="1335" y="1471"/>
                    <a:pt x="2069" y="1338"/>
                    <a:pt x="2803" y="1271"/>
                  </a:cubicBezTo>
                  <a:cubicBezTo>
                    <a:pt x="3136" y="1205"/>
                    <a:pt x="3403" y="871"/>
                    <a:pt x="3336" y="537"/>
                  </a:cubicBezTo>
                  <a:cubicBezTo>
                    <a:pt x="3305" y="197"/>
                    <a:pt x="3045" y="0"/>
                    <a:pt x="2714"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4066969" y="4484777"/>
              <a:ext cx="81805" cy="41468"/>
            </a:xfrm>
            <a:custGeom>
              <a:avLst/>
              <a:gdLst/>
              <a:ahLst/>
              <a:cxnLst/>
              <a:rect l="l" t="t" r="r" b="b"/>
              <a:pathLst>
                <a:path w="3470" h="1759" extrusionOk="0">
                  <a:moveTo>
                    <a:pt x="2697" y="0"/>
                  </a:moveTo>
                  <a:cubicBezTo>
                    <a:pt x="2643" y="0"/>
                    <a:pt x="2589" y="8"/>
                    <a:pt x="2535" y="24"/>
                  </a:cubicBezTo>
                  <a:cubicBezTo>
                    <a:pt x="1868" y="224"/>
                    <a:pt x="1201" y="391"/>
                    <a:pt x="534" y="558"/>
                  </a:cubicBezTo>
                  <a:cubicBezTo>
                    <a:pt x="200" y="658"/>
                    <a:pt x="0" y="991"/>
                    <a:pt x="100" y="1325"/>
                  </a:cubicBezTo>
                  <a:cubicBezTo>
                    <a:pt x="167" y="1592"/>
                    <a:pt x="434" y="1759"/>
                    <a:pt x="701" y="1759"/>
                  </a:cubicBezTo>
                  <a:lnTo>
                    <a:pt x="868" y="1759"/>
                  </a:lnTo>
                  <a:cubicBezTo>
                    <a:pt x="1535" y="1592"/>
                    <a:pt x="2202" y="1425"/>
                    <a:pt x="2936" y="1225"/>
                  </a:cubicBezTo>
                  <a:cubicBezTo>
                    <a:pt x="3269" y="1158"/>
                    <a:pt x="3469" y="758"/>
                    <a:pt x="3336" y="424"/>
                  </a:cubicBezTo>
                  <a:cubicBezTo>
                    <a:pt x="3224" y="201"/>
                    <a:pt x="2972" y="0"/>
                    <a:pt x="2697"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3114641" y="3800730"/>
              <a:ext cx="1167033" cy="1027894"/>
            </a:xfrm>
            <a:custGeom>
              <a:avLst/>
              <a:gdLst/>
              <a:ahLst/>
              <a:cxnLst/>
              <a:rect l="l" t="t" r="r" b="b"/>
              <a:pathLst>
                <a:path w="49503" h="43601" extrusionOk="0">
                  <a:moveTo>
                    <a:pt x="24595" y="0"/>
                  </a:moveTo>
                  <a:cubicBezTo>
                    <a:pt x="20589" y="0"/>
                    <a:pt x="16538" y="1102"/>
                    <a:pt x="12910" y="3422"/>
                  </a:cubicBezTo>
                  <a:cubicBezTo>
                    <a:pt x="4137" y="9026"/>
                    <a:pt x="568" y="20100"/>
                    <a:pt x="4304" y="29707"/>
                  </a:cubicBezTo>
                  <a:lnTo>
                    <a:pt x="4004" y="29874"/>
                  </a:lnTo>
                  <a:cubicBezTo>
                    <a:pt x="3739" y="29805"/>
                    <a:pt x="3466" y="29768"/>
                    <a:pt x="3194" y="29768"/>
                  </a:cubicBezTo>
                  <a:cubicBezTo>
                    <a:pt x="2677" y="29768"/>
                    <a:pt x="2161" y="29902"/>
                    <a:pt x="1702" y="30208"/>
                  </a:cubicBezTo>
                  <a:cubicBezTo>
                    <a:pt x="368" y="31041"/>
                    <a:pt x="1" y="32776"/>
                    <a:pt x="835" y="34110"/>
                  </a:cubicBezTo>
                  <a:lnTo>
                    <a:pt x="3370" y="38113"/>
                  </a:lnTo>
                  <a:cubicBezTo>
                    <a:pt x="3909" y="38977"/>
                    <a:pt x="4840" y="39449"/>
                    <a:pt x="5791" y="39449"/>
                  </a:cubicBezTo>
                  <a:cubicBezTo>
                    <a:pt x="6310" y="39449"/>
                    <a:pt x="6835" y="39308"/>
                    <a:pt x="7306" y="39014"/>
                  </a:cubicBezTo>
                  <a:cubicBezTo>
                    <a:pt x="8007" y="38547"/>
                    <a:pt x="8440" y="37846"/>
                    <a:pt x="8574" y="37046"/>
                  </a:cubicBezTo>
                  <a:lnTo>
                    <a:pt x="8874" y="36879"/>
                  </a:lnTo>
                  <a:cubicBezTo>
                    <a:pt x="13091" y="41294"/>
                    <a:pt x="18846" y="43601"/>
                    <a:pt x="24665" y="43601"/>
                  </a:cubicBezTo>
                  <a:cubicBezTo>
                    <a:pt x="28695" y="43601"/>
                    <a:pt x="32757" y="42494"/>
                    <a:pt x="36360" y="40215"/>
                  </a:cubicBezTo>
                  <a:cubicBezTo>
                    <a:pt x="46434" y="33843"/>
                    <a:pt x="49503" y="20367"/>
                    <a:pt x="43165" y="10260"/>
                  </a:cubicBezTo>
                  <a:lnTo>
                    <a:pt x="43165" y="10227"/>
                  </a:lnTo>
                  <a:cubicBezTo>
                    <a:pt x="43098" y="10193"/>
                    <a:pt x="43098" y="10160"/>
                    <a:pt x="43065" y="10093"/>
                  </a:cubicBezTo>
                  <a:cubicBezTo>
                    <a:pt x="38901" y="3590"/>
                    <a:pt x="31823" y="0"/>
                    <a:pt x="24595"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3183857" y="4504203"/>
              <a:ext cx="164365" cy="169103"/>
            </a:xfrm>
            <a:custGeom>
              <a:avLst/>
              <a:gdLst/>
              <a:ahLst/>
              <a:cxnLst/>
              <a:rect l="l" t="t" r="r" b="b"/>
              <a:pathLst>
                <a:path w="6972" h="7173" extrusionOk="0">
                  <a:moveTo>
                    <a:pt x="4070" y="1"/>
                  </a:moveTo>
                  <a:lnTo>
                    <a:pt x="0" y="2569"/>
                  </a:lnTo>
                  <a:lnTo>
                    <a:pt x="2902" y="7172"/>
                  </a:lnTo>
                  <a:lnTo>
                    <a:pt x="6972" y="4571"/>
                  </a:lnTo>
                  <a:lnTo>
                    <a:pt x="4070"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3218441" y="3837342"/>
              <a:ext cx="955495" cy="955495"/>
            </a:xfrm>
            <a:custGeom>
              <a:avLst/>
              <a:gdLst/>
              <a:ahLst/>
              <a:cxnLst/>
              <a:rect l="l" t="t" r="r" b="b"/>
              <a:pathLst>
                <a:path w="40530" h="40530" extrusionOk="0">
                  <a:moveTo>
                    <a:pt x="20282" y="1"/>
                  </a:moveTo>
                  <a:cubicBezTo>
                    <a:pt x="9074" y="1"/>
                    <a:pt x="1" y="9074"/>
                    <a:pt x="1" y="20282"/>
                  </a:cubicBezTo>
                  <a:cubicBezTo>
                    <a:pt x="1" y="31457"/>
                    <a:pt x="9074" y="40530"/>
                    <a:pt x="20282" y="40530"/>
                  </a:cubicBezTo>
                  <a:cubicBezTo>
                    <a:pt x="31457" y="40530"/>
                    <a:pt x="40530" y="31457"/>
                    <a:pt x="40530" y="20282"/>
                  </a:cubicBezTo>
                  <a:cubicBezTo>
                    <a:pt x="40530" y="9074"/>
                    <a:pt x="31457" y="1"/>
                    <a:pt x="20282" y="1"/>
                  </a:cubicBez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3151607" y="3837530"/>
              <a:ext cx="950002" cy="737473"/>
            </a:xfrm>
            <a:custGeom>
              <a:avLst/>
              <a:gdLst/>
              <a:ahLst/>
              <a:cxnLst/>
              <a:rect l="l" t="t" r="r" b="b"/>
              <a:pathLst>
                <a:path w="40297" h="31282" extrusionOk="0">
                  <a:moveTo>
                    <a:pt x="23054" y="1"/>
                  </a:moveTo>
                  <a:cubicBezTo>
                    <a:pt x="19344" y="1"/>
                    <a:pt x="15594" y="1022"/>
                    <a:pt x="12243" y="3162"/>
                  </a:cubicBezTo>
                  <a:cubicBezTo>
                    <a:pt x="2803" y="9166"/>
                    <a:pt x="1" y="21708"/>
                    <a:pt x="6005" y="31148"/>
                  </a:cubicBezTo>
                  <a:cubicBezTo>
                    <a:pt x="6038" y="31182"/>
                    <a:pt x="6038" y="31215"/>
                    <a:pt x="6105" y="31282"/>
                  </a:cubicBezTo>
                  <a:lnTo>
                    <a:pt x="40296" y="9533"/>
                  </a:lnTo>
                  <a:cubicBezTo>
                    <a:pt x="40263" y="9500"/>
                    <a:pt x="40263" y="9466"/>
                    <a:pt x="40196" y="9433"/>
                  </a:cubicBezTo>
                  <a:cubicBezTo>
                    <a:pt x="36331" y="3335"/>
                    <a:pt x="29757" y="1"/>
                    <a:pt x="23054" y="1"/>
                  </a:cubicBezTo>
                  <a:close/>
                </a:path>
              </a:pathLst>
            </a:custGeom>
            <a:solidFill>
              <a:srgbClr val="E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3210591" y="3890974"/>
              <a:ext cx="971997" cy="848252"/>
            </a:xfrm>
            <a:custGeom>
              <a:avLst/>
              <a:gdLst/>
              <a:ahLst/>
              <a:cxnLst/>
              <a:rect l="l" t="t" r="r" b="b"/>
              <a:pathLst>
                <a:path w="41230" h="35981" extrusionOk="0">
                  <a:moveTo>
                    <a:pt x="20800" y="0"/>
                  </a:moveTo>
                  <a:cubicBezTo>
                    <a:pt x="17450" y="0"/>
                    <a:pt x="14051" y="926"/>
                    <a:pt x="11008" y="2863"/>
                  </a:cubicBezTo>
                  <a:cubicBezTo>
                    <a:pt x="2536" y="8233"/>
                    <a:pt x="0" y="19375"/>
                    <a:pt x="5304" y="27714"/>
                  </a:cubicBezTo>
                  <a:cubicBezTo>
                    <a:pt x="8717" y="33068"/>
                    <a:pt x="14503" y="35980"/>
                    <a:pt x="20447" y="35980"/>
                  </a:cubicBezTo>
                  <a:cubicBezTo>
                    <a:pt x="23799" y="35980"/>
                    <a:pt x="27200" y="35054"/>
                    <a:pt x="30255" y="33118"/>
                  </a:cubicBezTo>
                  <a:cubicBezTo>
                    <a:pt x="38695" y="27747"/>
                    <a:pt x="41230" y="16606"/>
                    <a:pt x="35926" y="8267"/>
                  </a:cubicBezTo>
                  <a:cubicBezTo>
                    <a:pt x="32535" y="2913"/>
                    <a:pt x="26743" y="0"/>
                    <a:pt x="20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3210591" y="3890031"/>
              <a:ext cx="847757" cy="655880"/>
            </a:xfrm>
            <a:custGeom>
              <a:avLst/>
              <a:gdLst/>
              <a:ahLst/>
              <a:cxnLst/>
              <a:rect l="l" t="t" r="r" b="b"/>
              <a:pathLst>
                <a:path w="35960" h="27821" extrusionOk="0">
                  <a:moveTo>
                    <a:pt x="20740" y="1"/>
                  </a:moveTo>
                  <a:cubicBezTo>
                    <a:pt x="17399" y="1"/>
                    <a:pt x="14010" y="926"/>
                    <a:pt x="10975" y="2869"/>
                  </a:cubicBezTo>
                  <a:cubicBezTo>
                    <a:pt x="2502" y="8240"/>
                    <a:pt x="0" y="19381"/>
                    <a:pt x="5304" y="27720"/>
                  </a:cubicBezTo>
                  <a:cubicBezTo>
                    <a:pt x="5338" y="27754"/>
                    <a:pt x="5338" y="27787"/>
                    <a:pt x="5371" y="27821"/>
                  </a:cubicBezTo>
                  <a:lnTo>
                    <a:pt x="35959" y="8407"/>
                  </a:lnTo>
                  <a:cubicBezTo>
                    <a:pt x="35926" y="8373"/>
                    <a:pt x="35926" y="8307"/>
                    <a:pt x="35859" y="8273"/>
                  </a:cubicBezTo>
                  <a:cubicBezTo>
                    <a:pt x="32484" y="2933"/>
                    <a:pt x="26689" y="1"/>
                    <a:pt x="20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3430780" y="4273004"/>
              <a:ext cx="292566" cy="215499"/>
            </a:xfrm>
            <a:custGeom>
              <a:avLst/>
              <a:gdLst/>
              <a:ahLst/>
              <a:cxnLst/>
              <a:rect l="l" t="t" r="r" b="b"/>
              <a:pathLst>
                <a:path w="12410" h="9141" extrusionOk="0">
                  <a:moveTo>
                    <a:pt x="10108" y="1"/>
                  </a:moveTo>
                  <a:lnTo>
                    <a:pt x="0" y="9140"/>
                  </a:lnTo>
                  <a:lnTo>
                    <a:pt x="12409" y="3570"/>
                  </a:lnTo>
                  <a:lnTo>
                    <a:pt x="10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3669050" y="4147186"/>
              <a:ext cx="296503" cy="209983"/>
            </a:xfrm>
            <a:custGeom>
              <a:avLst/>
              <a:gdLst/>
              <a:ahLst/>
              <a:cxnLst/>
              <a:rect l="l" t="t" r="r" b="b"/>
              <a:pathLst>
                <a:path w="12577" h="8907" extrusionOk="0">
                  <a:moveTo>
                    <a:pt x="12576" y="0"/>
                  </a:moveTo>
                  <a:lnTo>
                    <a:pt x="1" y="5338"/>
                  </a:lnTo>
                  <a:lnTo>
                    <a:pt x="2302" y="8907"/>
                  </a:lnTo>
                  <a:lnTo>
                    <a:pt x="12576"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433137" y="4273004"/>
              <a:ext cx="264252" cy="213142"/>
            </a:xfrm>
            <a:custGeom>
              <a:avLst/>
              <a:gdLst/>
              <a:ahLst/>
              <a:cxnLst/>
              <a:rect l="l" t="t" r="r" b="b"/>
              <a:pathLst>
                <a:path w="11209" h="9041" extrusionOk="0">
                  <a:moveTo>
                    <a:pt x="10008" y="1"/>
                  </a:moveTo>
                  <a:lnTo>
                    <a:pt x="0" y="9040"/>
                  </a:lnTo>
                  <a:lnTo>
                    <a:pt x="11208" y="1902"/>
                  </a:lnTo>
                  <a:lnTo>
                    <a:pt x="100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669050" y="4148765"/>
              <a:ext cx="294145" cy="169080"/>
            </a:xfrm>
            <a:custGeom>
              <a:avLst/>
              <a:gdLst/>
              <a:ahLst/>
              <a:cxnLst/>
              <a:rect l="l" t="t" r="r" b="b"/>
              <a:pathLst>
                <a:path w="12477" h="7172" extrusionOk="0">
                  <a:moveTo>
                    <a:pt x="12476" y="0"/>
                  </a:moveTo>
                  <a:lnTo>
                    <a:pt x="1" y="5271"/>
                  </a:lnTo>
                  <a:lnTo>
                    <a:pt x="1201" y="7172"/>
                  </a:lnTo>
                  <a:lnTo>
                    <a:pt x="124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672987" y="4294457"/>
              <a:ext cx="46419" cy="39512"/>
            </a:xfrm>
            <a:custGeom>
              <a:avLst/>
              <a:gdLst/>
              <a:ahLst/>
              <a:cxnLst/>
              <a:rect l="l" t="t" r="r" b="b"/>
              <a:pathLst>
                <a:path w="1969" h="1676" extrusionOk="0">
                  <a:moveTo>
                    <a:pt x="1008" y="1"/>
                  </a:moveTo>
                  <a:cubicBezTo>
                    <a:pt x="852" y="1"/>
                    <a:pt x="689" y="41"/>
                    <a:pt x="534" y="125"/>
                  </a:cubicBezTo>
                  <a:cubicBezTo>
                    <a:pt x="134" y="392"/>
                    <a:pt x="0" y="925"/>
                    <a:pt x="301" y="1292"/>
                  </a:cubicBezTo>
                  <a:cubicBezTo>
                    <a:pt x="455" y="1535"/>
                    <a:pt x="726" y="1675"/>
                    <a:pt x="1017" y="1675"/>
                  </a:cubicBezTo>
                  <a:cubicBezTo>
                    <a:pt x="1166" y="1675"/>
                    <a:pt x="1321" y="1638"/>
                    <a:pt x="1468" y="1559"/>
                  </a:cubicBezTo>
                  <a:cubicBezTo>
                    <a:pt x="1835" y="1292"/>
                    <a:pt x="1968" y="792"/>
                    <a:pt x="1702" y="392"/>
                  </a:cubicBezTo>
                  <a:cubicBezTo>
                    <a:pt x="1551" y="134"/>
                    <a:pt x="1290" y="1"/>
                    <a:pt x="100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334830" y="4485343"/>
              <a:ext cx="73955" cy="72352"/>
            </a:xfrm>
            <a:custGeom>
              <a:avLst/>
              <a:gdLst/>
              <a:ahLst/>
              <a:cxnLst/>
              <a:rect l="l" t="t" r="r" b="b"/>
              <a:pathLst>
                <a:path w="3137" h="3069" extrusionOk="0">
                  <a:moveTo>
                    <a:pt x="2002" y="0"/>
                  </a:moveTo>
                  <a:lnTo>
                    <a:pt x="1" y="1301"/>
                  </a:lnTo>
                  <a:lnTo>
                    <a:pt x="234" y="1668"/>
                  </a:lnTo>
                  <a:lnTo>
                    <a:pt x="1202" y="1067"/>
                  </a:lnTo>
                  <a:cubicBezTo>
                    <a:pt x="1335" y="1001"/>
                    <a:pt x="1502" y="867"/>
                    <a:pt x="1735" y="701"/>
                  </a:cubicBezTo>
                  <a:lnTo>
                    <a:pt x="1735" y="701"/>
                  </a:lnTo>
                  <a:lnTo>
                    <a:pt x="768" y="2535"/>
                  </a:lnTo>
                  <a:lnTo>
                    <a:pt x="1135" y="3069"/>
                  </a:lnTo>
                  <a:lnTo>
                    <a:pt x="3136" y="1801"/>
                  </a:lnTo>
                  <a:lnTo>
                    <a:pt x="2870" y="1401"/>
                  </a:lnTo>
                  <a:lnTo>
                    <a:pt x="1902" y="2001"/>
                  </a:lnTo>
                  <a:cubicBezTo>
                    <a:pt x="1835" y="2035"/>
                    <a:pt x="1602" y="2168"/>
                    <a:pt x="1368" y="2368"/>
                  </a:cubicBezTo>
                  <a:lnTo>
                    <a:pt x="2336" y="534"/>
                  </a:lnTo>
                  <a:lnTo>
                    <a:pt x="20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843622" y="4592278"/>
              <a:ext cx="78670" cy="83385"/>
            </a:xfrm>
            <a:custGeom>
              <a:avLst/>
              <a:gdLst/>
              <a:ahLst/>
              <a:cxnLst/>
              <a:rect l="l" t="t" r="r" b="b"/>
              <a:pathLst>
                <a:path w="3337" h="3537" extrusionOk="0">
                  <a:moveTo>
                    <a:pt x="2336" y="1"/>
                  </a:moveTo>
                  <a:lnTo>
                    <a:pt x="1" y="868"/>
                  </a:lnTo>
                  <a:lnTo>
                    <a:pt x="268" y="1302"/>
                  </a:lnTo>
                  <a:lnTo>
                    <a:pt x="1502" y="835"/>
                  </a:lnTo>
                  <a:cubicBezTo>
                    <a:pt x="1602" y="801"/>
                    <a:pt x="1669" y="768"/>
                    <a:pt x="1802" y="701"/>
                  </a:cubicBezTo>
                  <a:cubicBezTo>
                    <a:pt x="1936" y="668"/>
                    <a:pt x="2002" y="634"/>
                    <a:pt x="2102" y="601"/>
                  </a:cubicBezTo>
                  <a:lnTo>
                    <a:pt x="2102" y="601"/>
                  </a:lnTo>
                  <a:cubicBezTo>
                    <a:pt x="2002" y="634"/>
                    <a:pt x="1936" y="701"/>
                    <a:pt x="1836" y="801"/>
                  </a:cubicBezTo>
                  <a:lnTo>
                    <a:pt x="1635" y="1001"/>
                  </a:lnTo>
                  <a:lnTo>
                    <a:pt x="735" y="2002"/>
                  </a:lnTo>
                  <a:lnTo>
                    <a:pt x="968" y="2436"/>
                  </a:lnTo>
                  <a:lnTo>
                    <a:pt x="2269" y="2002"/>
                  </a:lnTo>
                  <a:cubicBezTo>
                    <a:pt x="2336" y="1969"/>
                    <a:pt x="2436" y="1935"/>
                    <a:pt x="2569" y="1869"/>
                  </a:cubicBezTo>
                  <a:cubicBezTo>
                    <a:pt x="2630" y="1849"/>
                    <a:pt x="2690" y="1828"/>
                    <a:pt x="2736" y="1808"/>
                  </a:cubicBezTo>
                  <a:lnTo>
                    <a:pt x="2736" y="1808"/>
                  </a:lnTo>
                  <a:cubicBezTo>
                    <a:pt x="2616" y="1889"/>
                    <a:pt x="2476" y="2029"/>
                    <a:pt x="2336" y="2169"/>
                  </a:cubicBezTo>
                  <a:lnTo>
                    <a:pt x="1435" y="3136"/>
                  </a:lnTo>
                  <a:lnTo>
                    <a:pt x="1669" y="3536"/>
                  </a:lnTo>
                  <a:lnTo>
                    <a:pt x="3337" y="1769"/>
                  </a:lnTo>
                  <a:lnTo>
                    <a:pt x="3070" y="1268"/>
                  </a:lnTo>
                  <a:lnTo>
                    <a:pt x="1836" y="1668"/>
                  </a:lnTo>
                  <a:cubicBezTo>
                    <a:pt x="1802" y="1668"/>
                    <a:pt x="1735" y="1702"/>
                    <a:pt x="1602" y="1769"/>
                  </a:cubicBezTo>
                  <a:cubicBezTo>
                    <a:pt x="1469" y="1802"/>
                    <a:pt x="1402" y="1835"/>
                    <a:pt x="1335" y="1869"/>
                  </a:cubicBezTo>
                  <a:lnTo>
                    <a:pt x="1569" y="1668"/>
                  </a:lnTo>
                  <a:lnTo>
                    <a:pt x="1769" y="1468"/>
                  </a:lnTo>
                  <a:lnTo>
                    <a:pt x="2636" y="501"/>
                  </a:lnTo>
                  <a:lnTo>
                    <a:pt x="23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460649" y="3975749"/>
              <a:ext cx="64525" cy="58207"/>
            </a:xfrm>
            <a:custGeom>
              <a:avLst/>
              <a:gdLst/>
              <a:ahLst/>
              <a:cxnLst/>
              <a:rect l="l" t="t" r="r" b="b"/>
              <a:pathLst>
                <a:path w="2737" h="2469" extrusionOk="0">
                  <a:moveTo>
                    <a:pt x="2002" y="1"/>
                  </a:moveTo>
                  <a:lnTo>
                    <a:pt x="1635" y="267"/>
                  </a:lnTo>
                  <a:lnTo>
                    <a:pt x="2069" y="1001"/>
                  </a:lnTo>
                  <a:lnTo>
                    <a:pt x="1569" y="1335"/>
                  </a:lnTo>
                  <a:lnTo>
                    <a:pt x="1168" y="668"/>
                  </a:lnTo>
                  <a:lnTo>
                    <a:pt x="835" y="901"/>
                  </a:lnTo>
                  <a:lnTo>
                    <a:pt x="1235" y="1568"/>
                  </a:lnTo>
                  <a:lnTo>
                    <a:pt x="802" y="1835"/>
                  </a:lnTo>
                  <a:lnTo>
                    <a:pt x="335" y="1101"/>
                  </a:lnTo>
                  <a:lnTo>
                    <a:pt x="1" y="1302"/>
                  </a:lnTo>
                  <a:lnTo>
                    <a:pt x="735" y="2469"/>
                  </a:lnTo>
                  <a:lnTo>
                    <a:pt x="2736" y="1168"/>
                  </a:lnTo>
                  <a:lnTo>
                    <a:pt x="20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981251" y="4088555"/>
              <a:ext cx="62144" cy="48117"/>
            </a:xfrm>
            <a:custGeom>
              <a:avLst/>
              <a:gdLst/>
              <a:ahLst/>
              <a:cxnLst/>
              <a:rect l="l" t="t" r="r" b="b"/>
              <a:pathLst>
                <a:path w="2636" h="2041" extrusionOk="0">
                  <a:moveTo>
                    <a:pt x="1718" y="0"/>
                  </a:moveTo>
                  <a:cubicBezTo>
                    <a:pt x="1587" y="0"/>
                    <a:pt x="1446" y="30"/>
                    <a:pt x="1335" y="119"/>
                  </a:cubicBezTo>
                  <a:cubicBezTo>
                    <a:pt x="1235" y="186"/>
                    <a:pt x="1135" y="319"/>
                    <a:pt x="1135" y="353"/>
                  </a:cubicBezTo>
                  <a:cubicBezTo>
                    <a:pt x="1068" y="486"/>
                    <a:pt x="1068" y="653"/>
                    <a:pt x="1101" y="886"/>
                  </a:cubicBezTo>
                  <a:cubicBezTo>
                    <a:pt x="1135" y="1120"/>
                    <a:pt x="1135" y="1220"/>
                    <a:pt x="1135" y="1287"/>
                  </a:cubicBezTo>
                  <a:cubicBezTo>
                    <a:pt x="1135" y="1320"/>
                    <a:pt x="1101" y="1353"/>
                    <a:pt x="1101" y="1387"/>
                  </a:cubicBezTo>
                  <a:cubicBezTo>
                    <a:pt x="1101" y="1453"/>
                    <a:pt x="1068" y="1453"/>
                    <a:pt x="1001" y="1487"/>
                  </a:cubicBezTo>
                  <a:cubicBezTo>
                    <a:pt x="934" y="1520"/>
                    <a:pt x="901" y="1520"/>
                    <a:pt x="801" y="1520"/>
                  </a:cubicBezTo>
                  <a:cubicBezTo>
                    <a:pt x="768" y="1487"/>
                    <a:pt x="668" y="1453"/>
                    <a:pt x="634" y="1353"/>
                  </a:cubicBezTo>
                  <a:cubicBezTo>
                    <a:pt x="567" y="1320"/>
                    <a:pt x="567" y="1220"/>
                    <a:pt x="501" y="1153"/>
                  </a:cubicBezTo>
                  <a:cubicBezTo>
                    <a:pt x="467" y="1053"/>
                    <a:pt x="467" y="953"/>
                    <a:pt x="434" y="820"/>
                  </a:cubicBezTo>
                  <a:lnTo>
                    <a:pt x="0" y="886"/>
                  </a:lnTo>
                  <a:cubicBezTo>
                    <a:pt x="0" y="1020"/>
                    <a:pt x="67" y="1153"/>
                    <a:pt x="100" y="1287"/>
                  </a:cubicBezTo>
                  <a:cubicBezTo>
                    <a:pt x="134" y="1387"/>
                    <a:pt x="167" y="1487"/>
                    <a:pt x="267" y="1620"/>
                  </a:cubicBezTo>
                  <a:cubicBezTo>
                    <a:pt x="401" y="1820"/>
                    <a:pt x="567" y="1987"/>
                    <a:pt x="734" y="2020"/>
                  </a:cubicBezTo>
                  <a:cubicBezTo>
                    <a:pt x="795" y="2033"/>
                    <a:pt x="861" y="2040"/>
                    <a:pt x="928" y="2040"/>
                  </a:cubicBezTo>
                  <a:cubicBezTo>
                    <a:pt x="1043" y="2040"/>
                    <a:pt x="1162" y="2017"/>
                    <a:pt x="1268" y="1954"/>
                  </a:cubicBezTo>
                  <a:cubicBezTo>
                    <a:pt x="1335" y="1887"/>
                    <a:pt x="1435" y="1820"/>
                    <a:pt x="1468" y="1720"/>
                  </a:cubicBezTo>
                  <a:cubicBezTo>
                    <a:pt x="1501" y="1654"/>
                    <a:pt x="1568" y="1553"/>
                    <a:pt x="1568" y="1487"/>
                  </a:cubicBezTo>
                  <a:cubicBezTo>
                    <a:pt x="1602" y="1387"/>
                    <a:pt x="1568" y="1287"/>
                    <a:pt x="1568" y="1120"/>
                  </a:cubicBezTo>
                  <a:cubicBezTo>
                    <a:pt x="1501" y="953"/>
                    <a:pt x="1501" y="820"/>
                    <a:pt x="1501" y="786"/>
                  </a:cubicBezTo>
                  <a:cubicBezTo>
                    <a:pt x="1501" y="686"/>
                    <a:pt x="1568" y="653"/>
                    <a:pt x="1568" y="619"/>
                  </a:cubicBezTo>
                  <a:cubicBezTo>
                    <a:pt x="1568" y="553"/>
                    <a:pt x="1602" y="553"/>
                    <a:pt x="1635" y="519"/>
                  </a:cubicBezTo>
                  <a:cubicBezTo>
                    <a:pt x="1706" y="496"/>
                    <a:pt x="1743" y="472"/>
                    <a:pt x="1782" y="472"/>
                  </a:cubicBezTo>
                  <a:cubicBezTo>
                    <a:pt x="1799" y="472"/>
                    <a:pt x="1815" y="476"/>
                    <a:pt x="1835" y="486"/>
                  </a:cubicBezTo>
                  <a:cubicBezTo>
                    <a:pt x="1935" y="486"/>
                    <a:pt x="2002" y="553"/>
                    <a:pt x="2069" y="653"/>
                  </a:cubicBezTo>
                  <a:cubicBezTo>
                    <a:pt x="2102" y="720"/>
                    <a:pt x="2135" y="820"/>
                    <a:pt x="2169" y="953"/>
                  </a:cubicBezTo>
                  <a:cubicBezTo>
                    <a:pt x="2235" y="1020"/>
                    <a:pt x="2235" y="1187"/>
                    <a:pt x="2269" y="1353"/>
                  </a:cubicBezTo>
                  <a:lnTo>
                    <a:pt x="2636" y="1120"/>
                  </a:lnTo>
                  <a:cubicBezTo>
                    <a:pt x="2602" y="886"/>
                    <a:pt x="2502" y="686"/>
                    <a:pt x="2402" y="486"/>
                  </a:cubicBezTo>
                  <a:cubicBezTo>
                    <a:pt x="2269" y="219"/>
                    <a:pt x="2069" y="119"/>
                    <a:pt x="1902" y="19"/>
                  </a:cubicBezTo>
                  <a:cubicBezTo>
                    <a:pt x="1846" y="8"/>
                    <a:pt x="1783" y="0"/>
                    <a:pt x="17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157123" y="4538410"/>
              <a:ext cx="129780" cy="155925"/>
            </a:xfrm>
            <a:custGeom>
              <a:avLst/>
              <a:gdLst/>
              <a:ahLst/>
              <a:cxnLst/>
              <a:rect l="l" t="t" r="r" b="b"/>
              <a:pathLst>
                <a:path w="5505" h="6614" extrusionOk="0">
                  <a:moveTo>
                    <a:pt x="1498" y="1"/>
                  </a:moveTo>
                  <a:cubicBezTo>
                    <a:pt x="1252" y="1"/>
                    <a:pt x="998" y="72"/>
                    <a:pt x="767" y="217"/>
                  </a:cubicBezTo>
                  <a:cubicBezTo>
                    <a:pt x="167" y="584"/>
                    <a:pt x="0" y="1418"/>
                    <a:pt x="367" y="1985"/>
                  </a:cubicBezTo>
                  <a:lnTo>
                    <a:pt x="2902" y="5988"/>
                  </a:lnTo>
                  <a:cubicBezTo>
                    <a:pt x="3140" y="6399"/>
                    <a:pt x="3575" y="6614"/>
                    <a:pt x="4014" y="6614"/>
                  </a:cubicBezTo>
                  <a:cubicBezTo>
                    <a:pt x="4253" y="6614"/>
                    <a:pt x="4492" y="6551"/>
                    <a:pt x="4703" y="6422"/>
                  </a:cubicBezTo>
                  <a:cubicBezTo>
                    <a:pt x="5337" y="6055"/>
                    <a:pt x="5504" y="5221"/>
                    <a:pt x="5104" y="4621"/>
                  </a:cubicBezTo>
                  <a:lnTo>
                    <a:pt x="2569" y="618"/>
                  </a:lnTo>
                  <a:cubicBezTo>
                    <a:pt x="2335" y="215"/>
                    <a:pt x="1927" y="1"/>
                    <a:pt x="14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9"/>
        <p:cNvGrpSpPr/>
        <p:nvPr/>
      </p:nvGrpSpPr>
      <p:grpSpPr>
        <a:xfrm>
          <a:off x="0" y="0"/>
          <a:ext cx="0" cy="0"/>
          <a:chOff x="0" y="0"/>
          <a:chExt cx="0" cy="0"/>
        </a:xfrm>
      </p:grpSpPr>
      <p:sp>
        <p:nvSpPr>
          <p:cNvPr id="2910" name="Google Shape;2910;p56"/>
          <p:cNvSpPr txBox="1">
            <a:spLocks noGrp="1"/>
          </p:cNvSpPr>
          <p:nvPr>
            <p:ph type="title"/>
          </p:nvPr>
        </p:nvSpPr>
        <p:spPr>
          <a:xfrm>
            <a:off x="719925" y="4449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MY ESSENTIAL </a:t>
            </a:r>
            <a:r>
              <a:rPr lang="en">
                <a:solidFill>
                  <a:schemeClr val="accent3"/>
                </a:solidFill>
              </a:rPr>
              <a:t>KIT</a:t>
            </a:r>
            <a:endParaRPr>
              <a:solidFill>
                <a:schemeClr val="accent3"/>
              </a:solidFill>
            </a:endParaRPr>
          </a:p>
        </p:txBody>
      </p:sp>
      <p:grpSp>
        <p:nvGrpSpPr>
          <p:cNvPr id="2911" name="Google Shape;2911;p56"/>
          <p:cNvGrpSpPr/>
          <p:nvPr/>
        </p:nvGrpSpPr>
        <p:grpSpPr>
          <a:xfrm>
            <a:off x="3033185" y="1419130"/>
            <a:ext cx="2933779" cy="2727605"/>
            <a:chOff x="3033185" y="1419130"/>
            <a:chExt cx="2933779" cy="2727605"/>
          </a:xfrm>
        </p:grpSpPr>
        <p:grpSp>
          <p:nvGrpSpPr>
            <p:cNvPr id="2912" name="Google Shape;2912;p56"/>
            <p:cNvGrpSpPr/>
            <p:nvPr/>
          </p:nvGrpSpPr>
          <p:grpSpPr>
            <a:xfrm>
              <a:off x="5253246" y="2448222"/>
              <a:ext cx="713718" cy="595654"/>
              <a:chOff x="3836250" y="4031125"/>
              <a:chExt cx="989900" cy="826150"/>
            </a:xfrm>
          </p:grpSpPr>
          <p:sp>
            <p:nvSpPr>
              <p:cNvPr id="2913" name="Google Shape;2913;p56"/>
              <p:cNvSpPr/>
              <p:nvPr/>
            </p:nvSpPr>
            <p:spPr>
              <a:xfrm>
                <a:off x="3837075" y="4031125"/>
                <a:ext cx="989075" cy="826150"/>
              </a:xfrm>
              <a:custGeom>
                <a:avLst/>
                <a:gdLst/>
                <a:ahLst/>
                <a:cxnLst/>
                <a:rect l="l" t="t" r="r" b="b"/>
                <a:pathLst>
                  <a:path w="39563" h="33046" extrusionOk="0">
                    <a:moveTo>
                      <a:pt x="14088" y="0"/>
                    </a:moveTo>
                    <a:cubicBezTo>
                      <a:pt x="13998" y="0"/>
                      <a:pt x="13907" y="8"/>
                      <a:pt x="13810" y="22"/>
                    </a:cubicBezTo>
                    <a:lnTo>
                      <a:pt x="1568" y="2257"/>
                    </a:lnTo>
                    <a:cubicBezTo>
                      <a:pt x="968" y="2390"/>
                      <a:pt x="501" y="2924"/>
                      <a:pt x="501" y="3591"/>
                    </a:cubicBezTo>
                    <a:lnTo>
                      <a:pt x="1" y="29677"/>
                    </a:lnTo>
                    <a:cubicBezTo>
                      <a:pt x="1" y="30077"/>
                      <a:pt x="167" y="30444"/>
                      <a:pt x="468" y="30711"/>
                    </a:cubicBezTo>
                    <a:cubicBezTo>
                      <a:pt x="688" y="30903"/>
                      <a:pt x="1022" y="31028"/>
                      <a:pt x="1338" y="31028"/>
                    </a:cubicBezTo>
                    <a:cubicBezTo>
                      <a:pt x="1405" y="31028"/>
                      <a:pt x="1471" y="31022"/>
                      <a:pt x="1535" y="31011"/>
                    </a:cubicBezTo>
                    <a:lnTo>
                      <a:pt x="13410" y="28843"/>
                    </a:lnTo>
                    <a:lnTo>
                      <a:pt x="25052" y="32946"/>
                    </a:lnTo>
                    <a:cubicBezTo>
                      <a:pt x="25185" y="33012"/>
                      <a:pt x="25319" y="33046"/>
                      <a:pt x="25485" y="33046"/>
                    </a:cubicBezTo>
                    <a:lnTo>
                      <a:pt x="25619" y="33046"/>
                    </a:lnTo>
                    <a:lnTo>
                      <a:pt x="37894" y="31745"/>
                    </a:lnTo>
                    <a:cubicBezTo>
                      <a:pt x="38561" y="31645"/>
                      <a:pt x="39062" y="31111"/>
                      <a:pt x="39062" y="30410"/>
                    </a:cubicBezTo>
                    <a:lnTo>
                      <a:pt x="39562" y="4358"/>
                    </a:lnTo>
                    <a:cubicBezTo>
                      <a:pt x="39562" y="3991"/>
                      <a:pt x="39395" y="3591"/>
                      <a:pt x="39129" y="3291"/>
                    </a:cubicBezTo>
                    <a:cubicBezTo>
                      <a:pt x="38858" y="3021"/>
                      <a:pt x="38507" y="2886"/>
                      <a:pt x="38196" y="2886"/>
                    </a:cubicBezTo>
                    <a:cubicBezTo>
                      <a:pt x="38162" y="2886"/>
                      <a:pt x="38128" y="2887"/>
                      <a:pt x="38094" y="2891"/>
                    </a:cubicBezTo>
                    <a:lnTo>
                      <a:pt x="26153" y="4192"/>
                    </a:lnTo>
                    <a:lnTo>
                      <a:pt x="14478" y="55"/>
                    </a:lnTo>
                    <a:cubicBezTo>
                      <a:pt x="14341" y="16"/>
                      <a:pt x="14216" y="0"/>
                      <a:pt x="14088" y="0"/>
                    </a:cubicBezTo>
                    <a:close/>
                  </a:path>
                </a:pathLst>
              </a:custGeom>
              <a:solidFill>
                <a:srgbClr val="4D9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3836250" y="4031125"/>
                <a:ext cx="989050" cy="826150"/>
              </a:xfrm>
              <a:custGeom>
                <a:avLst/>
                <a:gdLst/>
                <a:ahLst/>
                <a:cxnLst/>
                <a:rect l="l" t="t" r="r" b="b"/>
                <a:pathLst>
                  <a:path w="39562" h="33046" extrusionOk="0">
                    <a:moveTo>
                      <a:pt x="14079" y="0"/>
                    </a:moveTo>
                    <a:cubicBezTo>
                      <a:pt x="13986" y="0"/>
                      <a:pt x="13887" y="8"/>
                      <a:pt x="13777" y="22"/>
                    </a:cubicBezTo>
                    <a:lnTo>
                      <a:pt x="1568" y="2257"/>
                    </a:lnTo>
                    <a:cubicBezTo>
                      <a:pt x="934" y="2390"/>
                      <a:pt x="501" y="2924"/>
                      <a:pt x="501" y="3591"/>
                    </a:cubicBezTo>
                    <a:lnTo>
                      <a:pt x="0" y="29677"/>
                    </a:lnTo>
                    <a:cubicBezTo>
                      <a:pt x="0" y="30077"/>
                      <a:pt x="167" y="30444"/>
                      <a:pt x="434" y="30711"/>
                    </a:cubicBezTo>
                    <a:cubicBezTo>
                      <a:pt x="682" y="30903"/>
                      <a:pt x="1021" y="31028"/>
                      <a:pt x="1338" y="31028"/>
                    </a:cubicBezTo>
                    <a:cubicBezTo>
                      <a:pt x="1405" y="31028"/>
                      <a:pt x="1471" y="31022"/>
                      <a:pt x="1535" y="31011"/>
                    </a:cubicBezTo>
                    <a:lnTo>
                      <a:pt x="13410" y="28843"/>
                    </a:lnTo>
                    <a:lnTo>
                      <a:pt x="25051" y="32946"/>
                    </a:lnTo>
                    <a:cubicBezTo>
                      <a:pt x="25185" y="33012"/>
                      <a:pt x="25285" y="33046"/>
                      <a:pt x="25452" y="33046"/>
                    </a:cubicBezTo>
                    <a:lnTo>
                      <a:pt x="25619" y="33046"/>
                    </a:lnTo>
                    <a:lnTo>
                      <a:pt x="37894" y="31745"/>
                    </a:lnTo>
                    <a:cubicBezTo>
                      <a:pt x="38561" y="31645"/>
                      <a:pt x="39061" y="31111"/>
                      <a:pt x="39061" y="30410"/>
                    </a:cubicBezTo>
                    <a:lnTo>
                      <a:pt x="39562" y="4358"/>
                    </a:lnTo>
                    <a:cubicBezTo>
                      <a:pt x="39528" y="3858"/>
                      <a:pt x="39395" y="3491"/>
                      <a:pt x="39095" y="3224"/>
                    </a:cubicBezTo>
                    <a:cubicBezTo>
                      <a:pt x="38825" y="3015"/>
                      <a:pt x="38502" y="2886"/>
                      <a:pt x="38197" y="2886"/>
                    </a:cubicBezTo>
                    <a:cubicBezTo>
                      <a:pt x="38163" y="2886"/>
                      <a:pt x="38128" y="2887"/>
                      <a:pt x="38094" y="2891"/>
                    </a:cubicBezTo>
                    <a:lnTo>
                      <a:pt x="26119" y="4192"/>
                    </a:lnTo>
                    <a:lnTo>
                      <a:pt x="14444" y="55"/>
                    </a:lnTo>
                    <a:cubicBezTo>
                      <a:pt x="14327" y="16"/>
                      <a:pt x="14209" y="0"/>
                      <a:pt x="14079"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6"/>
              <p:cNvSpPr/>
              <p:nvPr/>
            </p:nvSpPr>
            <p:spPr>
              <a:xfrm>
                <a:off x="3867925" y="4064175"/>
                <a:ext cx="317750" cy="706375"/>
              </a:xfrm>
              <a:custGeom>
                <a:avLst/>
                <a:gdLst/>
                <a:ahLst/>
                <a:cxnLst/>
                <a:rect l="l" t="t" r="r" b="b"/>
                <a:pathLst>
                  <a:path w="12710" h="28255" extrusionOk="0">
                    <a:moveTo>
                      <a:pt x="12710" y="1"/>
                    </a:moveTo>
                    <a:lnTo>
                      <a:pt x="501" y="2236"/>
                    </a:lnTo>
                    <a:lnTo>
                      <a:pt x="1" y="28254"/>
                    </a:lnTo>
                    <a:lnTo>
                      <a:pt x="1" y="28254"/>
                    </a:lnTo>
                    <a:lnTo>
                      <a:pt x="12243" y="26053"/>
                    </a:lnTo>
                    <a:lnTo>
                      <a:pt x="12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6"/>
              <p:cNvSpPr/>
              <p:nvPr/>
            </p:nvSpPr>
            <p:spPr>
              <a:xfrm>
                <a:off x="4173975" y="4064175"/>
                <a:ext cx="310250" cy="756400"/>
              </a:xfrm>
              <a:custGeom>
                <a:avLst/>
                <a:gdLst/>
                <a:ahLst/>
                <a:cxnLst/>
                <a:rect l="l" t="t" r="r" b="b"/>
                <a:pathLst>
                  <a:path w="12410" h="30256" extrusionOk="0">
                    <a:moveTo>
                      <a:pt x="468" y="1"/>
                    </a:moveTo>
                    <a:lnTo>
                      <a:pt x="1" y="26053"/>
                    </a:lnTo>
                    <a:lnTo>
                      <a:pt x="11943" y="30256"/>
                    </a:lnTo>
                    <a:lnTo>
                      <a:pt x="12410" y="4204"/>
                    </a:lnTo>
                    <a:lnTo>
                      <a:pt x="468" y="1"/>
                    </a:lnTo>
                    <a:close/>
                  </a:path>
                </a:pathLst>
              </a:custGeom>
              <a:solidFill>
                <a:srgbClr val="FFC35C">
                  <a:alpha val="47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6"/>
              <p:cNvSpPr/>
              <p:nvPr/>
            </p:nvSpPr>
            <p:spPr>
              <a:xfrm>
                <a:off x="4472525" y="4136725"/>
                <a:ext cx="319425" cy="683850"/>
              </a:xfrm>
              <a:custGeom>
                <a:avLst/>
                <a:gdLst/>
                <a:ahLst/>
                <a:cxnLst/>
                <a:rect l="l" t="t" r="r" b="b"/>
                <a:pathLst>
                  <a:path w="12777" h="27354" extrusionOk="0">
                    <a:moveTo>
                      <a:pt x="12777" y="1"/>
                    </a:moveTo>
                    <a:lnTo>
                      <a:pt x="468" y="1302"/>
                    </a:lnTo>
                    <a:lnTo>
                      <a:pt x="1" y="27354"/>
                    </a:lnTo>
                    <a:lnTo>
                      <a:pt x="12276" y="26053"/>
                    </a:lnTo>
                    <a:lnTo>
                      <a:pt x="12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a:off x="4003025" y="4576925"/>
                <a:ext cx="68400" cy="71075"/>
              </a:xfrm>
              <a:custGeom>
                <a:avLst/>
                <a:gdLst/>
                <a:ahLst/>
                <a:cxnLst/>
                <a:rect l="l" t="t" r="r" b="b"/>
                <a:pathLst>
                  <a:path w="2736" h="2843" extrusionOk="0">
                    <a:moveTo>
                      <a:pt x="1258" y="1"/>
                    </a:moveTo>
                    <a:cubicBezTo>
                      <a:pt x="544" y="1"/>
                      <a:pt x="1" y="611"/>
                      <a:pt x="1" y="1373"/>
                    </a:cubicBezTo>
                    <a:cubicBezTo>
                      <a:pt x="1" y="2174"/>
                      <a:pt x="568" y="2841"/>
                      <a:pt x="1335" y="2841"/>
                    </a:cubicBezTo>
                    <a:cubicBezTo>
                      <a:pt x="1353" y="2842"/>
                      <a:pt x="1372" y="2842"/>
                      <a:pt x="1390" y="2842"/>
                    </a:cubicBezTo>
                    <a:cubicBezTo>
                      <a:pt x="2100" y="2842"/>
                      <a:pt x="2703" y="2220"/>
                      <a:pt x="2703" y="1440"/>
                    </a:cubicBezTo>
                    <a:cubicBezTo>
                      <a:pt x="2736" y="706"/>
                      <a:pt x="2102" y="39"/>
                      <a:pt x="1368" y="6"/>
                    </a:cubicBezTo>
                    <a:cubicBezTo>
                      <a:pt x="1331" y="2"/>
                      <a:pt x="1294"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4083075" y="4532850"/>
                <a:ext cx="16725" cy="20875"/>
              </a:xfrm>
              <a:custGeom>
                <a:avLst/>
                <a:gdLst/>
                <a:ahLst/>
                <a:cxnLst/>
                <a:rect l="l" t="t" r="r" b="b"/>
                <a:pathLst>
                  <a:path w="669" h="835" extrusionOk="0">
                    <a:moveTo>
                      <a:pt x="301" y="1"/>
                    </a:moveTo>
                    <a:cubicBezTo>
                      <a:pt x="134" y="34"/>
                      <a:pt x="1" y="167"/>
                      <a:pt x="1" y="368"/>
                    </a:cubicBezTo>
                    <a:lnTo>
                      <a:pt x="1" y="534"/>
                    </a:lnTo>
                    <a:cubicBezTo>
                      <a:pt x="34" y="701"/>
                      <a:pt x="168" y="835"/>
                      <a:pt x="335" y="835"/>
                    </a:cubicBezTo>
                    <a:cubicBezTo>
                      <a:pt x="535" y="835"/>
                      <a:pt x="668" y="668"/>
                      <a:pt x="635" y="501"/>
                    </a:cubicBezTo>
                    <a:lnTo>
                      <a:pt x="635" y="334"/>
                    </a:lnTo>
                    <a:cubicBezTo>
                      <a:pt x="635" y="134"/>
                      <a:pt x="435"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4083075" y="4356050"/>
                <a:ext cx="572950" cy="331950"/>
              </a:xfrm>
              <a:custGeom>
                <a:avLst/>
                <a:gdLst/>
                <a:ahLst/>
                <a:cxnLst/>
                <a:rect l="l" t="t" r="r" b="b"/>
                <a:pathLst>
                  <a:path w="22918" h="13278" extrusionOk="0">
                    <a:moveTo>
                      <a:pt x="4904" y="1"/>
                    </a:moveTo>
                    <a:cubicBezTo>
                      <a:pt x="4738" y="1"/>
                      <a:pt x="4571" y="101"/>
                      <a:pt x="4538" y="268"/>
                    </a:cubicBezTo>
                    <a:cubicBezTo>
                      <a:pt x="4504" y="435"/>
                      <a:pt x="4638" y="601"/>
                      <a:pt x="4804" y="668"/>
                    </a:cubicBezTo>
                    <a:cubicBezTo>
                      <a:pt x="4871" y="701"/>
                      <a:pt x="4971" y="701"/>
                      <a:pt x="5038" y="735"/>
                    </a:cubicBezTo>
                    <a:lnTo>
                      <a:pt x="5138" y="735"/>
                    </a:lnTo>
                    <a:cubicBezTo>
                      <a:pt x="5238" y="735"/>
                      <a:pt x="5371" y="668"/>
                      <a:pt x="5505" y="501"/>
                    </a:cubicBezTo>
                    <a:cubicBezTo>
                      <a:pt x="5538" y="334"/>
                      <a:pt x="5438" y="101"/>
                      <a:pt x="5271" y="68"/>
                    </a:cubicBezTo>
                    <a:cubicBezTo>
                      <a:pt x="5171" y="34"/>
                      <a:pt x="5038" y="1"/>
                      <a:pt x="4904" y="1"/>
                    </a:cubicBezTo>
                    <a:close/>
                    <a:moveTo>
                      <a:pt x="3298" y="209"/>
                    </a:moveTo>
                    <a:cubicBezTo>
                      <a:pt x="3255" y="209"/>
                      <a:pt x="3212" y="218"/>
                      <a:pt x="3170" y="234"/>
                    </a:cubicBezTo>
                    <a:cubicBezTo>
                      <a:pt x="3036" y="268"/>
                      <a:pt x="2970" y="301"/>
                      <a:pt x="2836" y="368"/>
                    </a:cubicBezTo>
                    <a:cubicBezTo>
                      <a:pt x="2670" y="435"/>
                      <a:pt x="2569" y="668"/>
                      <a:pt x="2670" y="835"/>
                    </a:cubicBezTo>
                    <a:cubicBezTo>
                      <a:pt x="2703" y="935"/>
                      <a:pt x="2836" y="1035"/>
                      <a:pt x="2970" y="1035"/>
                    </a:cubicBezTo>
                    <a:lnTo>
                      <a:pt x="3137" y="1035"/>
                    </a:lnTo>
                    <a:cubicBezTo>
                      <a:pt x="3237" y="1002"/>
                      <a:pt x="3337" y="935"/>
                      <a:pt x="3403" y="902"/>
                    </a:cubicBezTo>
                    <a:cubicBezTo>
                      <a:pt x="3570" y="801"/>
                      <a:pt x="3670" y="601"/>
                      <a:pt x="3570" y="435"/>
                    </a:cubicBezTo>
                    <a:cubicBezTo>
                      <a:pt x="3545" y="284"/>
                      <a:pt x="3426" y="209"/>
                      <a:pt x="3298" y="209"/>
                    </a:cubicBezTo>
                    <a:close/>
                    <a:moveTo>
                      <a:pt x="6386" y="1077"/>
                    </a:moveTo>
                    <a:cubicBezTo>
                      <a:pt x="6321" y="1077"/>
                      <a:pt x="6258" y="1096"/>
                      <a:pt x="6205" y="1135"/>
                    </a:cubicBezTo>
                    <a:cubicBezTo>
                      <a:pt x="6072" y="1235"/>
                      <a:pt x="6039" y="1435"/>
                      <a:pt x="6172" y="1602"/>
                    </a:cubicBezTo>
                    <a:cubicBezTo>
                      <a:pt x="6205" y="1702"/>
                      <a:pt x="6272" y="1769"/>
                      <a:pt x="6339" y="1869"/>
                    </a:cubicBezTo>
                    <a:cubicBezTo>
                      <a:pt x="6372" y="1936"/>
                      <a:pt x="6506" y="2002"/>
                      <a:pt x="6572" y="2002"/>
                    </a:cubicBezTo>
                    <a:cubicBezTo>
                      <a:pt x="6672" y="2002"/>
                      <a:pt x="6706" y="1936"/>
                      <a:pt x="6806" y="1936"/>
                    </a:cubicBezTo>
                    <a:cubicBezTo>
                      <a:pt x="6973" y="1869"/>
                      <a:pt x="6973" y="1635"/>
                      <a:pt x="6873" y="1502"/>
                    </a:cubicBezTo>
                    <a:cubicBezTo>
                      <a:pt x="6806" y="1369"/>
                      <a:pt x="6739" y="1268"/>
                      <a:pt x="6672" y="1202"/>
                    </a:cubicBezTo>
                    <a:cubicBezTo>
                      <a:pt x="6592" y="1121"/>
                      <a:pt x="6486" y="1077"/>
                      <a:pt x="6386" y="1077"/>
                    </a:cubicBezTo>
                    <a:close/>
                    <a:moveTo>
                      <a:pt x="1735" y="1327"/>
                    </a:moveTo>
                    <a:cubicBezTo>
                      <a:pt x="1637" y="1327"/>
                      <a:pt x="1529" y="1375"/>
                      <a:pt x="1469" y="1435"/>
                    </a:cubicBezTo>
                    <a:cubicBezTo>
                      <a:pt x="1369" y="1535"/>
                      <a:pt x="1335" y="1669"/>
                      <a:pt x="1235" y="1735"/>
                    </a:cubicBezTo>
                    <a:cubicBezTo>
                      <a:pt x="1168" y="1869"/>
                      <a:pt x="1168" y="2069"/>
                      <a:pt x="1335" y="2202"/>
                    </a:cubicBezTo>
                    <a:cubicBezTo>
                      <a:pt x="1369" y="2236"/>
                      <a:pt x="1402" y="2269"/>
                      <a:pt x="1502" y="2269"/>
                    </a:cubicBezTo>
                    <a:cubicBezTo>
                      <a:pt x="1569" y="2269"/>
                      <a:pt x="1702" y="2236"/>
                      <a:pt x="1802" y="2169"/>
                    </a:cubicBezTo>
                    <a:cubicBezTo>
                      <a:pt x="1836" y="2069"/>
                      <a:pt x="1869" y="1969"/>
                      <a:pt x="1969" y="1902"/>
                    </a:cubicBezTo>
                    <a:cubicBezTo>
                      <a:pt x="2069" y="1735"/>
                      <a:pt x="2036" y="1535"/>
                      <a:pt x="1902" y="1402"/>
                    </a:cubicBezTo>
                    <a:cubicBezTo>
                      <a:pt x="1862" y="1349"/>
                      <a:pt x="1801" y="1327"/>
                      <a:pt x="1735" y="1327"/>
                    </a:cubicBezTo>
                    <a:close/>
                    <a:moveTo>
                      <a:pt x="7339" y="2744"/>
                    </a:moveTo>
                    <a:cubicBezTo>
                      <a:pt x="7295" y="2744"/>
                      <a:pt x="7249" y="2752"/>
                      <a:pt x="7206" y="2770"/>
                    </a:cubicBezTo>
                    <a:cubicBezTo>
                      <a:pt x="7039" y="2870"/>
                      <a:pt x="6973" y="3070"/>
                      <a:pt x="7039" y="3237"/>
                    </a:cubicBezTo>
                    <a:cubicBezTo>
                      <a:pt x="7073" y="3337"/>
                      <a:pt x="7106" y="3437"/>
                      <a:pt x="7173" y="3537"/>
                    </a:cubicBezTo>
                    <a:cubicBezTo>
                      <a:pt x="7206" y="3670"/>
                      <a:pt x="7340" y="3737"/>
                      <a:pt x="7440" y="3737"/>
                    </a:cubicBezTo>
                    <a:lnTo>
                      <a:pt x="7573" y="3737"/>
                    </a:lnTo>
                    <a:cubicBezTo>
                      <a:pt x="7740" y="3637"/>
                      <a:pt x="7840" y="3437"/>
                      <a:pt x="7740" y="3270"/>
                    </a:cubicBezTo>
                    <a:cubicBezTo>
                      <a:pt x="7706" y="3170"/>
                      <a:pt x="7673" y="3036"/>
                      <a:pt x="7606" y="2936"/>
                    </a:cubicBezTo>
                    <a:cubicBezTo>
                      <a:pt x="7582" y="2813"/>
                      <a:pt x="7465" y="2744"/>
                      <a:pt x="7339" y="2744"/>
                    </a:cubicBezTo>
                    <a:close/>
                    <a:moveTo>
                      <a:pt x="746" y="3135"/>
                    </a:moveTo>
                    <a:cubicBezTo>
                      <a:pt x="615" y="3135"/>
                      <a:pt x="493" y="3243"/>
                      <a:pt x="468" y="3370"/>
                    </a:cubicBezTo>
                    <a:cubicBezTo>
                      <a:pt x="468" y="3503"/>
                      <a:pt x="401" y="3570"/>
                      <a:pt x="368" y="3704"/>
                    </a:cubicBezTo>
                    <a:cubicBezTo>
                      <a:pt x="301" y="3870"/>
                      <a:pt x="401" y="4070"/>
                      <a:pt x="568" y="4104"/>
                    </a:cubicBezTo>
                    <a:lnTo>
                      <a:pt x="668" y="4104"/>
                    </a:lnTo>
                    <a:cubicBezTo>
                      <a:pt x="835" y="4104"/>
                      <a:pt x="968" y="4037"/>
                      <a:pt x="1002" y="3870"/>
                    </a:cubicBezTo>
                    <a:cubicBezTo>
                      <a:pt x="1002" y="3770"/>
                      <a:pt x="1035" y="3637"/>
                      <a:pt x="1068" y="3570"/>
                    </a:cubicBezTo>
                    <a:cubicBezTo>
                      <a:pt x="1135" y="3403"/>
                      <a:pt x="1035" y="3203"/>
                      <a:pt x="868" y="3170"/>
                    </a:cubicBezTo>
                    <a:cubicBezTo>
                      <a:pt x="828" y="3146"/>
                      <a:pt x="787" y="3135"/>
                      <a:pt x="746" y="3135"/>
                    </a:cubicBezTo>
                    <a:close/>
                    <a:moveTo>
                      <a:pt x="8083" y="4650"/>
                    </a:moveTo>
                    <a:cubicBezTo>
                      <a:pt x="8046" y="4650"/>
                      <a:pt x="8009" y="4657"/>
                      <a:pt x="7973" y="4671"/>
                    </a:cubicBezTo>
                    <a:cubicBezTo>
                      <a:pt x="7807" y="4704"/>
                      <a:pt x="7706" y="4904"/>
                      <a:pt x="7740" y="5071"/>
                    </a:cubicBezTo>
                    <a:lnTo>
                      <a:pt x="7840" y="5405"/>
                    </a:lnTo>
                    <a:cubicBezTo>
                      <a:pt x="7873" y="5572"/>
                      <a:pt x="8007" y="5672"/>
                      <a:pt x="8140" y="5672"/>
                    </a:cubicBezTo>
                    <a:cubicBezTo>
                      <a:pt x="8140" y="5672"/>
                      <a:pt x="8173" y="5672"/>
                      <a:pt x="8240" y="5605"/>
                    </a:cubicBezTo>
                    <a:cubicBezTo>
                      <a:pt x="8407" y="5572"/>
                      <a:pt x="8507" y="5371"/>
                      <a:pt x="8474" y="5205"/>
                    </a:cubicBezTo>
                    <a:lnTo>
                      <a:pt x="8374" y="4871"/>
                    </a:lnTo>
                    <a:cubicBezTo>
                      <a:pt x="8347" y="4740"/>
                      <a:pt x="8218" y="4650"/>
                      <a:pt x="8083" y="4650"/>
                    </a:cubicBezTo>
                    <a:close/>
                    <a:moveTo>
                      <a:pt x="350" y="5067"/>
                    </a:moveTo>
                    <a:cubicBezTo>
                      <a:pt x="173" y="5067"/>
                      <a:pt x="34" y="5219"/>
                      <a:pt x="34" y="5371"/>
                    </a:cubicBezTo>
                    <a:cubicBezTo>
                      <a:pt x="1" y="5505"/>
                      <a:pt x="1" y="5572"/>
                      <a:pt x="1" y="5705"/>
                    </a:cubicBezTo>
                    <a:cubicBezTo>
                      <a:pt x="1" y="5905"/>
                      <a:pt x="134" y="6072"/>
                      <a:pt x="335" y="6072"/>
                    </a:cubicBezTo>
                    <a:cubicBezTo>
                      <a:pt x="501" y="6072"/>
                      <a:pt x="668" y="5938"/>
                      <a:pt x="668" y="5772"/>
                    </a:cubicBezTo>
                    <a:cubicBezTo>
                      <a:pt x="668" y="5672"/>
                      <a:pt x="701" y="5572"/>
                      <a:pt x="701" y="5438"/>
                    </a:cubicBezTo>
                    <a:cubicBezTo>
                      <a:pt x="701" y="5271"/>
                      <a:pt x="568" y="5071"/>
                      <a:pt x="401" y="5071"/>
                    </a:cubicBezTo>
                    <a:cubicBezTo>
                      <a:pt x="384" y="5068"/>
                      <a:pt x="367" y="5067"/>
                      <a:pt x="350" y="5067"/>
                    </a:cubicBezTo>
                    <a:close/>
                    <a:moveTo>
                      <a:pt x="22584" y="5271"/>
                    </a:moveTo>
                    <a:cubicBezTo>
                      <a:pt x="22417" y="5271"/>
                      <a:pt x="22250" y="5405"/>
                      <a:pt x="22250" y="5605"/>
                    </a:cubicBezTo>
                    <a:lnTo>
                      <a:pt x="22250" y="5938"/>
                    </a:lnTo>
                    <a:cubicBezTo>
                      <a:pt x="22250" y="6105"/>
                      <a:pt x="22417" y="6272"/>
                      <a:pt x="22584" y="6272"/>
                    </a:cubicBezTo>
                    <a:cubicBezTo>
                      <a:pt x="22751" y="6272"/>
                      <a:pt x="22917" y="6105"/>
                      <a:pt x="22917" y="5938"/>
                    </a:cubicBezTo>
                    <a:lnTo>
                      <a:pt x="22917" y="5605"/>
                    </a:lnTo>
                    <a:cubicBezTo>
                      <a:pt x="22917" y="5438"/>
                      <a:pt x="22751" y="5271"/>
                      <a:pt x="22584" y="5271"/>
                    </a:cubicBezTo>
                    <a:close/>
                    <a:moveTo>
                      <a:pt x="8458" y="6567"/>
                    </a:moveTo>
                    <a:cubicBezTo>
                      <a:pt x="8441" y="6567"/>
                      <a:pt x="8424" y="6569"/>
                      <a:pt x="8407" y="6572"/>
                    </a:cubicBezTo>
                    <a:cubicBezTo>
                      <a:pt x="8240" y="6606"/>
                      <a:pt x="8107" y="6839"/>
                      <a:pt x="8173" y="7006"/>
                    </a:cubicBezTo>
                    <a:cubicBezTo>
                      <a:pt x="8173" y="7106"/>
                      <a:pt x="8207" y="7206"/>
                      <a:pt x="8207" y="7340"/>
                    </a:cubicBezTo>
                    <a:cubicBezTo>
                      <a:pt x="8240" y="7506"/>
                      <a:pt x="8374" y="7606"/>
                      <a:pt x="8540" y="7606"/>
                    </a:cubicBezTo>
                    <a:cubicBezTo>
                      <a:pt x="8574" y="7606"/>
                      <a:pt x="8574" y="7606"/>
                      <a:pt x="8574" y="7573"/>
                    </a:cubicBezTo>
                    <a:cubicBezTo>
                      <a:pt x="8741" y="7573"/>
                      <a:pt x="8874" y="7373"/>
                      <a:pt x="8841" y="7206"/>
                    </a:cubicBezTo>
                    <a:cubicBezTo>
                      <a:pt x="8841" y="7073"/>
                      <a:pt x="8774" y="7006"/>
                      <a:pt x="8774" y="6873"/>
                    </a:cubicBezTo>
                    <a:cubicBezTo>
                      <a:pt x="8744" y="6693"/>
                      <a:pt x="8607" y="6567"/>
                      <a:pt x="8458" y="6567"/>
                    </a:cubicBezTo>
                    <a:close/>
                    <a:moveTo>
                      <a:pt x="22217" y="7606"/>
                    </a:moveTo>
                    <a:lnTo>
                      <a:pt x="22217" y="7840"/>
                    </a:lnTo>
                    <a:lnTo>
                      <a:pt x="22217" y="7907"/>
                    </a:lnTo>
                    <a:cubicBezTo>
                      <a:pt x="22217" y="8073"/>
                      <a:pt x="22350" y="8240"/>
                      <a:pt x="22550" y="8274"/>
                    </a:cubicBezTo>
                    <a:cubicBezTo>
                      <a:pt x="22717" y="8274"/>
                      <a:pt x="22884" y="8173"/>
                      <a:pt x="22884" y="8007"/>
                    </a:cubicBezTo>
                    <a:lnTo>
                      <a:pt x="22884" y="7840"/>
                    </a:lnTo>
                    <a:lnTo>
                      <a:pt x="22884" y="7606"/>
                    </a:lnTo>
                    <a:close/>
                    <a:moveTo>
                      <a:pt x="8804" y="8567"/>
                    </a:moveTo>
                    <a:cubicBezTo>
                      <a:pt x="8783" y="8567"/>
                      <a:pt x="8762" y="8569"/>
                      <a:pt x="8741" y="8574"/>
                    </a:cubicBezTo>
                    <a:cubicBezTo>
                      <a:pt x="8574" y="8607"/>
                      <a:pt x="8474" y="8841"/>
                      <a:pt x="8507" y="9007"/>
                    </a:cubicBezTo>
                    <a:cubicBezTo>
                      <a:pt x="8540" y="9107"/>
                      <a:pt x="8540" y="9208"/>
                      <a:pt x="8574" y="9341"/>
                    </a:cubicBezTo>
                    <a:cubicBezTo>
                      <a:pt x="8574" y="9441"/>
                      <a:pt x="8741" y="9574"/>
                      <a:pt x="8874" y="9574"/>
                    </a:cubicBezTo>
                    <a:cubicBezTo>
                      <a:pt x="8907" y="9574"/>
                      <a:pt x="8974" y="9574"/>
                      <a:pt x="8974" y="9541"/>
                    </a:cubicBezTo>
                    <a:cubicBezTo>
                      <a:pt x="9141" y="9474"/>
                      <a:pt x="9241" y="9274"/>
                      <a:pt x="9208" y="9107"/>
                    </a:cubicBezTo>
                    <a:cubicBezTo>
                      <a:pt x="9174" y="9041"/>
                      <a:pt x="9141" y="8941"/>
                      <a:pt x="9141" y="8841"/>
                    </a:cubicBezTo>
                    <a:cubicBezTo>
                      <a:pt x="9083" y="8666"/>
                      <a:pt x="8948" y="8567"/>
                      <a:pt x="8804" y="8567"/>
                    </a:cubicBezTo>
                    <a:close/>
                    <a:moveTo>
                      <a:pt x="21847" y="9089"/>
                    </a:moveTo>
                    <a:cubicBezTo>
                      <a:pt x="21754" y="9089"/>
                      <a:pt x="21658" y="9133"/>
                      <a:pt x="21583" y="9208"/>
                    </a:cubicBezTo>
                    <a:cubicBezTo>
                      <a:pt x="21516" y="9241"/>
                      <a:pt x="21483" y="9341"/>
                      <a:pt x="21383" y="9408"/>
                    </a:cubicBezTo>
                    <a:cubicBezTo>
                      <a:pt x="21249" y="9574"/>
                      <a:pt x="21249" y="9775"/>
                      <a:pt x="21383" y="9908"/>
                    </a:cubicBezTo>
                    <a:cubicBezTo>
                      <a:pt x="21416" y="9941"/>
                      <a:pt x="21516" y="10008"/>
                      <a:pt x="21583" y="10008"/>
                    </a:cubicBezTo>
                    <a:cubicBezTo>
                      <a:pt x="21683" y="10008"/>
                      <a:pt x="21750" y="9941"/>
                      <a:pt x="21850" y="9908"/>
                    </a:cubicBezTo>
                    <a:lnTo>
                      <a:pt x="22083" y="9675"/>
                    </a:lnTo>
                    <a:cubicBezTo>
                      <a:pt x="22217" y="9508"/>
                      <a:pt x="22183" y="9274"/>
                      <a:pt x="22050" y="9174"/>
                    </a:cubicBezTo>
                    <a:cubicBezTo>
                      <a:pt x="21992" y="9116"/>
                      <a:pt x="21920" y="9089"/>
                      <a:pt x="21847" y="9089"/>
                    </a:cubicBezTo>
                    <a:close/>
                    <a:moveTo>
                      <a:pt x="20364" y="10337"/>
                    </a:moveTo>
                    <a:cubicBezTo>
                      <a:pt x="20304" y="10337"/>
                      <a:pt x="20243" y="10359"/>
                      <a:pt x="20182" y="10408"/>
                    </a:cubicBezTo>
                    <a:cubicBezTo>
                      <a:pt x="20082" y="10442"/>
                      <a:pt x="20015" y="10542"/>
                      <a:pt x="19915" y="10575"/>
                    </a:cubicBezTo>
                    <a:cubicBezTo>
                      <a:pt x="19782" y="10675"/>
                      <a:pt x="19748" y="10875"/>
                      <a:pt x="19848" y="11042"/>
                    </a:cubicBezTo>
                    <a:cubicBezTo>
                      <a:pt x="19882" y="11142"/>
                      <a:pt x="19949" y="11209"/>
                      <a:pt x="20082" y="11209"/>
                    </a:cubicBezTo>
                    <a:cubicBezTo>
                      <a:pt x="20149" y="11209"/>
                      <a:pt x="20215" y="11209"/>
                      <a:pt x="20249" y="11176"/>
                    </a:cubicBezTo>
                    <a:cubicBezTo>
                      <a:pt x="20382" y="11076"/>
                      <a:pt x="20482" y="11042"/>
                      <a:pt x="20549" y="10942"/>
                    </a:cubicBezTo>
                    <a:cubicBezTo>
                      <a:pt x="20682" y="10875"/>
                      <a:pt x="20716" y="10675"/>
                      <a:pt x="20649" y="10508"/>
                    </a:cubicBezTo>
                    <a:cubicBezTo>
                      <a:pt x="20565" y="10403"/>
                      <a:pt x="20467" y="10337"/>
                      <a:pt x="20364" y="10337"/>
                    </a:cubicBezTo>
                    <a:close/>
                    <a:moveTo>
                      <a:pt x="9542" y="10371"/>
                    </a:moveTo>
                    <a:cubicBezTo>
                      <a:pt x="9481" y="10371"/>
                      <a:pt x="9423" y="10393"/>
                      <a:pt x="9374" y="10442"/>
                    </a:cubicBezTo>
                    <a:cubicBezTo>
                      <a:pt x="9208" y="10542"/>
                      <a:pt x="9174" y="10742"/>
                      <a:pt x="9274" y="10909"/>
                    </a:cubicBezTo>
                    <a:cubicBezTo>
                      <a:pt x="9341" y="11042"/>
                      <a:pt x="9408" y="11109"/>
                      <a:pt x="9508" y="11209"/>
                    </a:cubicBezTo>
                    <a:cubicBezTo>
                      <a:pt x="9574" y="11276"/>
                      <a:pt x="9675" y="11342"/>
                      <a:pt x="9741" y="11342"/>
                    </a:cubicBezTo>
                    <a:cubicBezTo>
                      <a:pt x="9841" y="11342"/>
                      <a:pt x="9908" y="11342"/>
                      <a:pt x="10008" y="11276"/>
                    </a:cubicBezTo>
                    <a:cubicBezTo>
                      <a:pt x="10108" y="11142"/>
                      <a:pt x="10108" y="10909"/>
                      <a:pt x="10008" y="10775"/>
                    </a:cubicBezTo>
                    <a:cubicBezTo>
                      <a:pt x="9941" y="10709"/>
                      <a:pt x="9875" y="10609"/>
                      <a:pt x="9841" y="10542"/>
                    </a:cubicBezTo>
                    <a:cubicBezTo>
                      <a:pt x="9757" y="10436"/>
                      <a:pt x="9646" y="10371"/>
                      <a:pt x="9542" y="10371"/>
                    </a:cubicBezTo>
                    <a:close/>
                    <a:moveTo>
                      <a:pt x="18689" y="11336"/>
                    </a:moveTo>
                    <a:cubicBezTo>
                      <a:pt x="18642" y="11336"/>
                      <a:pt x="18593" y="11348"/>
                      <a:pt x="18548" y="11376"/>
                    </a:cubicBezTo>
                    <a:cubicBezTo>
                      <a:pt x="18481" y="11409"/>
                      <a:pt x="18347" y="11442"/>
                      <a:pt x="18247" y="11509"/>
                    </a:cubicBezTo>
                    <a:cubicBezTo>
                      <a:pt x="18081" y="11576"/>
                      <a:pt x="18014" y="11776"/>
                      <a:pt x="18081" y="11943"/>
                    </a:cubicBezTo>
                    <a:cubicBezTo>
                      <a:pt x="18147" y="12076"/>
                      <a:pt x="18247" y="12176"/>
                      <a:pt x="18381" y="12176"/>
                    </a:cubicBezTo>
                    <a:cubicBezTo>
                      <a:pt x="18414" y="12176"/>
                      <a:pt x="18481" y="12176"/>
                      <a:pt x="18514" y="12110"/>
                    </a:cubicBezTo>
                    <a:cubicBezTo>
                      <a:pt x="18581" y="12076"/>
                      <a:pt x="18714" y="12043"/>
                      <a:pt x="18814" y="11976"/>
                    </a:cubicBezTo>
                    <a:cubicBezTo>
                      <a:pt x="18981" y="11909"/>
                      <a:pt x="19048" y="11709"/>
                      <a:pt x="18981" y="11543"/>
                    </a:cubicBezTo>
                    <a:cubicBezTo>
                      <a:pt x="18933" y="11422"/>
                      <a:pt x="18814" y="11336"/>
                      <a:pt x="18689" y="11336"/>
                    </a:cubicBezTo>
                    <a:close/>
                    <a:moveTo>
                      <a:pt x="11043" y="11662"/>
                    </a:moveTo>
                    <a:cubicBezTo>
                      <a:pt x="10924" y="11662"/>
                      <a:pt x="10810" y="11729"/>
                      <a:pt x="10742" y="11843"/>
                    </a:cubicBezTo>
                    <a:cubicBezTo>
                      <a:pt x="10675" y="12010"/>
                      <a:pt x="10709" y="12210"/>
                      <a:pt x="10875" y="12276"/>
                    </a:cubicBezTo>
                    <a:cubicBezTo>
                      <a:pt x="10975" y="12343"/>
                      <a:pt x="11076" y="12410"/>
                      <a:pt x="11176" y="12443"/>
                    </a:cubicBezTo>
                    <a:cubicBezTo>
                      <a:pt x="11209" y="12510"/>
                      <a:pt x="11242" y="12510"/>
                      <a:pt x="11309" y="12510"/>
                    </a:cubicBezTo>
                    <a:cubicBezTo>
                      <a:pt x="11409" y="12510"/>
                      <a:pt x="11543" y="12443"/>
                      <a:pt x="11643" y="12343"/>
                    </a:cubicBezTo>
                    <a:cubicBezTo>
                      <a:pt x="11709" y="12143"/>
                      <a:pt x="11676" y="11943"/>
                      <a:pt x="11509" y="11876"/>
                    </a:cubicBezTo>
                    <a:cubicBezTo>
                      <a:pt x="11376" y="11776"/>
                      <a:pt x="11309" y="11743"/>
                      <a:pt x="11209" y="11709"/>
                    </a:cubicBezTo>
                    <a:cubicBezTo>
                      <a:pt x="11156" y="11677"/>
                      <a:pt x="11099" y="11662"/>
                      <a:pt x="11043" y="11662"/>
                    </a:cubicBezTo>
                    <a:close/>
                    <a:moveTo>
                      <a:pt x="16879" y="12103"/>
                    </a:moveTo>
                    <a:cubicBezTo>
                      <a:pt x="16857" y="12103"/>
                      <a:pt x="16835" y="12105"/>
                      <a:pt x="16813" y="12110"/>
                    </a:cubicBezTo>
                    <a:cubicBezTo>
                      <a:pt x="16713" y="12110"/>
                      <a:pt x="16579" y="12143"/>
                      <a:pt x="16513" y="12210"/>
                    </a:cubicBezTo>
                    <a:cubicBezTo>
                      <a:pt x="16346" y="12243"/>
                      <a:pt x="16246" y="12443"/>
                      <a:pt x="16313" y="12610"/>
                    </a:cubicBezTo>
                    <a:cubicBezTo>
                      <a:pt x="16346" y="12777"/>
                      <a:pt x="16479" y="12877"/>
                      <a:pt x="16579" y="12877"/>
                    </a:cubicBezTo>
                    <a:cubicBezTo>
                      <a:pt x="16579" y="12877"/>
                      <a:pt x="16613" y="12877"/>
                      <a:pt x="16680" y="12810"/>
                    </a:cubicBezTo>
                    <a:cubicBezTo>
                      <a:pt x="16813" y="12810"/>
                      <a:pt x="16880" y="12777"/>
                      <a:pt x="17013" y="12743"/>
                    </a:cubicBezTo>
                    <a:cubicBezTo>
                      <a:pt x="17180" y="12710"/>
                      <a:pt x="17247" y="12477"/>
                      <a:pt x="17213" y="12343"/>
                    </a:cubicBezTo>
                    <a:cubicBezTo>
                      <a:pt x="17184" y="12198"/>
                      <a:pt x="17029" y="12103"/>
                      <a:pt x="16879" y="12103"/>
                    </a:cubicBezTo>
                    <a:close/>
                    <a:moveTo>
                      <a:pt x="12788" y="12509"/>
                    </a:moveTo>
                    <a:cubicBezTo>
                      <a:pt x="12657" y="12509"/>
                      <a:pt x="12535" y="12616"/>
                      <a:pt x="12510" y="12743"/>
                    </a:cubicBezTo>
                    <a:cubicBezTo>
                      <a:pt x="12443" y="12910"/>
                      <a:pt x="12543" y="13110"/>
                      <a:pt x="12710" y="13177"/>
                    </a:cubicBezTo>
                    <a:cubicBezTo>
                      <a:pt x="12777" y="13210"/>
                      <a:pt x="12910" y="13210"/>
                      <a:pt x="13044" y="13244"/>
                    </a:cubicBezTo>
                    <a:lnTo>
                      <a:pt x="13077" y="13244"/>
                    </a:lnTo>
                    <a:cubicBezTo>
                      <a:pt x="13244" y="13244"/>
                      <a:pt x="13377" y="13110"/>
                      <a:pt x="13444" y="13044"/>
                    </a:cubicBezTo>
                    <a:cubicBezTo>
                      <a:pt x="13511" y="12843"/>
                      <a:pt x="13377" y="12677"/>
                      <a:pt x="13210" y="12610"/>
                    </a:cubicBezTo>
                    <a:cubicBezTo>
                      <a:pt x="13077" y="12577"/>
                      <a:pt x="13010" y="12577"/>
                      <a:pt x="12910" y="12543"/>
                    </a:cubicBezTo>
                    <a:cubicBezTo>
                      <a:pt x="12870" y="12519"/>
                      <a:pt x="12829" y="12509"/>
                      <a:pt x="12788" y="12509"/>
                    </a:cubicBezTo>
                    <a:close/>
                    <a:moveTo>
                      <a:pt x="14963" y="12571"/>
                    </a:moveTo>
                    <a:cubicBezTo>
                      <a:pt x="14946" y="12571"/>
                      <a:pt x="14929" y="12573"/>
                      <a:pt x="14912" y="12577"/>
                    </a:cubicBezTo>
                    <a:cubicBezTo>
                      <a:pt x="14845" y="12577"/>
                      <a:pt x="14711" y="12610"/>
                      <a:pt x="14611" y="12610"/>
                    </a:cubicBezTo>
                    <a:cubicBezTo>
                      <a:pt x="14478" y="12610"/>
                      <a:pt x="14345" y="12843"/>
                      <a:pt x="14345" y="13010"/>
                    </a:cubicBezTo>
                    <a:cubicBezTo>
                      <a:pt x="14378" y="13177"/>
                      <a:pt x="14511" y="13277"/>
                      <a:pt x="14678" y="13277"/>
                    </a:cubicBezTo>
                    <a:cubicBezTo>
                      <a:pt x="14845" y="13277"/>
                      <a:pt x="14945" y="13244"/>
                      <a:pt x="15012" y="13244"/>
                    </a:cubicBezTo>
                    <a:cubicBezTo>
                      <a:pt x="15212" y="13244"/>
                      <a:pt x="15345" y="13044"/>
                      <a:pt x="15279" y="12877"/>
                    </a:cubicBezTo>
                    <a:cubicBezTo>
                      <a:pt x="15249" y="12697"/>
                      <a:pt x="15111" y="12571"/>
                      <a:pt x="14963" y="125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4575100" y="4227625"/>
                <a:ext cx="145975" cy="190375"/>
              </a:xfrm>
              <a:custGeom>
                <a:avLst/>
                <a:gdLst/>
                <a:ahLst/>
                <a:cxnLst/>
                <a:rect l="l" t="t" r="r" b="b"/>
                <a:pathLst>
                  <a:path w="5839" h="7615" extrusionOk="0">
                    <a:moveTo>
                      <a:pt x="2862" y="1796"/>
                    </a:moveTo>
                    <a:cubicBezTo>
                      <a:pt x="2898" y="1796"/>
                      <a:pt x="2933" y="1798"/>
                      <a:pt x="2969" y="1802"/>
                    </a:cubicBezTo>
                    <a:cubicBezTo>
                      <a:pt x="3537" y="1836"/>
                      <a:pt x="4037" y="2336"/>
                      <a:pt x="4004" y="2903"/>
                    </a:cubicBezTo>
                    <a:cubicBezTo>
                      <a:pt x="4004" y="3517"/>
                      <a:pt x="3534" y="4005"/>
                      <a:pt x="2959" y="4005"/>
                    </a:cubicBezTo>
                    <a:cubicBezTo>
                      <a:pt x="2941" y="4005"/>
                      <a:pt x="2922" y="4005"/>
                      <a:pt x="2903" y="4004"/>
                    </a:cubicBezTo>
                    <a:cubicBezTo>
                      <a:pt x="2336" y="4004"/>
                      <a:pt x="1835" y="3470"/>
                      <a:pt x="1869" y="2870"/>
                    </a:cubicBezTo>
                    <a:cubicBezTo>
                      <a:pt x="1869" y="2274"/>
                      <a:pt x="2311" y="1796"/>
                      <a:pt x="2862" y="1796"/>
                    </a:cubicBezTo>
                    <a:close/>
                    <a:moveTo>
                      <a:pt x="2969" y="1"/>
                    </a:moveTo>
                    <a:cubicBezTo>
                      <a:pt x="1302" y="1"/>
                      <a:pt x="1" y="1502"/>
                      <a:pt x="134" y="3237"/>
                    </a:cubicBezTo>
                    <a:cubicBezTo>
                      <a:pt x="234" y="4971"/>
                      <a:pt x="1402" y="6506"/>
                      <a:pt x="2202" y="7339"/>
                    </a:cubicBezTo>
                    <a:cubicBezTo>
                      <a:pt x="2386" y="7523"/>
                      <a:pt x="2628" y="7615"/>
                      <a:pt x="2865" y="7615"/>
                    </a:cubicBezTo>
                    <a:cubicBezTo>
                      <a:pt x="3103" y="7615"/>
                      <a:pt x="3336" y="7523"/>
                      <a:pt x="3503" y="7339"/>
                    </a:cubicBezTo>
                    <a:cubicBezTo>
                      <a:pt x="4370" y="6405"/>
                      <a:pt x="5738" y="4704"/>
                      <a:pt x="5805" y="3003"/>
                    </a:cubicBezTo>
                    <a:cubicBezTo>
                      <a:pt x="5838" y="1369"/>
                      <a:pt x="4537" y="1"/>
                      <a:pt x="29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2" name="Google Shape;2922;p56"/>
            <p:cNvSpPr/>
            <p:nvPr/>
          </p:nvSpPr>
          <p:spPr>
            <a:xfrm>
              <a:off x="3843263" y="3604440"/>
              <a:ext cx="26104" cy="56762"/>
            </a:xfrm>
            <a:custGeom>
              <a:avLst/>
              <a:gdLst/>
              <a:ahLst/>
              <a:cxnLst/>
              <a:rect l="l" t="t" r="r" b="b"/>
              <a:pathLst>
                <a:path w="1536" h="3340" extrusionOk="0">
                  <a:moveTo>
                    <a:pt x="686" y="0"/>
                  </a:moveTo>
                  <a:cubicBezTo>
                    <a:pt x="668" y="0"/>
                    <a:pt x="651" y="1"/>
                    <a:pt x="634" y="3"/>
                  </a:cubicBezTo>
                  <a:cubicBezTo>
                    <a:pt x="267" y="37"/>
                    <a:pt x="1" y="337"/>
                    <a:pt x="34" y="670"/>
                  </a:cubicBezTo>
                  <a:cubicBezTo>
                    <a:pt x="67" y="1371"/>
                    <a:pt x="167" y="2071"/>
                    <a:pt x="234" y="2805"/>
                  </a:cubicBezTo>
                  <a:cubicBezTo>
                    <a:pt x="267" y="3139"/>
                    <a:pt x="534" y="3339"/>
                    <a:pt x="868" y="3339"/>
                  </a:cubicBezTo>
                  <a:lnTo>
                    <a:pt x="935" y="3339"/>
                  </a:lnTo>
                  <a:cubicBezTo>
                    <a:pt x="1335" y="3306"/>
                    <a:pt x="1535" y="2972"/>
                    <a:pt x="1502" y="2639"/>
                  </a:cubicBezTo>
                  <a:cubicBezTo>
                    <a:pt x="1402" y="1971"/>
                    <a:pt x="1335" y="1304"/>
                    <a:pt x="1302" y="570"/>
                  </a:cubicBezTo>
                  <a:cubicBezTo>
                    <a:pt x="1239" y="256"/>
                    <a:pt x="968" y="0"/>
                    <a:pt x="686"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3908454" y="3804041"/>
              <a:ext cx="45375" cy="48196"/>
            </a:xfrm>
            <a:custGeom>
              <a:avLst/>
              <a:gdLst/>
              <a:ahLst/>
              <a:cxnLst/>
              <a:rect l="l" t="t" r="r" b="b"/>
              <a:pathLst>
                <a:path w="2670" h="2836" extrusionOk="0">
                  <a:moveTo>
                    <a:pt x="689" y="0"/>
                  </a:moveTo>
                  <a:cubicBezTo>
                    <a:pt x="563" y="0"/>
                    <a:pt x="439" y="35"/>
                    <a:pt x="334" y="100"/>
                  </a:cubicBezTo>
                  <a:cubicBezTo>
                    <a:pt x="34" y="300"/>
                    <a:pt x="1" y="667"/>
                    <a:pt x="167" y="967"/>
                  </a:cubicBezTo>
                  <a:cubicBezTo>
                    <a:pt x="568" y="1568"/>
                    <a:pt x="1035" y="2135"/>
                    <a:pt x="1502" y="2635"/>
                  </a:cubicBezTo>
                  <a:cubicBezTo>
                    <a:pt x="1635" y="2769"/>
                    <a:pt x="1769" y="2835"/>
                    <a:pt x="1935" y="2835"/>
                  </a:cubicBezTo>
                  <a:cubicBezTo>
                    <a:pt x="2102" y="2835"/>
                    <a:pt x="2236" y="2802"/>
                    <a:pt x="2369" y="2669"/>
                  </a:cubicBezTo>
                  <a:cubicBezTo>
                    <a:pt x="2603" y="2468"/>
                    <a:pt x="2669" y="2068"/>
                    <a:pt x="2402" y="1801"/>
                  </a:cubicBezTo>
                  <a:cubicBezTo>
                    <a:pt x="2002" y="1334"/>
                    <a:pt x="1568" y="834"/>
                    <a:pt x="1202" y="267"/>
                  </a:cubicBezTo>
                  <a:cubicBezTo>
                    <a:pt x="1080" y="84"/>
                    <a:pt x="884" y="0"/>
                    <a:pt x="689"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3948137" y="3091154"/>
              <a:ext cx="38000" cy="54162"/>
            </a:xfrm>
            <a:custGeom>
              <a:avLst/>
              <a:gdLst/>
              <a:ahLst/>
              <a:cxnLst/>
              <a:rect l="l" t="t" r="r" b="b"/>
              <a:pathLst>
                <a:path w="2236" h="3187" extrusionOk="0">
                  <a:moveTo>
                    <a:pt x="1546" y="0"/>
                  </a:moveTo>
                  <a:cubicBezTo>
                    <a:pt x="1307" y="0"/>
                    <a:pt x="1092" y="138"/>
                    <a:pt x="968" y="385"/>
                  </a:cubicBezTo>
                  <a:cubicBezTo>
                    <a:pt x="668" y="1019"/>
                    <a:pt x="401" y="1686"/>
                    <a:pt x="134" y="2320"/>
                  </a:cubicBezTo>
                  <a:cubicBezTo>
                    <a:pt x="1" y="2653"/>
                    <a:pt x="134" y="2987"/>
                    <a:pt x="468" y="3154"/>
                  </a:cubicBezTo>
                  <a:cubicBezTo>
                    <a:pt x="534" y="3187"/>
                    <a:pt x="634" y="3187"/>
                    <a:pt x="701" y="3187"/>
                  </a:cubicBezTo>
                  <a:cubicBezTo>
                    <a:pt x="968" y="3187"/>
                    <a:pt x="1168" y="3054"/>
                    <a:pt x="1302" y="2820"/>
                  </a:cubicBezTo>
                  <a:cubicBezTo>
                    <a:pt x="1535" y="2186"/>
                    <a:pt x="1835" y="1519"/>
                    <a:pt x="2069" y="885"/>
                  </a:cubicBezTo>
                  <a:cubicBezTo>
                    <a:pt x="2236" y="552"/>
                    <a:pt x="2136" y="218"/>
                    <a:pt x="1802" y="51"/>
                  </a:cubicBezTo>
                  <a:cubicBezTo>
                    <a:pt x="1716" y="17"/>
                    <a:pt x="1630" y="0"/>
                    <a:pt x="1546"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3861414" y="3708871"/>
              <a:ext cx="36283" cy="54366"/>
            </a:xfrm>
            <a:custGeom>
              <a:avLst/>
              <a:gdLst/>
              <a:ahLst/>
              <a:cxnLst/>
              <a:rect l="l" t="t" r="r" b="b"/>
              <a:pathLst>
                <a:path w="2135" h="3199" extrusionOk="0">
                  <a:moveTo>
                    <a:pt x="700" y="1"/>
                  </a:moveTo>
                  <a:cubicBezTo>
                    <a:pt x="633" y="1"/>
                    <a:pt x="565" y="10"/>
                    <a:pt x="500" y="29"/>
                  </a:cubicBezTo>
                  <a:cubicBezTo>
                    <a:pt x="167" y="96"/>
                    <a:pt x="0" y="496"/>
                    <a:pt x="100" y="830"/>
                  </a:cubicBezTo>
                  <a:cubicBezTo>
                    <a:pt x="300" y="1530"/>
                    <a:pt x="534" y="2198"/>
                    <a:pt x="834" y="2831"/>
                  </a:cubicBezTo>
                  <a:cubicBezTo>
                    <a:pt x="934" y="3065"/>
                    <a:pt x="1168" y="3198"/>
                    <a:pt x="1434" y="3198"/>
                  </a:cubicBezTo>
                  <a:cubicBezTo>
                    <a:pt x="1501" y="3198"/>
                    <a:pt x="1601" y="3198"/>
                    <a:pt x="1668" y="3165"/>
                  </a:cubicBezTo>
                  <a:cubicBezTo>
                    <a:pt x="2001" y="3032"/>
                    <a:pt x="2135" y="2665"/>
                    <a:pt x="2001" y="2331"/>
                  </a:cubicBezTo>
                  <a:cubicBezTo>
                    <a:pt x="1768" y="1731"/>
                    <a:pt x="1501" y="1097"/>
                    <a:pt x="1301" y="430"/>
                  </a:cubicBezTo>
                  <a:cubicBezTo>
                    <a:pt x="1247" y="161"/>
                    <a:pt x="977" y="1"/>
                    <a:pt x="70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6"/>
            <p:cNvSpPr/>
            <p:nvPr/>
          </p:nvSpPr>
          <p:spPr>
            <a:xfrm>
              <a:off x="3878408" y="3290755"/>
              <a:ext cx="34040" cy="55249"/>
            </a:xfrm>
            <a:custGeom>
              <a:avLst/>
              <a:gdLst/>
              <a:ahLst/>
              <a:cxnLst/>
              <a:rect l="l" t="t" r="r" b="b"/>
              <a:pathLst>
                <a:path w="2003" h="3251" extrusionOk="0">
                  <a:moveTo>
                    <a:pt x="1323" y="0"/>
                  </a:moveTo>
                  <a:cubicBezTo>
                    <a:pt x="1042" y="0"/>
                    <a:pt x="782" y="164"/>
                    <a:pt x="668" y="448"/>
                  </a:cubicBezTo>
                  <a:cubicBezTo>
                    <a:pt x="468" y="1116"/>
                    <a:pt x="268" y="1783"/>
                    <a:pt x="101" y="2450"/>
                  </a:cubicBezTo>
                  <a:cubicBezTo>
                    <a:pt x="1" y="2783"/>
                    <a:pt x="168" y="3117"/>
                    <a:pt x="501" y="3184"/>
                  </a:cubicBezTo>
                  <a:cubicBezTo>
                    <a:pt x="534" y="3184"/>
                    <a:pt x="635" y="3250"/>
                    <a:pt x="668" y="3250"/>
                  </a:cubicBezTo>
                  <a:cubicBezTo>
                    <a:pt x="968" y="3250"/>
                    <a:pt x="1235" y="3084"/>
                    <a:pt x="1268" y="2783"/>
                  </a:cubicBezTo>
                  <a:cubicBezTo>
                    <a:pt x="1435" y="2116"/>
                    <a:pt x="1635" y="1449"/>
                    <a:pt x="1835" y="782"/>
                  </a:cubicBezTo>
                  <a:cubicBezTo>
                    <a:pt x="2002" y="482"/>
                    <a:pt x="1802" y="115"/>
                    <a:pt x="1468" y="15"/>
                  </a:cubicBezTo>
                  <a:cubicBezTo>
                    <a:pt x="1420" y="5"/>
                    <a:pt x="1371" y="0"/>
                    <a:pt x="1323"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6"/>
            <p:cNvSpPr/>
            <p:nvPr/>
          </p:nvSpPr>
          <p:spPr>
            <a:xfrm>
              <a:off x="4217415" y="2640340"/>
              <a:ext cx="45936" cy="48638"/>
            </a:xfrm>
            <a:custGeom>
              <a:avLst/>
              <a:gdLst/>
              <a:ahLst/>
              <a:cxnLst/>
              <a:rect l="l" t="t" r="r" b="b"/>
              <a:pathLst>
                <a:path w="2703" h="2862" extrusionOk="0">
                  <a:moveTo>
                    <a:pt x="2061" y="0"/>
                  </a:moveTo>
                  <a:cubicBezTo>
                    <a:pt x="1861" y="0"/>
                    <a:pt x="1659" y="81"/>
                    <a:pt x="1535" y="226"/>
                  </a:cubicBezTo>
                  <a:cubicBezTo>
                    <a:pt x="1068" y="760"/>
                    <a:pt x="667" y="1327"/>
                    <a:pt x="200" y="1861"/>
                  </a:cubicBezTo>
                  <a:cubicBezTo>
                    <a:pt x="0" y="2094"/>
                    <a:pt x="34" y="2528"/>
                    <a:pt x="301" y="2728"/>
                  </a:cubicBezTo>
                  <a:cubicBezTo>
                    <a:pt x="401" y="2828"/>
                    <a:pt x="534" y="2861"/>
                    <a:pt x="667" y="2861"/>
                  </a:cubicBezTo>
                  <a:cubicBezTo>
                    <a:pt x="834" y="2861"/>
                    <a:pt x="1034" y="2761"/>
                    <a:pt x="1168" y="2595"/>
                  </a:cubicBezTo>
                  <a:cubicBezTo>
                    <a:pt x="1568" y="2061"/>
                    <a:pt x="2035" y="1527"/>
                    <a:pt x="2502" y="993"/>
                  </a:cubicBezTo>
                  <a:cubicBezTo>
                    <a:pt x="2702" y="727"/>
                    <a:pt x="2669" y="326"/>
                    <a:pt x="2402" y="93"/>
                  </a:cubicBezTo>
                  <a:cubicBezTo>
                    <a:pt x="2301" y="30"/>
                    <a:pt x="2182" y="0"/>
                    <a:pt x="206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3991218" y="2994523"/>
              <a:ext cx="39138" cy="52734"/>
            </a:xfrm>
            <a:custGeom>
              <a:avLst/>
              <a:gdLst/>
              <a:ahLst/>
              <a:cxnLst/>
              <a:rect l="l" t="t" r="r" b="b"/>
              <a:pathLst>
                <a:path w="2303" h="3103" extrusionOk="0">
                  <a:moveTo>
                    <a:pt x="1581" y="1"/>
                  </a:moveTo>
                  <a:cubicBezTo>
                    <a:pt x="1350" y="1"/>
                    <a:pt x="1123" y="148"/>
                    <a:pt x="1002" y="367"/>
                  </a:cubicBezTo>
                  <a:lnTo>
                    <a:pt x="134" y="2235"/>
                  </a:lnTo>
                  <a:cubicBezTo>
                    <a:pt x="1" y="2568"/>
                    <a:pt x="134" y="2902"/>
                    <a:pt x="434" y="3069"/>
                  </a:cubicBezTo>
                  <a:cubicBezTo>
                    <a:pt x="501" y="3102"/>
                    <a:pt x="601" y="3102"/>
                    <a:pt x="668" y="3102"/>
                  </a:cubicBezTo>
                  <a:cubicBezTo>
                    <a:pt x="935" y="3102"/>
                    <a:pt x="1135" y="2969"/>
                    <a:pt x="1268" y="2735"/>
                  </a:cubicBezTo>
                  <a:lnTo>
                    <a:pt x="2136" y="867"/>
                  </a:lnTo>
                  <a:cubicBezTo>
                    <a:pt x="2302" y="567"/>
                    <a:pt x="2169" y="200"/>
                    <a:pt x="1835" y="67"/>
                  </a:cubicBezTo>
                  <a:cubicBezTo>
                    <a:pt x="1754" y="21"/>
                    <a:pt x="1667" y="1"/>
                    <a:pt x="1581"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3982160" y="3879275"/>
              <a:ext cx="53873" cy="40413"/>
            </a:xfrm>
            <a:custGeom>
              <a:avLst/>
              <a:gdLst/>
              <a:ahLst/>
              <a:cxnLst/>
              <a:rect l="l" t="t" r="r" b="b"/>
              <a:pathLst>
                <a:path w="3170" h="2378" extrusionOk="0">
                  <a:moveTo>
                    <a:pt x="687" y="0"/>
                  </a:moveTo>
                  <a:cubicBezTo>
                    <a:pt x="501" y="0"/>
                    <a:pt x="317" y="88"/>
                    <a:pt x="200" y="243"/>
                  </a:cubicBezTo>
                  <a:cubicBezTo>
                    <a:pt x="0" y="543"/>
                    <a:pt x="33" y="910"/>
                    <a:pt x="334" y="1144"/>
                  </a:cubicBezTo>
                  <a:cubicBezTo>
                    <a:pt x="567" y="1310"/>
                    <a:pt x="801" y="1477"/>
                    <a:pt x="1034" y="1644"/>
                  </a:cubicBezTo>
                  <a:cubicBezTo>
                    <a:pt x="1368" y="1878"/>
                    <a:pt x="1735" y="2078"/>
                    <a:pt x="2135" y="2311"/>
                  </a:cubicBezTo>
                  <a:cubicBezTo>
                    <a:pt x="2202" y="2345"/>
                    <a:pt x="2335" y="2378"/>
                    <a:pt x="2402" y="2378"/>
                  </a:cubicBezTo>
                  <a:cubicBezTo>
                    <a:pt x="2602" y="2378"/>
                    <a:pt x="2835" y="2244"/>
                    <a:pt x="2969" y="2044"/>
                  </a:cubicBezTo>
                  <a:cubicBezTo>
                    <a:pt x="3169" y="1811"/>
                    <a:pt x="3036" y="1377"/>
                    <a:pt x="2735" y="1244"/>
                  </a:cubicBezTo>
                  <a:cubicBezTo>
                    <a:pt x="2402" y="1077"/>
                    <a:pt x="2068" y="877"/>
                    <a:pt x="1735" y="643"/>
                  </a:cubicBezTo>
                  <a:cubicBezTo>
                    <a:pt x="1501" y="477"/>
                    <a:pt x="1301" y="310"/>
                    <a:pt x="1068" y="143"/>
                  </a:cubicBezTo>
                  <a:cubicBezTo>
                    <a:pt x="956" y="45"/>
                    <a:pt x="821" y="0"/>
                    <a:pt x="687"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4077958" y="3922323"/>
              <a:ext cx="58410" cy="26291"/>
            </a:xfrm>
            <a:custGeom>
              <a:avLst/>
              <a:gdLst/>
              <a:ahLst/>
              <a:cxnLst/>
              <a:rect l="l" t="t" r="r" b="b"/>
              <a:pathLst>
                <a:path w="3437" h="1547" extrusionOk="0">
                  <a:moveTo>
                    <a:pt x="719" y="0"/>
                  </a:moveTo>
                  <a:cubicBezTo>
                    <a:pt x="427" y="0"/>
                    <a:pt x="156" y="217"/>
                    <a:pt x="67" y="512"/>
                  </a:cubicBezTo>
                  <a:cubicBezTo>
                    <a:pt x="0" y="846"/>
                    <a:pt x="234" y="1179"/>
                    <a:pt x="568" y="1279"/>
                  </a:cubicBezTo>
                  <a:cubicBezTo>
                    <a:pt x="1235" y="1379"/>
                    <a:pt x="1969" y="1513"/>
                    <a:pt x="2702" y="1546"/>
                  </a:cubicBezTo>
                  <a:lnTo>
                    <a:pt x="2736" y="1546"/>
                  </a:lnTo>
                  <a:cubicBezTo>
                    <a:pt x="3069" y="1546"/>
                    <a:pt x="3303" y="1313"/>
                    <a:pt x="3370" y="979"/>
                  </a:cubicBezTo>
                  <a:cubicBezTo>
                    <a:pt x="3436" y="645"/>
                    <a:pt x="3203" y="345"/>
                    <a:pt x="2836" y="312"/>
                  </a:cubicBezTo>
                  <a:cubicBezTo>
                    <a:pt x="2102" y="245"/>
                    <a:pt x="1435" y="145"/>
                    <a:pt x="834" y="12"/>
                  </a:cubicBezTo>
                  <a:cubicBezTo>
                    <a:pt x="796" y="4"/>
                    <a:pt x="757" y="0"/>
                    <a:pt x="719"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4088155" y="2808569"/>
              <a:ext cx="44815" cy="50474"/>
            </a:xfrm>
            <a:custGeom>
              <a:avLst/>
              <a:gdLst/>
              <a:ahLst/>
              <a:cxnLst/>
              <a:rect l="l" t="t" r="r" b="b"/>
              <a:pathLst>
                <a:path w="2637" h="2970" extrusionOk="0">
                  <a:moveTo>
                    <a:pt x="1900" y="1"/>
                  </a:moveTo>
                  <a:cubicBezTo>
                    <a:pt x="1707" y="1"/>
                    <a:pt x="1524" y="85"/>
                    <a:pt x="1402" y="268"/>
                  </a:cubicBezTo>
                  <a:cubicBezTo>
                    <a:pt x="968" y="835"/>
                    <a:pt x="568" y="1435"/>
                    <a:pt x="234" y="2002"/>
                  </a:cubicBezTo>
                  <a:cubicBezTo>
                    <a:pt x="1" y="2302"/>
                    <a:pt x="101" y="2669"/>
                    <a:pt x="401" y="2869"/>
                  </a:cubicBezTo>
                  <a:cubicBezTo>
                    <a:pt x="501" y="2970"/>
                    <a:pt x="601" y="2970"/>
                    <a:pt x="735" y="2970"/>
                  </a:cubicBezTo>
                  <a:cubicBezTo>
                    <a:pt x="935" y="2970"/>
                    <a:pt x="1135" y="2869"/>
                    <a:pt x="1268" y="2669"/>
                  </a:cubicBezTo>
                  <a:cubicBezTo>
                    <a:pt x="1635" y="2136"/>
                    <a:pt x="2002" y="1535"/>
                    <a:pt x="2436" y="968"/>
                  </a:cubicBezTo>
                  <a:cubicBezTo>
                    <a:pt x="2636" y="668"/>
                    <a:pt x="2569" y="301"/>
                    <a:pt x="2269" y="101"/>
                  </a:cubicBezTo>
                  <a:cubicBezTo>
                    <a:pt x="2152" y="36"/>
                    <a:pt x="2024" y="1"/>
                    <a:pt x="190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4036576" y="2898623"/>
              <a:ext cx="41399" cy="53958"/>
            </a:xfrm>
            <a:custGeom>
              <a:avLst/>
              <a:gdLst/>
              <a:ahLst/>
              <a:cxnLst/>
              <a:rect l="l" t="t" r="r" b="b"/>
              <a:pathLst>
                <a:path w="2436" h="3175" extrusionOk="0">
                  <a:moveTo>
                    <a:pt x="1695" y="0"/>
                  </a:moveTo>
                  <a:cubicBezTo>
                    <a:pt x="1471" y="0"/>
                    <a:pt x="1253" y="136"/>
                    <a:pt x="1135" y="373"/>
                  </a:cubicBezTo>
                  <a:cubicBezTo>
                    <a:pt x="834" y="973"/>
                    <a:pt x="501" y="1573"/>
                    <a:pt x="167" y="2241"/>
                  </a:cubicBezTo>
                  <a:cubicBezTo>
                    <a:pt x="0" y="2541"/>
                    <a:pt x="134" y="2908"/>
                    <a:pt x="467" y="3074"/>
                  </a:cubicBezTo>
                  <a:cubicBezTo>
                    <a:pt x="534" y="3141"/>
                    <a:pt x="634" y="3175"/>
                    <a:pt x="734" y="3175"/>
                  </a:cubicBezTo>
                  <a:cubicBezTo>
                    <a:pt x="1001" y="3175"/>
                    <a:pt x="1201" y="3041"/>
                    <a:pt x="1301" y="2841"/>
                  </a:cubicBezTo>
                  <a:cubicBezTo>
                    <a:pt x="1635" y="2174"/>
                    <a:pt x="1902" y="1573"/>
                    <a:pt x="2202" y="973"/>
                  </a:cubicBezTo>
                  <a:cubicBezTo>
                    <a:pt x="2435" y="639"/>
                    <a:pt x="2302" y="239"/>
                    <a:pt x="1968" y="72"/>
                  </a:cubicBezTo>
                  <a:cubicBezTo>
                    <a:pt x="1881" y="24"/>
                    <a:pt x="1787" y="0"/>
                    <a:pt x="1695"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3843263" y="3499567"/>
              <a:ext cx="25526" cy="56184"/>
            </a:xfrm>
            <a:custGeom>
              <a:avLst/>
              <a:gdLst/>
              <a:ahLst/>
              <a:cxnLst/>
              <a:rect l="l" t="t" r="r" b="b"/>
              <a:pathLst>
                <a:path w="1502" h="3306" extrusionOk="0">
                  <a:moveTo>
                    <a:pt x="838" y="0"/>
                  </a:moveTo>
                  <a:cubicBezTo>
                    <a:pt x="526" y="0"/>
                    <a:pt x="234" y="225"/>
                    <a:pt x="234" y="537"/>
                  </a:cubicBezTo>
                  <a:cubicBezTo>
                    <a:pt x="167" y="1237"/>
                    <a:pt x="101" y="1971"/>
                    <a:pt x="67" y="2672"/>
                  </a:cubicBezTo>
                  <a:cubicBezTo>
                    <a:pt x="1" y="2972"/>
                    <a:pt x="267" y="3239"/>
                    <a:pt x="634" y="3306"/>
                  </a:cubicBezTo>
                  <a:cubicBezTo>
                    <a:pt x="1001" y="3306"/>
                    <a:pt x="1235" y="3039"/>
                    <a:pt x="1302" y="2705"/>
                  </a:cubicBezTo>
                  <a:cubicBezTo>
                    <a:pt x="1335" y="2038"/>
                    <a:pt x="1368" y="1338"/>
                    <a:pt x="1468" y="670"/>
                  </a:cubicBezTo>
                  <a:cubicBezTo>
                    <a:pt x="1502" y="337"/>
                    <a:pt x="1235" y="3"/>
                    <a:pt x="901" y="3"/>
                  </a:cubicBezTo>
                  <a:cubicBezTo>
                    <a:pt x="880" y="1"/>
                    <a:pt x="859" y="0"/>
                    <a:pt x="838"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3910732" y="3189875"/>
              <a:ext cx="35723" cy="54654"/>
            </a:xfrm>
            <a:custGeom>
              <a:avLst/>
              <a:gdLst/>
              <a:ahLst/>
              <a:cxnLst/>
              <a:rect l="l" t="t" r="r" b="b"/>
              <a:pathLst>
                <a:path w="2102" h="3216" extrusionOk="0">
                  <a:moveTo>
                    <a:pt x="1370" y="0"/>
                  </a:moveTo>
                  <a:cubicBezTo>
                    <a:pt x="1124" y="0"/>
                    <a:pt x="911" y="158"/>
                    <a:pt x="834" y="413"/>
                  </a:cubicBezTo>
                  <a:cubicBezTo>
                    <a:pt x="567" y="1081"/>
                    <a:pt x="334" y="1714"/>
                    <a:pt x="100" y="2382"/>
                  </a:cubicBezTo>
                  <a:cubicBezTo>
                    <a:pt x="0" y="2715"/>
                    <a:pt x="167" y="3049"/>
                    <a:pt x="500" y="3149"/>
                  </a:cubicBezTo>
                  <a:cubicBezTo>
                    <a:pt x="567" y="3215"/>
                    <a:pt x="601" y="3215"/>
                    <a:pt x="701" y="3215"/>
                  </a:cubicBezTo>
                  <a:cubicBezTo>
                    <a:pt x="934" y="3215"/>
                    <a:pt x="1201" y="3049"/>
                    <a:pt x="1268" y="2782"/>
                  </a:cubicBezTo>
                  <a:cubicBezTo>
                    <a:pt x="1535" y="2115"/>
                    <a:pt x="1735" y="1481"/>
                    <a:pt x="2002" y="847"/>
                  </a:cubicBezTo>
                  <a:cubicBezTo>
                    <a:pt x="2102" y="514"/>
                    <a:pt x="1935" y="180"/>
                    <a:pt x="1601" y="47"/>
                  </a:cubicBezTo>
                  <a:cubicBezTo>
                    <a:pt x="1523" y="15"/>
                    <a:pt x="1445" y="0"/>
                    <a:pt x="1370"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6"/>
            <p:cNvSpPr/>
            <p:nvPr/>
          </p:nvSpPr>
          <p:spPr>
            <a:xfrm>
              <a:off x="3693610" y="1747057"/>
              <a:ext cx="49335" cy="45664"/>
            </a:xfrm>
            <a:custGeom>
              <a:avLst/>
              <a:gdLst/>
              <a:ahLst/>
              <a:cxnLst/>
              <a:rect l="l" t="t" r="r" b="b"/>
              <a:pathLst>
                <a:path w="2903" h="2687" extrusionOk="0">
                  <a:moveTo>
                    <a:pt x="2217" y="1"/>
                  </a:moveTo>
                  <a:cubicBezTo>
                    <a:pt x="2065" y="1"/>
                    <a:pt x="1911" y="60"/>
                    <a:pt x="1802" y="185"/>
                  </a:cubicBezTo>
                  <a:cubicBezTo>
                    <a:pt x="1301" y="619"/>
                    <a:pt x="734" y="1119"/>
                    <a:pt x="234" y="1619"/>
                  </a:cubicBezTo>
                  <a:cubicBezTo>
                    <a:pt x="0" y="1886"/>
                    <a:pt x="0" y="2253"/>
                    <a:pt x="234" y="2487"/>
                  </a:cubicBezTo>
                  <a:cubicBezTo>
                    <a:pt x="367" y="2620"/>
                    <a:pt x="534" y="2687"/>
                    <a:pt x="701" y="2687"/>
                  </a:cubicBezTo>
                  <a:cubicBezTo>
                    <a:pt x="868" y="2687"/>
                    <a:pt x="1034" y="2620"/>
                    <a:pt x="1168" y="2487"/>
                  </a:cubicBezTo>
                  <a:cubicBezTo>
                    <a:pt x="1668" y="1986"/>
                    <a:pt x="2135" y="1553"/>
                    <a:pt x="2636" y="1086"/>
                  </a:cubicBezTo>
                  <a:cubicBezTo>
                    <a:pt x="2869" y="819"/>
                    <a:pt x="2902" y="452"/>
                    <a:pt x="2669" y="218"/>
                  </a:cubicBezTo>
                  <a:cubicBezTo>
                    <a:pt x="2563" y="76"/>
                    <a:pt x="2390" y="1"/>
                    <a:pt x="2217"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6"/>
            <p:cNvSpPr/>
            <p:nvPr/>
          </p:nvSpPr>
          <p:spPr>
            <a:xfrm>
              <a:off x="3625580" y="1825146"/>
              <a:ext cx="45375" cy="50338"/>
            </a:xfrm>
            <a:custGeom>
              <a:avLst/>
              <a:gdLst/>
              <a:ahLst/>
              <a:cxnLst/>
              <a:rect l="l" t="t" r="r" b="b"/>
              <a:pathLst>
                <a:path w="2670" h="2962" extrusionOk="0">
                  <a:moveTo>
                    <a:pt x="1943" y="0"/>
                  </a:moveTo>
                  <a:cubicBezTo>
                    <a:pt x="1759" y="0"/>
                    <a:pt x="1585" y="85"/>
                    <a:pt x="1468" y="260"/>
                  </a:cubicBezTo>
                  <a:cubicBezTo>
                    <a:pt x="1035" y="794"/>
                    <a:pt x="634" y="1361"/>
                    <a:pt x="201" y="1961"/>
                  </a:cubicBezTo>
                  <a:cubicBezTo>
                    <a:pt x="0" y="2261"/>
                    <a:pt x="101" y="2628"/>
                    <a:pt x="367" y="2828"/>
                  </a:cubicBezTo>
                  <a:cubicBezTo>
                    <a:pt x="501" y="2895"/>
                    <a:pt x="634" y="2962"/>
                    <a:pt x="768" y="2962"/>
                  </a:cubicBezTo>
                  <a:cubicBezTo>
                    <a:pt x="968" y="2962"/>
                    <a:pt x="1135" y="2862"/>
                    <a:pt x="1268" y="2695"/>
                  </a:cubicBezTo>
                  <a:cubicBezTo>
                    <a:pt x="1668" y="2128"/>
                    <a:pt x="2035" y="1561"/>
                    <a:pt x="2469" y="1060"/>
                  </a:cubicBezTo>
                  <a:cubicBezTo>
                    <a:pt x="2669" y="694"/>
                    <a:pt x="2636" y="327"/>
                    <a:pt x="2335" y="126"/>
                  </a:cubicBezTo>
                  <a:cubicBezTo>
                    <a:pt x="2211" y="43"/>
                    <a:pt x="2074" y="0"/>
                    <a:pt x="1943"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4184531" y="3922459"/>
              <a:ext cx="57849" cy="25577"/>
            </a:xfrm>
            <a:custGeom>
              <a:avLst/>
              <a:gdLst/>
              <a:ahLst/>
              <a:cxnLst/>
              <a:rect l="l" t="t" r="r" b="b"/>
              <a:pathLst>
                <a:path w="3404" h="1505" extrusionOk="0">
                  <a:moveTo>
                    <a:pt x="2714" y="0"/>
                  </a:moveTo>
                  <a:cubicBezTo>
                    <a:pt x="2688" y="0"/>
                    <a:pt x="2662" y="1"/>
                    <a:pt x="2636" y="4"/>
                  </a:cubicBezTo>
                  <a:cubicBezTo>
                    <a:pt x="1935" y="137"/>
                    <a:pt x="1268" y="204"/>
                    <a:pt x="601" y="271"/>
                  </a:cubicBezTo>
                  <a:cubicBezTo>
                    <a:pt x="267" y="304"/>
                    <a:pt x="1" y="604"/>
                    <a:pt x="1" y="938"/>
                  </a:cubicBezTo>
                  <a:cubicBezTo>
                    <a:pt x="67" y="1271"/>
                    <a:pt x="301" y="1505"/>
                    <a:pt x="634" y="1505"/>
                  </a:cubicBezTo>
                  <a:lnTo>
                    <a:pt x="668" y="1505"/>
                  </a:lnTo>
                  <a:cubicBezTo>
                    <a:pt x="1335" y="1471"/>
                    <a:pt x="2069" y="1338"/>
                    <a:pt x="2803" y="1271"/>
                  </a:cubicBezTo>
                  <a:cubicBezTo>
                    <a:pt x="3136" y="1205"/>
                    <a:pt x="3403" y="871"/>
                    <a:pt x="3336" y="537"/>
                  </a:cubicBezTo>
                  <a:cubicBezTo>
                    <a:pt x="3305" y="197"/>
                    <a:pt x="3045" y="0"/>
                    <a:pt x="2714"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6"/>
            <p:cNvSpPr/>
            <p:nvPr/>
          </p:nvSpPr>
          <p:spPr>
            <a:xfrm>
              <a:off x="3775234" y="1684891"/>
              <a:ext cx="53873" cy="40379"/>
            </a:xfrm>
            <a:custGeom>
              <a:avLst/>
              <a:gdLst/>
              <a:ahLst/>
              <a:cxnLst/>
              <a:rect l="l" t="t" r="r" b="b"/>
              <a:pathLst>
                <a:path w="3170" h="2376" extrusionOk="0">
                  <a:moveTo>
                    <a:pt x="2448" y="1"/>
                  </a:moveTo>
                  <a:cubicBezTo>
                    <a:pt x="2353" y="1"/>
                    <a:pt x="2258" y="24"/>
                    <a:pt x="2169" y="73"/>
                  </a:cubicBezTo>
                  <a:cubicBezTo>
                    <a:pt x="1535" y="407"/>
                    <a:pt x="935" y="774"/>
                    <a:pt x="368" y="1208"/>
                  </a:cubicBezTo>
                  <a:cubicBezTo>
                    <a:pt x="67" y="1408"/>
                    <a:pt x="1" y="1775"/>
                    <a:pt x="201" y="2075"/>
                  </a:cubicBezTo>
                  <a:cubicBezTo>
                    <a:pt x="334" y="2242"/>
                    <a:pt x="534" y="2375"/>
                    <a:pt x="701" y="2375"/>
                  </a:cubicBezTo>
                  <a:cubicBezTo>
                    <a:pt x="835" y="2375"/>
                    <a:pt x="935" y="2342"/>
                    <a:pt x="1035" y="2242"/>
                  </a:cubicBezTo>
                  <a:cubicBezTo>
                    <a:pt x="1602" y="1875"/>
                    <a:pt x="2202" y="1508"/>
                    <a:pt x="2736" y="1174"/>
                  </a:cubicBezTo>
                  <a:cubicBezTo>
                    <a:pt x="3036" y="1007"/>
                    <a:pt x="3170" y="607"/>
                    <a:pt x="3003" y="340"/>
                  </a:cubicBezTo>
                  <a:cubicBezTo>
                    <a:pt x="2886" y="129"/>
                    <a:pt x="2670" y="1"/>
                    <a:pt x="2448"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6"/>
            <p:cNvSpPr/>
            <p:nvPr/>
          </p:nvSpPr>
          <p:spPr>
            <a:xfrm>
              <a:off x="4556983" y="2100475"/>
              <a:ext cx="28925" cy="56184"/>
            </a:xfrm>
            <a:custGeom>
              <a:avLst/>
              <a:gdLst/>
              <a:ahLst/>
              <a:cxnLst/>
              <a:rect l="l" t="t" r="r" b="b"/>
              <a:pathLst>
                <a:path w="1702" h="3306" extrusionOk="0">
                  <a:moveTo>
                    <a:pt x="1044" y="1"/>
                  </a:moveTo>
                  <a:cubicBezTo>
                    <a:pt x="731" y="1"/>
                    <a:pt x="432" y="256"/>
                    <a:pt x="401" y="571"/>
                  </a:cubicBezTo>
                  <a:cubicBezTo>
                    <a:pt x="334" y="1238"/>
                    <a:pt x="234" y="1905"/>
                    <a:pt x="67" y="2572"/>
                  </a:cubicBezTo>
                  <a:cubicBezTo>
                    <a:pt x="0" y="2906"/>
                    <a:pt x="234" y="3239"/>
                    <a:pt x="567" y="3306"/>
                  </a:cubicBezTo>
                  <a:lnTo>
                    <a:pt x="701" y="3306"/>
                  </a:lnTo>
                  <a:cubicBezTo>
                    <a:pt x="1001" y="3306"/>
                    <a:pt x="1234" y="3106"/>
                    <a:pt x="1335" y="2806"/>
                  </a:cubicBezTo>
                  <a:cubicBezTo>
                    <a:pt x="1501" y="2105"/>
                    <a:pt x="1568" y="1405"/>
                    <a:pt x="1668" y="671"/>
                  </a:cubicBezTo>
                  <a:cubicBezTo>
                    <a:pt x="1701" y="337"/>
                    <a:pt x="1501" y="37"/>
                    <a:pt x="1101" y="4"/>
                  </a:cubicBezTo>
                  <a:cubicBezTo>
                    <a:pt x="1082" y="2"/>
                    <a:pt x="1063" y="1"/>
                    <a:pt x="1044"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6"/>
            <p:cNvSpPr/>
            <p:nvPr/>
          </p:nvSpPr>
          <p:spPr>
            <a:xfrm>
              <a:off x="4284866" y="2558376"/>
              <a:ext cx="45936" cy="48536"/>
            </a:xfrm>
            <a:custGeom>
              <a:avLst/>
              <a:gdLst/>
              <a:ahLst/>
              <a:cxnLst/>
              <a:rect l="l" t="t" r="r" b="b"/>
              <a:pathLst>
                <a:path w="2703" h="2856" extrusionOk="0">
                  <a:moveTo>
                    <a:pt x="2025" y="0"/>
                  </a:moveTo>
                  <a:cubicBezTo>
                    <a:pt x="1839" y="0"/>
                    <a:pt x="1649" y="79"/>
                    <a:pt x="1535" y="212"/>
                  </a:cubicBezTo>
                  <a:cubicBezTo>
                    <a:pt x="1068" y="746"/>
                    <a:pt x="668" y="1313"/>
                    <a:pt x="201" y="1847"/>
                  </a:cubicBezTo>
                  <a:cubicBezTo>
                    <a:pt x="1" y="2080"/>
                    <a:pt x="34" y="2514"/>
                    <a:pt x="268" y="2714"/>
                  </a:cubicBezTo>
                  <a:cubicBezTo>
                    <a:pt x="401" y="2781"/>
                    <a:pt x="535" y="2848"/>
                    <a:pt x="701" y="2848"/>
                  </a:cubicBezTo>
                  <a:cubicBezTo>
                    <a:pt x="729" y="2853"/>
                    <a:pt x="757" y="2856"/>
                    <a:pt x="785" y="2856"/>
                  </a:cubicBezTo>
                  <a:cubicBezTo>
                    <a:pt x="923" y="2856"/>
                    <a:pt x="1057" y="2786"/>
                    <a:pt x="1168" y="2647"/>
                  </a:cubicBezTo>
                  <a:cubicBezTo>
                    <a:pt x="1602" y="2080"/>
                    <a:pt x="2036" y="1547"/>
                    <a:pt x="2503" y="1013"/>
                  </a:cubicBezTo>
                  <a:cubicBezTo>
                    <a:pt x="2703" y="746"/>
                    <a:pt x="2669" y="346"/>
                    <a:pt x="2403" y="146"/>
                  </a:cubicBezTo>
                  <a:cubicBezTo>
                    <a:pt x="2302" y="45"/>
                    <a:pt x="2165" y="0"/>
                    <a:pt x="2025"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4557544" y="1994871"/>
              <a:ext cx="28925" cy="56354"/>
            </a:xfrm>
            <a:custGeom>
              <a:avLst/>
              <a:gdLst/>
              <a:ahLst/>
              <a:cxnLst/>
              <a:rect l="l" t="t" r="r" b="b"/>
              <a:pathLst>
                <a:path w="1702" h="3316" extrusionOk="0">
                  <a:moveTo>
                    <a:pt x="663" y="0"/>
                  </a:moveTo>
                  <a:cubicBezTo>
                    <a:pt x="621" y="0"/>
                    <a:pt x="577" y="5"/>
                    <a:pt x="534" y="13"/>
                  </a:cubicBezTo>
                  <a:cubicBezTo>
                    <a:pt x="201" y="113"/>
                    <a:pt x="1" y="447"/>
                    <a:pt x="67" y="780"/>
                  </a:cubicBezTo>
                  <a:cubicBezTo>
                    <a:pt x="167" y="1281"/>
                    <a:pt x="234" y="1714"/>
                    <a:pt x="334" y="2181"/>
                  </a:cubicBezTo>
                  <a:cubicBezTo>
                    <a:pt x="368" y="2382"/>
                    <a:pt x="368" y="2548"/>
                    <a:pt x="401" y="2782"/>
                  </a:cubicBezTo>
                  <a:cubicBezTo>
                    <a:pt x="434" y="3115"/>
                    <a:pt x="701" y="3316"/>
                    <a:pt x="1035" y="3316"/>
                  </a:cubicBezTo>
                  <a:lnTo>
                    <a:pt x="1101" y="3316"/>
                  </a:lnTo>
                  <a:cubicBezTo>
                    <a:pt x="1468" y="3282"/>
                    <a:pt x="1702" y="2982"/>
                    <a:pt x="1668" y="2615"/>
                  </a:cubicBezTo>
                  <a:cubicBezTo>
                    <a:pt x="1635" y="2382"/>
                    <a:pt x="1635" y="2181"/>
                    <a:pt x="1568" y="1981"/>
                  </a:cubicBezTo>
                  <a:cubicBezTo>
                    <a:pt x="1502" y="1481"/>
                    <a:pt x="1402" y="981"/>
                    <a:pt x="1302" y="480"/>
                  </a:cubicBezTo>
                  <a:cubicBezTo>
                    <a:pt x="1214" y="190"/>
                    <a:pt x="950" y="0"/>
                    <a:pt x="663"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4524098" y="2203479"/>
              <a:ext cx="37439" cy="53533"/>
            </a:xfrm>
            <a:custGeom>
              <a:avLst/>
              <a:gdLst/>
              <a:ahLst/>
              <a:cxnLst/>
              <a:rect l="l" t="t" r="r" b="b"/>
              <a:pathLst>
                <a:path w="2203" h="3150" extrusionOk="0">
                  <a:moveTo>
                    <a:pt x="1470" y="1"/>
                  </a:moveTo>
                  <a:cubicBezTo>
                    <a:pt x="1225" y="1"/>
                    <a:pt x="1011" y="159"/>
                    <a:pt x="935" y="414"/>
                  </a:cubicBezTo>
                  <a:cubicBezTo>
                    <a:pt x="668" y="1048"/>
                    <a:pt x="434" y="1681"/>
                    <a:pt x="134" y="2282"/>
                  </a:cubicBezTo>
                  <a:cubicBezTo>
                    <a:pt x="1" y="2615"/>
                    <a:pt x="134" y="2949"/>
                    <a:pt x="468" y="3116"/>
                  </a:cubicBezTo>
                  <a:cubicBezTo>
                    <a:pt x="534" y="3149"/>
                    <a:pt x="634" y="3149"/>
                    <a:pt x="701" y="3149"/>
                  </a:cubicBezTo>
                  <a:cubicBezTo>
                    <a:pt x="968" y="3149"/>
                    <a:pt x="1168" y="3049"/>
                    <a:pt x="1301" y="2782"/>
                  </a:cubicBezTo>
                  <a:cubicBezTo>
                    <a:pt x="1568" y="2115"/>
                    <a:pt x="1835" y="1448"/>
                    <a:pt x="2102" y="848"/>
                  </a:cubicBezTo>
                  <a:cubicBezTo>
                    <a:pt x="2202" y="514"/>
                    <a:pt x="2035" y="180"/>
                    <a:pt x="1702" y="47"/>
                  </a:cubicBezTo>
                  <a:cubicBezTo>
                    <a:pt x="1624" y="16"/>
                    <a:pt x="1545" y="1"/>
                    <a:pt x="147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4288843" y="3898870"/>
              <a:ext cx="58971" cy="29893"/>
            </a:xfrm>
            <a:custGeom>
              <a:avLst/>
              <a:gdLst/>
              <a:ahLst/>
              <a:cxnLst/>
              <a:rect l="l" t="t" r="r" b="b"/>
              <a:pathLst>
                <a:path w="3470" h="1759" extrusionOk="0">
                  <a:moveTo>
                    <a:pt x="2697" y="0"/>
                  </a:moveTo>
                  <a:cubicBezTo>
                    <a:pt x="2643" y="0"/>
                    <a:pt x="2589" y="8"/>
                    <a:pt x="2535" y="24"/>
                  </a:cubicBezTo>
                  <a:cubicBezTo>
                    <a:pt x="1868" y="224"/>
                    <a:pt x="1201" y="391"/>
                    <a:pt x="534" y="558"/>
                  </a:cubicBezTo>
                  <a:cubicBezTo>
                    <a:pt x="200" y="658"/>
                    <a:pt x="0" y="991"/>
                    <a:pt x="100" y="1325"/>
                  </a:cubicBezTo>
                  <a:cubicBezTo>
                    <a:pt x="167" y="1592"/>
                    <a:pt x="434" y="1759"/>
                    <a:pt x="701" y="1759"/>
                  </a:cubicBezTo>
                  <a:lnTo>
                    <a:pt x="868" y="1759"/>
                  </a:lnTo>
                  <a:cubicBezTo>
                    <a:pt x="1535" y="1592"/>
                    <a:pt x="2202" y="1425"/>
                    <a:pt x="2936" y="1225"/>
                  </a:cubicBezTo>
                  <a:cubicBezTo>
                    <a:pt x="3269" y="1158"/>
                    <a:pt x="3469" y="758"/>
                    <a:pt x="3336" y="424"/>
                  </a:cubicBezTo>
                  <a:cubicBezTo>
                    <a:pt x="3224" y="201"/>
                    <a:pt x="2972" y="0"/>
                    <a:pt x="2697"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6"/>
            <p:cNvSpPr/>
            <p:nvPr/>
          </p:nvSpPr>
          <p:spPr>
            <a:xfrm>
              <a:off x="4150525" y="2723579"/>
              <a:ext cx="45358" cy="48723"/>
            </a:xfrm>
            <a:custGeom>
              <a:avLst/>
              <a:gdLst/>
              <a:ahLst/>
              <a:cxnLst/>
              <a:rect l="l" t="t" r="r" b="b"/>
              <a:pathLst>
                <a:path w="2669" h="2867" extrusionOk="0">
                  <a:moveTo>
                    <a:pt x="1981" y="0"/>
                  </a:moveTo>
                  <a:cubicBezTo>
                    <a:pt x="1803" y="0"/>
                    <a:pt x="1631" y="68"/>
                    <a:pt x="1501" y="198"/>
                  </a:cubicBezTo>
                  <a:cubicBezTo>
                    <a:pt x="1068" y="765"/>
                    <a:pt x="634" y="1332"/>
                    <a:pt x="234" y="1866"/>
                  </a:cubicBezTo>
                  <a:cubicBezTo>
                    <a:pt x="0" y="2166"/>
                    <a:pt x="67" y="2533"/>
                    <a:pt x="334" y="2767"/>
                  </a:cubicBezTo>
                  <a:cubicBezTo>
                    <a:pt x="467" y="2834"/>
                    <a:pt x="601" y="2867"/>
                    <a:pt x="734" y="2867"/>
                  </a:cubicBezTo>
                  <a:cubicBezTo>
                    <a:pt x="934" y="2867"/>
                    <a:pt x="1101" y="2800"/>
                    <a:pt x="1234" y="2633"/>
                  </a:cubicBezTo>
                  <a:cubicBezTo>
                    <a:pt x="1635" y="2100"/>
                    <a:pt x="2068" y="1533"/>
                    <a:pt x="2502" y="999"/>
                  </a:cubicBezTo>
                  <a:cubicBezTo>
                    <a:pt x="2669" y="699"/>
                    <a:pt x="2635" y="332"/>
                    <a:pt x="2402" y="132"/>
                  </a:cubicBezTo>
                  <a:cubicBezTo>
                    <a:pt x="2269" y="43"/>
                    <a:pt x="2123" y="0"/>
                    <a:pt x="198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4514462" y="1897322"/>
              <a:ext cx="41399" cy="52428"/>
            </a:xfrm>
            <a:custGeom>
              <a:avLst/>
              <a:gdLst/>
              <a:ahLst/>
              <a:cxnLst/>
              <a:rect l="l" t="t" r="r" b="b"/>
              <a:pathLst>
                <a:path w="2436" h="3085" extrusionOk="0">
                  <a:moveTo>
                    <a:pt x="703" y="1"/>
                  </a:moveTo>
                  <a:cubicBezTo>
                    <a:pt x="593" y="1"/>
                    <a:pt x="479" y="27"/>
                    <a:pt x="367" y="82"/>
                  </a:cubicBezTo>
                  <a:cubicBezTo>
                    <a:pt x="67" y="249"/>
                    <a:pt x="0" y="616"/>
                    <a:pt x="167" y="950"/>
                  </a:cubicBezTo>
                  <a:cubicBezTo>
                    <a:pt x="568" y="1550"/>
                    <a:pt x="868" y="2184"/>
                    <a:pt x="1168" y="2751"/>
                  </a:cubicBezTo>
                  <a:cubicBezTo>
                    <a:pt x="1268" y="2951"/>
                    <a:pt x="1502" y="3085"/>
                    <a:pt x="1702" y="3085"/>
                  </a:cubicBezTo>
                  <a:cubicBezTo>
                    <a:pt x="1768" y="3085"/>
                    <a:pt x="1868" y="3085"/>
                    <a:pt x="2002" y="3018"/>
                  </a:cubicBezTo>
                  <a:cubicBezTo>
                    <a:pt x="2269" y="2818"/>
                    <a:pt x="2436" y="2451"/>
                    <a:pt x="2269" y="2184"/>
                  </a:cubicBezTo>
                  <a:cubicBezTo>
                    <a:pt x="2002" y="1550"/>
                    <a:pt x="1602" y="916"/>
                    <a:pt x="1235" y="283"/>
                  </a:cubicBezTo>
                  <a:cubicBezTo>
                    <a:pt x="1123" y="105"/>
                    <a:pt x="923" y="1"/>
                    <a:pt x="703"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6"/>
            <p:cNvSpPr/>
            <p:nvPr/>
          </p:nvSpPr>
          <p:spPr>
            <a:xfrm>
              <a:off x="4415248" y="2389399"/>
              <a:ext cx="45375" cy="50712"/>
            </a:xfrm>
            <a:custGeom>
              <a:avLst/>
              <a:gdLst/>
              <a:ahLst/>
              <a:cxnLst/>
              <a:rect l="l" t="t" r="r" b="b"/>
              <a:pathLst>
                <a:path w="2670" h="2984" extrusionOk="0">
                  <a:moveTo>
                    <a:pt x="1921" y="0"/>
                  </a:moveTo>
                  <a:cubicBezTo>
                    <a:pt x="1724" y="0"/>
                    <a:pt x="1525" y="97"/>
                    <a:pt x="1402" y="282"/>
                  </a:cubicBezTo>
                  <a:cubicBezTo>
                    <a:pt x="1035" y="849"/>
                    <a:pt x="601" y="1416"/>
                    <a:pt x="201" y="1983"/>
                  </a:cubicBezTo>
                  <a:cubicBezTo>
                    <a:pt x="1" y="2283"/>
                    <a:pt x="68" y="2650"/>
                    <a:pt x="335" y="2850"/>
                  </a:cubicBezTo>
                  <a:cubicBezTo>
                    <a:pt x="435" y="2950"/>
                    <a:pt x="568" y="2984"/>
                    <a:pt x="701" y="2984"/>
                  </a:cubicBezTo>
                  <a:cubicBezTo>
                    <a:pt x="902" y="2984"/>
                    <a:pt x="1068" y="2917"/>
                    <a:pt x="1202" y="2750"/>
                  </a:cubicBezTo>
                  <a:cubicBezTo>
                    <a:pt x="1602" y="2150"/>
                    <a:pt x="2036" y="1616"/>
                    <a:pt x="2403" y="1016"/>
                  </a:cubicBezTo>
                  <a:cubicBezTo>
                    <a:pt x="2670" y="682"/>
                    <a:pt x="2569" y="315"/>
                    <a:pt x="2269" y="115"/>
                  </a:cubicBezTo>
                  <a:cubicBezTo>
                    <a:pt x="2167" y="38"/>
                    <a:pt x="2044" y="0"/>
                    <a:pt x="192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6"/>
            <p:cNvSpPr/>
            <p:nvPr/>
          </p:nvSpPr>
          <p:spPr>
            <a:xfrm>
              <a:off x="4351196" y="2475374"/>
              <a:ext cx="45936" cy="49199"/>
            </a:xfrm>
            <a:custGeom>
              <a:avLst/>
              <a:gdLst/>
              <a:ahLst/>
              <a:cxnLst/>
              <a:rect l="l" t="t" r="r" b="b"/>
              <a:pathLst>
                <a:path w="2703" h="2895" extrusionOk="0">
                  <a:moveTo>
                    <a:pt x="1990" y="0"/>
                  </a:moveTo>
                  <a:cubicBezTo>
                    <a:pt x="1804" y="0"/>
                    <a:pt x="1619" y="84"/>
                    <a:pt x="1502" y="260"/>
                  </a:cubicBezTo>
                  <a:cubicBezTo>
                    <a:pt x="1101" y="793"/>
                    <a:pt x="668" y="1360"/>
                    <a:pt x="201" y="1894"/>
                  </a:cubicBezTo>
                  <a:cubicBezTo>
                    <a:pt x="1" y="2128"/>
                    <a:pt x="34" y="2561"/>
                    <a:pt x="301" y="2761"/>
                  </a:cubicBezTo>
                  <a:cubicBezTo>
                    <a:pt x="434" y="2861"/>
                    <a:pt x="534" y="2895"/>
                    <a:pt x="668" y="2895"/>
                  </a:cubicBezTo>
                  <a:cubicBezTo>
                    <a:pt x="835" y="2895"/>
                    <a:pt x="1035" y="2795"/>
                    <a:pt x="1168" y="2628"/>
                  </a:cubicBezTo>
                  <a:cubicBezTo>
                    <a:pt x="1602" y="2094"/>
                    <a:pt x="2035" y="1561"/>
                    <a:pt x="2469" y="960"/>
                  </a:cubicBezTo>
                  <a:cubicBezTo>
                    <a:pt x="2703" y="727"/>
                    <a:pt x="2669" y="360"/>
                    <a:pt x="2369" y="126"/>
                  </a:cubicBezTo>
                  <a:cubicBezTo>
                    <a:pt x="2258" y="43"/>
                    <a:pt x="2124" y="0"/>
                    <a:pt x="1990"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4371046" y="1742944"/>
              <a:ext cx="52734" cy="42418"/>
            </a:xfrm>
            <a:custGeom>
              <a:avLst/>
              <a:gdLst/>
              <a:ahLst/>
              <a:cxnLst/>
              <a:rect l="l" t="t" r="r" b="b"/>
              <a:pathLst>
                <a:path w="3103" h="2496" extrusionOk="0">
                  <a:moveTo>
                    <a:pt x="742" y="0"/>
                  </a:moveTo>
                  <a:cubicBezTo>
                    <a:pt x="558" y="0"/>
                    <a:pt x="384" y="85"/>
                    <a:pt x="267" y="260"/>
                  </a:cubicBezTo>
                  <a:cubicBezTo>
                    <a:pt x="0" y="494"/>
                    <a:pt x="33" y="927"/>
                    <a:pt x="334" y="1127"/>
                  </a:cubicBezTo>
                  <a:lnTo>
                    <a:pt x="1968" y="2362"/>
                  </a:lnTo>
                  <a:cubicBezTo>
                    <a:pt x="2102" y="2462"/>
                    <a:pt x="2202" y="2495"/>
                    <a:pt x="2368" y="2495"/>
                  </a:cubicBezTo>
                  <a:cubicBezTo>
                    <a:pt x="2535" y="2495"/>
                    <a:pt x="2769" y="2428"/>
                    <a:pt x="2869" y="2295"/>
                  </a:cubicBezTo>
                  <a:cubicBezTo>
                    <a:pt x="3102" y="2028"/>
                    <a:pt x="3036" y="1628"/>
                    <a:pt x="2802" y="1428"/>
                  </a:cubicBezTo>
                  <a:cubicBezTo>
                    <a:pt x="2268" y="961"/>
                    <a:pt x="1701" y="527"/>
                    <a:pt x="1134" y="127"/>
                  </a:cubicBezTo>
                  <a:cubicBezTo>
                    <a:pt x="1009" y="43"/>
                    <a:pt x="873" y="0"/>
                    <a:pt x="742"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4474780" y="2299396"/>
              <a:ext cx="41399" cy="52275"/>
            </a:xfrm>
            <a:custGeom>
              <a:avLst/>
              <a:gdLst/>
              <a:ahLst/>
              <a:cxnLst/>
              <a:rect l="l" t="t" r="r" b="b"/>
              <a:pathLst>
                <a:path w="2436" h="3076" extrusionOk="0">
                  <a:moveTo>
                    <a:pt x="1751" y="0"/>
                  </a:moveTo>
                  <a:cubicBezTo>
                    <a:pt x="1531" y="0"/>
                    <a:pt x="1318" y="121"/>
                    <a:pt x="1201" y="307"/>
                  </a:cubicBezTo>
                  <a:cubicBezTo>
                    <a:pt x="868" y="908"/>
                    <a:pt x="534" y="1475"/>
                    <a:pt x="167" y="2109"/>
                  </a:cubicBezTo>
                  <a:cubicBezTo>
                    <a:pt x="0" y="2409"/>
                    <a:pt x="67" y="2776"/>
                    <a:pt x="367" y="2976"/>
                  </a:cubicBezTo>
                  <a:cubicBezTo>
                    <a:pt x="434" y="3009"/>
                    <a:pt x="568" y="3076"/>
                    <a:pt x="701" y="3076"/>
                  </a:cubicBezTo>
                  <a:cubicBezTo>
                    <a:pt x="901" y="3076"/>
                    <a:pt x="1101" y="2942"/>
                    <a:pt x="1235" y="2742"/>
                  </a:cubicBezTo>
                  <a:cubicBezTo>
                    <a:pt x="1602" y="2109"/>
                    <a:pt x="2002" y="1541"/>
                    <a:pt x="2269" y="908"/>
                  </a:cubicBezTo>
                  <a:cubicBezTo>
                    <a:pt x="2436" y="607"/>
                    <a:pt x="2335" y="241"/>
                    <a:pt x="2035" y="74"/>
                  </a:cubicBezTo>
                  <a:cubicBezTo>
                    <a:pt x="1944" y="23"/>
                    <a:pt x="1847" y="0"/>
                    <a:pt x="175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6"/>
            <p:cNvSpPr/>
            <p:nvPr/>
          </p:nvSpPr>
          <p:spPr>
            <a:xfrm>
              <a:off x="4450971" y="1813471"/>
              <a:ext cx="47075" cy="47279"/>
            </a:xfrm>
            <a:custGeom>
              <a:avLst/>
              <a:gdLst/>
              <a:ahLst/>
              <a:cxnLst/>
              <a:rect l="l" t="t" r="r" b="b"/>
              <a:pathLst>
                <a:path w="2770" h="2782" extrusionOk="0">
                  <a:moveTo>
                    <a:pt x="671" y="0"/>
                  </a:moveTo>
                  <a:cubicBezTo>
                    <a:pt x="523" y="0"/>
                    <a:pt x="380" y="50"/>
                    <a:pt x="267" y="146"/>
                  </a:cubicBezTo>
                  <a:cubicBezTo>
                    <a:pt x="0" y="380"/>
                    <a:pt x="0" y="780"/>
                    <a:pt x="234" y="1014"/>
                  </a:cubicBezTo>
                  <a:cubicBezTo>
                    <a:pt x="668" y="1514"/>
                    <a:pt x="1135" y="2048"/>
                    <a:pt x="1568" y="2548"/>
                  </a:cubicBezTo>
                  <a:cubicBezTo>
                    <a:pt x="1668" y="2715"/>
                    <a:pt x="1835" y="2782"/>
                    <a:pt x="2069" y="2782"/>
                  </a:cubicBezTo>
                  <a:cubicBezTo>
                    <a:pt x="2169" y="2782"/>
                    <a:pt x="2335" y="2715"/>
                    <a:pt x="2469" y="2648"/>
                  </a:cubicBezTo>
                  <a:cubicBezTo>
                    <a:pt x="2736" y="2448"/>
                    <a:pt x="2769" y="2014"/>
                    <a:pt x="2536" y="1781"/>
                  </a:cubicBezTo>
                  <a:cubicBezTo>
                    <a:pt x="2102" y="1214"/>
                    <a:pt x="1635" y="680"/>
                    <a:pt x="1135" y="180"/>
                  </a:cubicBezTo>
                  <a:cubicBezTo>
                    <a:pt x="996" y="58"/>
                    <a:pt x="830" y="0"/>
                    <a:pt x="671"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6"/>
            <p:cNvSpPr/>
            <p:nvPr/>
          </p:nvSpPr>
          <p:spPr>
            <a:xfrm>
              <a:off x="3536019" y="1558553"/>
              <a:ext cx="954651" cy="1067647"/>
            </a:xfrm>
            <a:custGeom>
              <a:avLst/>
              <a:gdLst/>
              <a:ahLst/>
              <a:cxnLst/>
              <a:rect l="l" t="t" r="r" b="b"/>
              <a:pathLst>
                <a:path w="56174" h="62823" extrusionOk="0">
                  <a:moveTo>
                    <a:pt x="17579" y="8708"/>
                  </a:moveTo>
                  <a:lnTo>
                    <a:pt x="23217" y="16781"/>
                  </a:lnTo>
                  <a:lnTo>
                    <a:pt x="14911" y="22552"/>
                  </a:lnTo>
                  <a:lnTo>
                    <a:pt x="9273" y="14513"/>
                  </a:lnTo>
                  <a:lnTo>
                    <a:pt x="17579" y="8708"/>
                  </a:lnTo>
                  <a:close/>
                  <a:moveTo>
                    <a:pt x="18351" y="1"/>
                  </a:moveTo>
                  <a:cubicBezTo>
                    <a:pt x="17624" y="1"/>
                    <a:pt x="16890" y="218"/>
                    <a:pt x="16245" y="669"/>
                  </a:cubicBezTo>
                  <a:lnTo>
                    <a:pt x="2102" y="10510"/>
                  </a:lnTo>
                  <a:cubicBezTo>
                    <a:pt x="434" y="11677"/>
                    <a:pt x="0" y="13979"/>
                    <a:pt x="1168" y="15647"/>
                  </a:cubicBezTo>
                  <a:cubicBezTo>
                    <a:pt x="1268" y="15713"/>
                    <a:pt x="1301" y="15747"/>
                    <a:pt x="1334" y="15847"/>
                  </a:cubicBezTo>
                  <a:cubicBezTo>
                    <a:pt x="2045" y="16736"/>
                    <a:pt x="3151" y="17203"/>
                    <a:pt x="4231" y="17203"/>
                  </a:cubicBezTo>
                  <a:cubicBezTo>
                    <a:pt x="4367" y="17203"/>
                    <a:pt x="4502" y="17196"/>
                    <a:pt x="4637" y="17181"/>
                  </a:cubicBezTo>
                  <a:lnTo>
                    <a:pt x="10508" y="25587"/>
                  </a:lnTo>
                  <a:lnTo>
                    <a:pt x="9240" y="26488"/>
                  </a:lnTo>
                  <a:cubicBezTo>
                    <a:pt x="7105" y="27989"/>
                    <a:pt x="6571" y="30924"/>
                    <a:pt x="8072" y="33059"/>
                  </a:cubicBezTo>
                  <a:lnTo>
                    <a:pt x="27386" y="60779"/>
                  </a:lnTo>
                  <a:cubicBezTo>
                    <a:pt x="28316" y="62102"/>
                    <a:pt x="29797" y="62823"/>
                    <a:pt x="31297" y="62823"/>
                  </a:cubicBezTo>
                  <a:cubicBezTo>
                    <a:pt x="32218" y="62823"/>
                    <a:pt x="33145" y="62551"/>
                    <a:pt x="33958" y="61980"/>
                  </a:cubicBezTo>
                  <a:lnTo>
                    <a:pt x="34058" y="61880"/>
                  </a:lnTo>
                  <a:cubicBezTo>
                    <a:pt x="34452" y="62188"/>
                    <a:pt x="34934" y="62347"/>
                    <a:pt x="35423" y="62347"/>
                  </a:cubicBezTo>
                  <a:cubicBezTo>
                    <a:pt x="35886" y="62347"/>
                    <a:pt x="36354" y="62205"/>
                    <a:pt x="36760" y="61913"/>
                  </a:cubicBezTo>
                  <a:lnTo>
                    <a:pt x="38961" y="60379"/>
                  </a:lnTo>
                  <a:cubicBezTo>
                    <a:pt x="39795" y="59812"/>
                    <a:pt x="40129" y="58744"/>
                    <a:pt x="39895" y="57844"/>
                  </a:cubicBezTo>
                  <a:lnTo>
                    <a:pt x="47567" y="52506"/>
                  </a:lnTo>
                  <a:cubicBezTo>
                    <a:pt x="47967" y="52802"/>
                    <a:pt x="48458" y="52962"/>
                    <a:pt x="48954" y="52962"/>
                  </a:cubicBezTo>
                  <a:cubicBezTo>
                    <a:pt x="49410" y="52962"/>
                    <a:pt x="49870" y="52827"/>
                    <a:pt x="50269" y="52540"/>
                  </a:cubicBezTo>
                  <a:lnTo>
                    <a:pt x="52504" y="51005"/>
                  </a:lnTo>
                  <a:cubicBezTo>
                    <a:pt x="53338" y="50405"/>
                    <a:pt x="53672" y="49371"/>
                    <a:pt x="53438" y="48470"/>
                  </a:cubicBezTo>
                  <a:lnTo>
                    <a:pt x="53505" y="48370"/>
                  </a:lnTo>
                  <a:cubicBezTo>
                    <a:pt x="55640" y="46869"/>
                    <a:pt x="56173" y="43900"/>
                    <a:pt x="54672" y="41765"/>
                  </a:cubicBezTo>
                  <a:lnTo>
                    <a:pt x="35392" y="14046"/>
                  </a:lnTo>
                  <a:cubicBezTo>
                    <a:pt x="34448" y="12732"/>
                    <a:pt x="32973" y="12024"/>
                    <a:pt x="31481" y="12024"/>
                  </a:cubicBezTo>
                  <a:cubicBezTo>
                    <a:pt x="30548" y="12024"/>
                    <a:pt x="29608" y="12301"/>
                    <a:pt x="28787" y="12878"/>
                  </a:cubicBezTo>
                  <a:lnTo>
                    <a:pt x="27486" y="13745"/>
                  </a:lnTo>
                  <a:lnTo>
                    <a:pt x="21615" y="5339"/>
                  </a:lnTo>
                  <a:cubicBezTo>
                    <a:pt x="22183" y="4238"/>
                    <a:pt x="22149" y="2871"/>
                    <a:pt x="21482" y="1737"/>
                  </a:cubicBezTo>
                  <a:cubicBezTo>
                    <a:pt x="21449" y="1703"/>
                    <a:pt x="21415" y="1637"/>
                    <a:pt x="21349" y="1570"/>
                  </a:cubicBezTo>
                  <a:cubicBezTo>
                    <a:pt x="20633" y="547"/>
                    <a:pt x="19502" y="1"/>
                    <a:pt x="18351"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6"/>
            <p:cNvSpPr/>
            <p:nvPr/>
          </p:nvSpPr>
          <p:spPr>
            <a:xfrm>
              <a:off x="3619904" y="1787606"/>
              <a:ext cx="294243" cy="401938"/>
            </a:xfrm>
            <a:custGeom>
              <a:avLst/>
              <a:gdLst/>
              <a:ahLst/>
              <a:cxnLst/>
              <a:rect l="l" t="t" r="r" b="b"/>
              <a:pathLst>
                <a:path w="17314" h="23651" extrusionOk="0">
                  <a:moveTo>
                    <a:pt x="1702" y="0"/>
                  </a:moveTo>
                  <a:lnTo>
                    <a:pt x="1" y="1201"/>
                  </a:lnTo>
                  <a:lnTo>
                    <a:pt x="15612" y="23651"/>
                  </a:lnTo>
                  <a:lnTo>
                    <a:pt x="17313" y="22450"/>
                  </a:lnTo>
                  <a:lnTo>
                    <a:pt x="1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3834766" y="1638513"/>
              <a:ext cx="294226" cy="401377"/>
            </a:xfrm>
            <a:custGeom>
              <a:avLst/>
              <a:gdLst/>
              <a:ahLst/>
              <a:cxnLst/>
              <a:rect l="l" t="t" r="r" b="b"/>
              <a:pathLst>
                <a:path w="17313" h="23618" extrusionOk="0">
                  <a:moveTo>
                    <a:pt x="1701" y="0"/>
                  </a:moveTo>
                  <a:lnTo>
                    <a:pt x="0" y="1168"/>
                  </a:lnTo>
                  <a:lnTo>
                    <a:pt x="15611" y="23617"/>
                  </a:lnTo>
                  <a:lnTo>
                    <a:pt x="17313" y="2245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4109704" y="2517759"/>
              <a:ext cx="80520" cy="72414"/>
            </a:xfrm>
            <a:custGeom>
              <a:avLst/>
              <a:gdLst/>
              <a:ahLst/>
              <a:cxnLst/>
              <a:rect l="l" t="t" r="r" b="b"/>
              <a:pathLst>
                <a:path w="4738" h="4261" extrusionOk="0">
                  <a:moveTo>
                    <a:pt x="3403" y="1"/>
                  </a:moveTo>
                  <a:lnTo>
                    <a:pt x="0" y="2402"/>
                  </a:lnTo>
                  <a:lnTo>
                    <a:pt x="1135" y="3970"/>
                  </a:lnTo>
                  <a:cubicBezTo>
                    <a:pt x="1254" y="4168"/>
                    <a:pt x="1455" y="4261"/>
                    <a:pt x="1676" y="4261"/>
                  </a:cubicBezTo>
                  <a:cubicBezTo>
                    <a:pt x="1827" y="4261"/>
                    <a:pt x="1987" y="4218"/>
                    <a:pt x="2135" y="4137"/>
                  </a:cubicBezTo>
                  <a:lnTo>
                    <a:pt x="4337" y="2602"/>
                  </a:lnTo>
                  <a:cubicBezTo>
                    <a:pt x="4670" y="2402"/>
                    <a:pt x="4737" y="1935"/>
                    <a:pt x="4537" y="1602"/>
                  </a:cubicBezTo>
                  <a:lnTo>
                    <a:pt x="3403"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4339300" y="2358469"/>
              <a:ext cx="80503" cy="72414"/>
            </a:xfrm>
            <a:custGeom>
              <a:avLst/>
              <a:gdLst/>
              <a:ahLst/>
              <a:cxnLst/>
              <a:rect l="l" t="t" r="r" b="b"/>
              <a:pathLst>
                <a:path w="4737" h="4261" extrusionOk="0">
                  <a:moveTo>
                    <a:pt x="3403" y="0"/>
                  </a:moveTo>
                  <a:lnTo>
                    <a:pt x="0" y="2369"/>
                  </a:lnTo>
                  <a:lnTo>
                    <a:pt x="1134" y="3970"/>
                  </a:lnTo>
                  <a:cubicBezTo>
                    <a:pt x="1253" y="4168"/>
                    <a:pt x="1467" y="4260"/>
                    <a:pt x="1690" y="4260"/>
                  </a:cubicBezTo>
                  <a:cubicBezTo>
                    <a:pt x="1843" y="4260"/>
                    <a:pt x="2000" y="4218"/>
                    <a:pt x="2135" y="4136"/>
                  </a:cubicBezTo>
                  <a:lnTo>
                    <a:pt x="4337" y="2602"/>
                  </a:lnTo>
                  <a:cubicBezTo>
                    <a:pt x="4670" y="2335"/>
                    <a:pt x="4737" y="1935"/>
                    <a:pt x="4537" y="1601"/>
                  </a:cubicBezTo>
                  <a:lnTo>
                    <a:pt x="3403"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6"/>
            <p:cNvSpPr/>
            <p:nvPr/>
          </p:nvSpPr>
          <p:spPr>
            <a:xfrm>
              <a:off x="3678297" y="1789339"/>
              <a:ext cx="781188" cy="809314"/>
            </a:xfrm>
            <a:custGeom>
              <a:avLst/>
              <a:gdLst/>
              <a:ahLst/>
              <a:cxnLst/>
              <a:rect l="l" t="t" r="r" b="b"/>
              <a:pathLst>
                <a:path w="45967" h="47622" extrusionOk="0">
                  <a:moveTo>
                    <a:pt x="23117" y="1"/>
                  </a:moveTo>
                  <a:cubicBezTo>
                    <a:pt x="22502" y="1"/>
                    <a:pt x="21884" y="183"/>
                    <a:pt x="21349" y="566"/>
                  </a:cubicBezTo>
                  <a:lnTo>
                    <a:pt x="1769" y="14142"/>
                  </a:lnTo>
                  <a:cubicBezTo>
                    <a:pt x="368" y="15143"/>
                    <a:pt x="1" y="17111"/>
                    <a:pt x="1001" y="18545"/>
                  </a:cubicBezTo>
                  <a:lnTo>
                    <a:pt x="20282" y="46265"/>
                  </a:lnTo>
                  <a:cubicBezTo>
                    <a:pt x="20905" y="47137"/>
                    <a:pt x="21903" y="47621"/>
                    <a:pt x="22913" y="47621"/>
                  </a:cubicBezTo>
                  <a:cubicBezTo>
                    <a:pt x="23526" y="47621"/>
                    <a:pt x="24143" y="47443"/>
                    <a:pt x="24685" y="47066"/>
                  </a:cubicBezTo>
                  <a:lnTo>
                    <a:pt x="44232" y="33456"/>
                  </a:lnTo>
                  <a:cubicBezTo>
                    <a:pt x="45633" y="32455"/>
                    <a:pt x="45967" y="30487"/>
                    <a:pt x="45033" y="29086"/>
                  </a:cubicBezTo>
                  <a:lnTo>
                    <a:pt x="25719" y="1366"/>
                  </a:lnTo>
                  <a:cubicBezTo>
                    <a:pt x="25100" y="480"/>
                    <a:pt x="24112" y="1"/>
                    <a:pt x="23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3745188" y="2048846"/>
              <a:ext cx="361695" cy="485891"/>
            </a:xfrm>
            <a:custGeom>
              <a:avLst/>
              <a:gdLst/>
              <a:ahLst/>
              <a:cxnLst/>
              <a:rect l="l" t="t" r="r" b="b"/>
              <a:pathLst>
                <a:path w="21283" h="28591" extrusionOk="0">
                  <a:moveTo>
                    <a:pt x="1755" y="0"/>
                  </a:moveTo>
                  <a:cubicBezTo>
                    <a:pt x="1456" y="0"/>
                    <a:pt x="1158" y="89"/>
                    <a:pt x="901" y="273"/>
                  </a:cubicBezTo>
                  <a:cubicBezTo>
                    <a:pt x="168" y="707"/>
                    <a:pt x="1" y="1774"/>
                    <a:pt x="568" y="2508"/>
                  </a:cubicBezTo>
                  <a:lnTo>
                    <a:pt x="18180" y="27826"/>
                  </a:lnTo>
                  <a:cubicBezTo>
                    <a:pt x="18544" y="28318"/>
                    <a:pt x="19087" y="28591"/>
                    <a:pt x="19614" y="28591"/>
                  </a:cubicBezTo>
                  <a:cubicBezTo>
                    <a:pt x="19908" y="28591"/>
                    <a:pt x="20198" y="28506"/>
                    <a:pt x="20449" y="28326"/>
                  </a:cubicBezTo>
                  <a:cubicBezTo>
                    <a:pt x="21149" y="27859"/>
                    <a:pt x="21283" y="26825"/>
                    <a:pt x="20782" y="26091"/>
                  </a:cubicBezTo>
                  <a:lnTo>
                    <a:pt x="3136" y="773"/>
                  </a:lnTo>
                  <a:cubicBezTo>
                    <a:pt x="2798" y="266"/>
                    <a:pt x="2273" y="0"/>
                    <a:pt x="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3816055" y="1998950"/>
              <a:ext cx="362255" cy="487046"/>
            </a:xfrm>
            <a:custGeom>
              <a:avLst/>
              <a:gdLst/>
              <a:ahLst/>
              <a:cxnLst/>
              <a:rect l="l" t="t" r="r" b="b"/>
              <a:pathLst>
                <a:path w="21316" h="28659" extrusionOk="0">
                  <a:moveTo>
                    <a:pt x="1755" y="1"/>
                  </a:moveTo>
                  <a:cubicBezTo>
                    <a:pt x="1455" y="1"/>
                    <a:pt x="1158" y="90"/>
                    <a:pt x="901" y="274"/>
                  </a:cubicBezTo>
                  <a:cubicBezTo>
                    <a:pt x="167" y="741"/>
                    <a:pt x="0" y="1775"/>
                    <a:pt x="568" y="2542"/>
                  </a:cubicBezTo>
                  <a:lnTo>
                    <a:pt x="18180" y="27893"/>
                  </a:lnTo>
                  <a:cubicBezTo>
                    <a:pt x="18544" y="28386"/>
                    <a:pt x="19086" y="28658"/>
                    <a:pt x="19613" y="28658"/>
                  </a:cubicBezTo>
                  <a:cubicBezTo>
                    <a:pt x="19908" y="28658"/>
                    <a:pt x="20197" y="28573"/>
                    <a:pt x="20448" y="28394"/>
                  </a:cubicBezTo>
                  <a:cubicBezTo>
                    <a:pt x="21149" y="27893"/>
                    <a:pt x="21316" y="26826"/>
                    <a:pt x="20782" y="26125"/>
                  </a:cubicBezTo>
                  <a:lnTo>
                    <a:pt x="3136" y="774"/>
                  </a:lnTo>
                  <a:cubicBezTo>
                    <a:pt x="2798" y="267"/>
                    <a:pt x="2273" y="1"/>
                    <a:pt x="1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3886922" y="1949631"/>
              <a:ext cx="362255" cy="486621"/>
            </a:xfrm>
            <a:custGeom>
              <a:avLst/>
              <a:gdLst/>
              <a:ahLst/>
              <a:cxnLst/>
              <a:rect l="l" t="t" r="r" b="b"/>
              <a:pathLst>
                <a:path w="21316" h="28634" extrusionOk="0">
                  <a:moveTo>
                    <a:pt x="1755" y="1"/>
                  </a:moveTo>
                  <a:cubicBezTo>
                    <a:pt x="1455" y="1"/>
                    <a:pt x="1158" y="90"/>
                    <a:pt x="901" y="273"/>
                  </a:cubicBezTo>
                  <a:cubicBezTo>
                    <a:pt x="167" y="707"/>
                    <a:pt x="0" y="1775"/>
                    <a:pt x="567" y="2508"/>
                  </a:cubicBezTo>
                  <a:lnTo>
                    <a:pt x="18180" y="27860"/>
                  </a:lnTo>
                  <a:cubicBezTo>
                    <a:pt x="18539" y="28367"/>
                    <a:pt x="19072" y="28633"/>
                    <a:pt x="19592" y="28633"/>
                  </a:cubicBezTo>
                  <a:cubicBezTo>
                    <a:pt x="19894" y="28633"/>
                    <a:pt x="20191" y="28544"/>
                    <a:pt x="20448" y="28360"/>
                  </a:cubicBezTo>
                  <a:cubicBezTo>
                    <a:pt x="21149" y="27860"/>
                    <a:pt x="21315" y="26859"/>
                    <a:pt x="20782" y="26125"/>
                  </a:cubicBezTo>
                  <a:lnTo>
                    <a:pt x="3136" y="774"/>
                  </a:lnTo>
                  <a:cubicBezTo>
                    <a:pt x="2798" y="267"/>
                    <a:pt x="2272" y="1"/>
                    <a:pt x="1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6"/>
            <p:cNvSpPr/>
            <p:nvPr/>
          </p:nvSpPr>
          <p:spPr>
            <a:xfrm>
              <a:off x="3958911" y="1899752"/>
              <a:ext cx="361117" cy="487029"/>
            </a:xfrm>
            <a:custGeom>
              <a:avLst/>
              <a:gdLst/>
              <a:ahLst/>
              <a:cxnLst/>
              <a:rect l="l" t="t" r="r" b="b"/>
              <a:pathLst>
                <a:path w="21249" h="28658" extrusionOk="0">
                  <a:moveTo>
                    <a:pt x="1722" y="0"/>
                  </a:moveTo>
                  <a:cubicBezTo>
                    <a:pt x="1422" y="0"/>
                    <a:pt x="1125" y="90"/>
                    <a:pt x="868" y="273"/>
                  </a:cubicBezTo>
                  <a:cubicBezTo>
                    <a:pt x="167" y="740"/>
                    <a:pt x="0" y="1774"/>
                    <a:pt x="534" y="2541"/>
                  </a:cubicBezTo>
                  <a:lnTo>
                    <a:pt x="18180" y="27893"/>
                  </a:lnTo>
                  <a:cubicBezTo>
                    <a:pt x="18523" y="28385"/>
                    <a:pt x="19057" y="28658"/>
                    <a:pt x="19581" y="28658"/>
                  </a:cubicBezTo>
                  <a:cubicBezTo>
                    <a:pt x="19874" y="28658"/>
                    <a:pt x="20164" y="28572"/>
                    <a:pt x="20415" y="28393"/>
                  </a:cubicBezTo>
                  <a:cubicBezTo>
                    <a:pt x="21116" y="27893"/>
                    <a:pt x="21249" y="26892"/>
                    <a:pt x="20749" y="26125"/>
                  </a:cubicBezTo>
                  <a:lnTo>
                    <a:pt x="3103" y="773"/>
                  </a:lnTo>
                  <a:cubicBezTo>
                    <a:pt x="2765" y="266"/>
                    <a:pt x="2239" y="0"/>
                    <a:pt x="1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6"/>
            <p:cNvSpPr/>
            <p:nvPr/>
          </p:nvSpPr>
          <p:spPr>
            <a:xfrm>
              <a:off x="4029778" y="1850434"/>
              <a:ext cx="361117" cy="486604"/>
            </a:xfrm>
            <a:custGeom>
              <a:avLst/>
              <a:gdLst/>
              <a:ahLst/>
              <a:cxnLst/>
              <a:rect l="l" t="t" r="r" b="b"/>
              <a:pathLst>
                <a:path w="21249" h="28633" extrusionOk="0">
                  <a:moveTo>
                    <a:pt x="1721" y="0"/>
                  </a:moveTo>
                  <a:cubicBezTo>
                    <a:pt x="1422" y="0"/>
                    <a:pt x="1124" y="89"/>
                    <a:pt x="867" y="273"/>
                  </a:cubicBezTo>
                  <a:cubicBezTo>
                    <a:pt x="167" y="707"/>
                    <a:pt x="0" y="1774"/>
                    <a:pt x="534" y="2508"/>
                  </a:cubicBezTo>
                  <a:lnTo>
                    <a:pt x="18180" y="27859"/>
                  </a:lnTo>
                  <a:cubicBezTo>
                    <a:pt x="18518" y="28366"/>
                    <a:pt x="19043" y="28633"/>
                    <a:pt x="19561" y="28633"/>
                  </a:cubicBezTo>
                  <a:cubicBezTo>
                    <a:pt x="19860" y="28633"/>
                    <a:pt x="20158" y="28543"/>
                    <a:pt x="20415" y="28360"/>
                  </a:cubicBezTo>
                  <a:cubicBezTo>
                    <a:pt x="21115" y="27893"/>
                    <a:pt x="21249" y="26859"/>
                    <a:pt x="20748" y="26125"/>
                  </a:cubicBezTo>
                  <a:lnTo>
                    <a:pt x="3102" y="773"/>
                  </a:lnTo>
                  <a:cubicBezTo>
                    <a:pt x="2764" y="266"/>
                    <a:pt x="2239" y="0"/>
                    <a:pt x="1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3567765" y="1584572"/>
              <a:ext cx="320874" cy="238450"/>
            </a:xfrm>
            <a:custGeom>
              <a:avLst/>
              <a:gdLst/>
              <a:ahLst/>
              <a:cxnLst/>
              <a:rect l="l" t="t" r="r" b="b"/>
              <a:pathLst>
                <a:path w="18881" h="14031" extrusionOk="0">
                  <a:moveTo>
                    <a:pt x="16473" y="0"/>
                  </a:moveTo>
                  <a:cubicBezTo>
                    <a:pt x="16062" y="0"/>
                    <a:pt x="15646" y="119"/>
                    <a:pt x="15278" y="372"/>
                  </a:cubicBezTo>
                  <a:lnTo>
                    <a:pt x="1168" y="10246"/>
                  </a:lnTo>
                  <a:cubicBezTo>
                    <a:pt x="234" y="10913"/>
                    <a:pt x="0" y="12181"/>
                    <a:pt x="667" y="13148"/>
                  </a:cubicBezTo>
                  <a:cubicBezTo>
                    <a:pt x="1076" y="13721"/>
                    <a:pt x="1711" y="14030"/>
                    <a:pt x="2363" y="14030"/>
                  </a:cubicBezTo>
                  <a:cubicBezTo>
                    <a:pt x="2776" y="14030"/>
                    <a:pt x="3195" y="13907"/>
                    <a:pt x="3569" y="13649"/>
                  </a:cubicBezTo>
                  <a:lnTo>
                    <a:pt x="17713" y="3808"/>
                  </a:lnTo>
                  <a:cubicBezTo>
                    <a:pt x="18680" y="3174"/>
                    <a:pt x="18880" y="1840"/>
                    <a:pt x="18213" y="873"/>
                  </a:cubicBezTo>
                  <a:cubicBezTo>
                    <a:pt x="17800" y="315"/>
                    <a:pt x="17143" y="0"/>
                    <a:pt x="16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3568326" y="1585252"/>
              <a:ext cx="311238" cy="225042"/>
            </a:xfrm>
            <a:custGeom>
              <a:avLst/>
              <a:gdLst/>
              <a:ahLst/>
              <a:cxnLst/>
              <a:rect l="l" t="t" r="r" b="b"/>
              <a:pathLst>
                <a:path w="18314" h="13242" extrusionOk="0">
                  <a:moveTo>
                    <a:pt x="16485" y="1"/>
                  </a:moveTo>
                  <a:cubicBezTo>
                    <a:pt x="16071" y="1"/>
                    <a:pt x="15659" y="121"/>
                    <a:pt x="15311" y="366"/>
                  </a:cubicBezTo>
                  <a:lnTo>
                    <a:pt x="1168" y="10206"/>
                  </a:lnTo>
                  <a:cubicBezTo>
                    <a:pt x="201" y="10873"/>
                    <a:pt x="0" y="12141"/>
                    <a:pt x="668" y="13108"/>
                  </a:cubicBezTo>
                  <a:cubicBezTo>
                    <a:pt x="701" y="13142"/>
                    <a:pt x="701" y="13208"/>
                    <a:pt x="734" y="13242"/>
                  </a:cubicBezTo>
                  <a:lnTo>
                    <a:pt x="18313" y="1033"/>
                  </a:lnTo>
                  <a:cubicBezTo>
                    <a:pt x="18247" y="966"/>
                    <a:pt x="18247" y="933"/>
                    <a:pt x="18213" y="900"/>
                  </a:cubicBezTo>
                  <a:cubicBezTo>
                    <a:pt x="17804" y="306"/>
                    <a:pt x="17143" y="1"/>
                    <a:pt x="16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4" name="Google Shape;2964;p56"/>
            <p:cNvGrpSpPr/>
            <p:nvPr/>
          </p:nvGrpSpPr>
          <p:grpSpPr>
            <a:xfrm>
              <a:off x="5106300" y="3115721"/>
              <a:ext cx="713736" cy="513881"/>
              <a:chOff x="5278061" y="2460946"/>
              <a:chExt cx="713736" cy="513881"/>
            </a:xfrm>
          </p:grpSpPr>
          <p:sp>
            <p:nvSpPr>
              <p:cNvPr id="2965" name="Google Shape;2965;p56"/>
              <p:cNvSpPr/>
              <p:nvPr/>
            </p:nvSpPr>
            <p:spPr>
              <a:xfrm>
                <a:off x="5278061" y="2460946"/>
                <a:ext cx="713736" cy="513881"/>
              </a:xfrm>
              <a:custGeom>
                <a:avLst/>
                <a:gdLst/>
                <a:ahLst/>
                <a:cxnLst/>
                <a:rect l="l" t="t" r="r" b="b"/>
                <a:pathLst>
                  <a:path w="41998" h="30238" extrusionOk="0">
                    <a:moveTo>
                      <a:pt x="33778" y="0"/>
                    </a:moveTo>
                    <a:cubicBezTo>
                      <a:pt x="33463" y="0"/>
                      <a:pt x="33143" y="35"/>
                      <a:pt x="32824" y="108"/>
                    </a:cubicBezTo>
                    <a:lnTo>
                      <a:pt x="11542" y="4945"/>
                    </a:lnTo>
                    <a:cubicBezTo>
                      <a:pt x="11074" y="4119"/>
                      <a:pt x="10176" y="3566"/>
                      <a:pt x="9182" y="3566"/>
                    </a:cubicBezTo>
                    <a:cubicBezTo>
                      <a:pt x="8971" y="3566"/>
                      <a:pt x="8756" y="3591"/>
                      <a:pt x="8540" y="3644"/>
                    </a:cubicBezTo>
                    <a:lnTo>
                      <a:pt x="5171" y="4411"/>
                    </a:lnTo>
                    <a:cubicBezTo>
                      <a:pt x="3970" y="4678"/>
                      <a:pt x="3103" y="5745"/>
                      <a:pt x="3003" y="6946"/>
                    </a:cubicBezTo>
                    <a:cubicBezTo>
                      <a:pt x="1101" y="7780"/>
                      <a:pt x="1" y="9848"/>
                      <a:pt x="468" y="11950"/>
                    </a:cubicBezTo>
                    <a:lnTo>
                      <a:pt x="3837" y="26827"/>
                    </a:lnTo>
                    <a:cubicBezTo>
                      <a:pt x="4297" y="28843"/>
                      <a:pt x="6151" y="30237"/>
                      <a:pt x="8151" y="30237"/>
                    </a:cubicBezTo>
                    <a:cubicBezTo>
                      <a:pt x="8468" y="30237"/>
                      <a:pt x="8788" y="30202"/>
                      <a:pt x="9107" y="30129"/>
                    </a:cubicBezTo>
                    <a:lnTo>
                      <a:pt x="38161" y="23525"/>
                    </a:lnTo>
                    <a:cubicBezTo>
                      <a:pt x="40496" y="22991"/>
                      <a:pt x="41997" y="20623"/>
                      <a:pt x="41464" y="18288"/>
                    </a:cubicBezTo>
                    <a:lnTo>
                      <a:pt x="38061" y="3410"/>
                    </a:lnTo>
                    <a:cubicBezTo>
                      <a:pt x="37600" y="1394"/>
                      <a:pt x="35772" y="0"/>
                      <a:pt x="33778"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5354587" y="2549436"/>
                <a:ext cx="107728" cy="72074"/>
              </a:xfrm>
              <a:custGeom>
                <a:avLst/>
                <a:gdLst/>
                <a:ahLst/>
                <a:cxnLst/>
                <a:rect l="l" t="t" r="r" b="b"/>
                <a:pathLst>
                  <a:path w="6339" h="4241" extrusionOk="0">
                    <a:moveTo>
                      <a:pt x="4773" y="0"/>
                    </a:moveTo>
                    <a:cubicBezTo>
                      <a:pt x="4674" y="0"/>
                      <a:pt x="4573" y="12"/>
                      <a:pt x="4471" y="38"/>
                    </a:cubicBezTo>
                    <a:lnTo>
                      <a:pt x="1102" y="772"/>
                    </a:lnTo>
                    <a:cubicBezTo>
                      <a:pt x="434" y="905"/>
                      <a:pt x="1" y="1539"/>
                      <a:pt x="168" y="2206"/>
                    </a:cubicBezTo>
                    <a:lnTo>
                      <a:pt x="635" y="4241"/>
                    </a:lnTo>
                    <a:lnTo>
                      <a:pt x="6339" y="2940"/>
                    </a:lnTo>
                    <a:lnTo>
                      <a:pt x="5872" y="939"/>
                    </a:lnTo>
                    <a:cubicBezTo>
                      <a:pt x="5787" y="374"/>
                      <a:pt x="5320" y="0"/>
                      <a:pt x="4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5306968" y="2488800"/>
                <a:ext cx="655904" cy="459260"/>
              </a:xfrm>
              <a:custGeom>
                <a:avLst/>
                <a:gdLst/>
                <a:ahLst/>
                <a:cxnLst/>
                <a:rect l="l" t="t" r="r" b="b"/>
                <a:pathLst>
                  <a:path w="38595" h="27024" extrusionOk="0">
                    <a:moveTo>
                      <a:pt x="32118" y="1"/>
                    </a:moveTo>
                    <a:cubicBezTo>
                      <a:pt x="31911" y="1"/>
                      <a:pt x="31700" y="23"/>
                      <a:pt x="31490" y="70"/>
                    </a:cubicBezTo>
                    <a:lnTo>
                      <a:pt x="2436" y="6641"/>
                    </a:lnTo>
                    <a:cubicBezTo>
                      <a:pt x="935" y="6975"/>
                      <a:pt x="1" y="8476"/>
                      <a:pt x="334" y="9977"/>
                    </a:cubicBezTo>
                    <a:lnTo>
                      <a:pt x="3737" y="24854"/>
                    </a:lnTo>
                    <a:cubicBezTo>
                      <a:pt x="4025" y="26150"/>
                      <a:pt x="5183" y="27023"/>
                      <a:pt x="6460" y="27023"/>
                    </a:cubicBezTo>
                    <a:cubicBezTo>
                      <a:pt x="6662" y="27023"/>
                      <a:pt x="6867" y="27002"/>
                      <a:pt x="7072" y="26956"/>
                    </a:cubicBezTo>
                    <a:lnTo>
                      <a:pt x="36127" y="20351"/>
                    </a:lnTo>
                    <a:cubicBezTo>
                      <a:pt x="37628" y="20018"/>
                      <a:pt x="38595" y="18517"/>
                      <a:pt x="38195" y="17015"/>
                    </a:cubicBezTo>
                    <a:lnTo>
                      <a:pt x="34826" y="2138"/>
                    </a:lnTo>
                    <a:cubicBezTo>
                      <a:pt x="34539" y="848"/>
                      <a:pt x="33389" y="1"/>
                      <a:pt x="321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5321720" y="2565938"/>
                <a:ext cx="625280" cy="303879"/>
              </a:xfrm>
              <a:custGeom>
                <a:avLst/>
                <a:gdLst/>
                <a:ahLst/>
                <a:cxnLst/>
                <a:rect l="l" t="t" r="r" b="b"/>
                <a:pathLst>
                  <a:path w="36793" h="17881" extrusionOk="0">
                    <a:moveTo>
                      <a:pt x="34491" y="1"/>
                    </a:moveTo>
                    <a:lnTo>
                      <a:pt x="0" y="7806"/>
                    </a:lnTo>
                    <a:lnTo>
                      <a:pt x="2302" y="17880"/>
                    </a:lnTo>
                    <a:lnTo>
                      <a:pt x="36793" y="10075"/>
                    </a:lnTo>
                    <a:lnTo>
                      <a:pt x="344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6"/>
              <p:cNvSpPr/>
              <p:nvPr/>
            </p:nvSpPr>
            <p:spPr>
              <a:xfrm>
                <a:off x="5458339" y="2759710"/>
                <a:ext cx="61231" cy="55793"/>
              </a:xfrm>
              <a:custGeom>
                <a:avLst/>
                <a:gdLst/>
                <a:ahLst/>
                <a:cxnLst/>
                <a:rect l="l" t="t" r="r" b="b"/>
                <a:pathLst>
                  <a:path w="3603" h="3283" extrusionOk="0">
                    <a:moveTo>
                      <a:pt x="1798" y="0"/>
                    </a:moveTo>
                    <a:cubicBezTo>
                      <a:pt x="1678" y="0"/>
                      <a:pt x="1557" y="13"/>
                      <a:pt x="1434" y="40"/>
                    </a:cubicBezTo>
                    <a:cubicBezTo>
                      <a:pt x="567" y="241"/>
                      <a:pt x="0" y="1141"/>
                      <a:pt x="200" y="2008"/>
                    </a:cubicBezTo>
                    <a:cubicBezTo>
                      <a:pt x="373" y="2758"/>
                      <a:pt x="1044" y="3283"/>
                      <a:pt x="1804" y="3283"/>
                    </a:cubicBezTo>
                    <a:cubicBezTo>
                      <a:pt x="1924" y="3283"/>
                      <a:pt x="2046" y="3270"/>
                      <a:pt x="2168" y="3243"/>
                    </a:cubicBezTo>
                    <a:cubicBezTo>
                      <a:pt x="3036" y="3043"/>
                      <a:pt x="3603" y="2175"/>
                      <a:pt x="3403" y="1308"/>
                    </a:cubicBezTo>
                    <a:cubicBezTo>
                      <a:pt x="3230" y="530"/>
                      <a:pt x="2558" y="0"/>
                      <a:pt x="1798"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6"/>
              <p:cNvSpPr/>
              <p:nvPr/>
            </p:nvSpPr>
            <p:spPr>
              <a:xfrm>
                <a:off x="5464576" y="2569422"/>
                <a:ext cx="339568" cy="297489"/>
              </a:xfrm>
              <a:custGeom>
                <a:avLst/>
                <a:gdLst/>
                <a:ahLst/>
                <a:cxnLst/>
                <a:rect l="l" t="t" r="r" b="b"/>
                <a:pathLst>
                  <a:path w="19981" h="17505" extrusionOk="0">
                    <a:moveTo>
                      <a:pt x="10024" y="0"/>
                    </a:moveTo>
                    <a:cubicBezTo>
                      <a:pt x="7098" y="0"/>
                      <a:pt x="4236" y="1469"/>
                      <a:pt x="2569" y="4132"/>
                    </a:cubicBezTo>
                    <a:cubicBezTo>
                      <a:pt x="0" y="8235"/>
                      <a:pt x="1268" y="13606"/>
                      <a:pt x="5371" y="16174"/>
                    </a:cubicBezTo>
                    <a:cubicBezTo>
                      <a:pt x="6810" y="17075"/>
                      <a:pt x="8410" y="17504"/>
                      <a:pt x="9991" y="17504"/>
                    </a:cubicBezTo>
                    <a:cubicBezTo>
                      <a:pt x="12916" y="17504"/>
                      <a:pt x="15778" y="16036"/>
                      <a:pt x="17446" y="13372"/>
                    </a:cubicBezTo>
                    <a:cubicBezTo>
                      <a:pt x="19981" y="9269"/>
                      <a:pt x="18747" y="3899"/>
                      <a:pt x="14644" y="1330"/>
                    </a:cubicBezTo>
                    <a:cubicBezTo>
                      <a:pt x="13204" y="429"/>
                      <a:pt x="11605" y="0"/>
                      <a:pt x="10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5498582" y="2596664"/>
                <a:ext cx="272116" cy="242427"/>
              </a:xfrm>
              <a:custGeom>
                <a:avLst/>
                <a:gdLst/>
                <a:ahLst/>
                <a:cxnLst/>
                <a:rect l="l" t="t" r="r" b="b"/>
                <a:pathLst>
                  <a:path w="16012" h="14265" extrusionOk="0">
                    <a:moveTo>
                      <a:pt x="7971" y="0"/>
                    </a:moveTo>
                    <a:cubicBezTo>
                      <a:pt x="7231" y="0"/>
                      <a:pt x="6478" y="116"/>
                      <a:pt x="5738" y="361"/>
                    </a:cubicBezTo>
                    <a:cubicBezTo>
                      <a:pt x="2002" y="1595"/>
                      <a:pt x="0" y="5632"/>
                      <a:pt x="1235" y="9368"/>
                    </a:cubicBezTo>
                    <a:cubicBezTo>
                      <a:pt x="2224" y="12363"/>
                      <a:pt x="5015" y="14265"/>
                      <a:pt x="8009" y="14265"/>
                    </a:cubicBezTo>
                    <a:cubicBezTo>
                      <a:pt x="8748" y="14265"/>
                      <a:pt x="9501" y="14149"/>
                      <a:pt x="10241" y="13904"/>
                    </a:cubicBezTo>
                    <a:cubicBezTo>
                      <a:pt x="13977" y="12670"/>
                      <a:pt x="16012" y="8634"/>
                      <a:pt x="14778" y="4898"/>
                    </a:cubicBezTo>
                    <a:cubicBezTo>
                      <a:pt x="13761" y="1902"/>
                      <a:pt x="10965" y="0"/>
                      <a:pt x="79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5501981" y="2596562"/>
                <a:ext cx="218278" cy="204835"/>
              </a:xfrm>
              <a:custGeom>
                <a:avLst/>
                <a:gdLst/>
                <a:ahLst/>
                <a:cxnLst/>
                <a:rect l="l" t="t" r="r" b="b"/>
                <a:pathLst>
                  <a:path w="12844" h="12053" extrusionOk="0">
                    <a:moveTo>
                      <a:pt x="7373" y="0"/>
                    </a:moveTo>
                    <a:cubicBezTo>
                      <a:pt x="7006" y="67"/>
                      <a:pt x="6639" y="100"/>
                      <a:pt x="6272" y="167"/>
                    </a:cubicBezTo>
                    <a:cubicBezTo>
                      <a:pt x="2436" y="1068"/>
                      <a:pt x="1" y="4837"/>
                      <a:pt x="868" y="8740"/>
                    </a:cubicBezTo>
                    <a:cubicBezTo>
                      <a:pt x="868" y="8773"/>
                      <a:pt x="868" y="8806"/>
                      <a:pt x="935" y="8840"/>
                    </a:cubicBezTo>
                    <a:cubicBezTo>
                      <a:pt x="1942" y="10798"/>
                      <a:pt x="4004" y="12052"/>
                      <a:pt x="6237" y="12052"/>
                    </a:cubicBezTo>
                    <a:cubicBezTo>
                      <a:pt x="6667" y="12052"/>
                      <a:pt x="7103" y="12006"/>
                      <a:pt x="7539" y="11909"/>
                    </a:cubicBezTo>
                    <a:cubicBezTo>
                      <a:pt x="10808" y="11141"/>
                      <a:pt x="12843" y="7906"/>
                      <a:pt x="12143" y="4637"/>
                    </a:cubicBezTo>
                    <a:cubicBezTo>
                      <a:pt x="11609" y="2202"/>
                      <a:pt x="9674" y="467"/>
                      <a:pt x="73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3" name="Google Shape;2973;p56"/>
            <p:cNvSpPr/>
            <p:nvPr/>
          </p:nvSpPr>
          <p:spPr>
            <a:xfrm>
              <a:off x="3328533" y="2154942"/>
              <a:ext cx="574840" cy="597494"/>
            </a:xfrm>
            <a:custGeom>
              <a:avLst/>
              <a:gdLst/>
              <a:ahLst/>
              <a:cxnLst/>
              <a:rect l="l" t="t" r="r" b="b"/>
              <a:pathLst>
                <a:path w="33825" h="35158" extrusionOk="0">
                  <a:moveTo>
                    <a:pt x="28020" y="1"/>
                  </a:moveTo>
                  <a:lnTo>
                    <a:pt x="27286" y="902"/>
                  </a:lnTo>
                  <a:cubicBezTo>
                    <a:pt x="26063" y="370"/>
                    <a:pt x="24755" y="109"/>
                    <a:pt x="23451" y="109"/>
                  </a:cubicBezTo>
                  <a:cubicBezTo>
                    <a:pt x="20666" y="109"/>
                    <a:pt x="17898" y="1298"/>
                    <a:pt x="16012" y="3570"/>
                  </a:cubicBezTo>
                  <a:cubicBezTo>
                    <a:pt x="13276" y="6906"/>
                    <a:pt x="13110" y="11643"/>
                    <a:pt x="15445" y="15145"/>
                  </a:cubicBezTo>
                  <a:lnTo>
                    <a:pt x="14177" y="16646"/>
                  </a:lnTo>
                  <a:cubicBezTo>
                    <a:pt x="12954" y="16114"/>
                    <a:pt x="11646" y="15854"/>
                    <a:pt x="10343" y="15854"/>
                  </a:cubicBezTo>
                  <a:cubicBezTo>
                    <a:pt x="7560" y="15854"/>
                    <a:pt x="4799" y="17043"/>
                    <a:pt x="2936" y="19315"/>
                  </a:cubicBezTo>
                  <a:cubicBezTo>
                    <a:pt x="167" y="22650"/>
                    <a:pt x="0" y="27421"/>
                    <a:pt x="2335" y="30923"/>
                  </a:cubicBezTo>
                  <a:lnTo>
                    <a:pt x="1601" y="31790"/>
                  </a:lnTo>
                  <a:lnTo>
                    <a:pt x="5337" y="34926"/>
                  </a:lnTo>
                  <a:lnTo>
                    <a:pt x="6005" y="34125"/>
                  </a:lnTo>
                  <a:cubicBezTo>
                    <a:pt x="7383" y="34820"/>
                    <a:pt x="8878" y="35157"/>
                    <a:pt x="10363" y="35157"/>
                  </a:cubicBezTo>
                  <a:cubicBezTo>
                    <a:pt x="13153" y="35157"/>
                    <a:pt x="15907" y="33966"/>
                    <a:pt x="17780" y="31724"/>
                  </a:cubicBezTo>
                  <a:cubicBezTo>
                    <a:pt x="20648" y="28254"/>
                    <a:pt x="20682" y="23251"/>
                    <a:pt x="18080" y="19748"/>
                  </a:cubicBezTo>
                  <a:lnTo>
                    <a:pt x="19147" y="18447"/>
                  </a:lnTo>
                  <a:cubicBezTo>
                    <a:pt x="20526" y="19142"/>
                    <a:pt x="22017" y="19479"/>
                    <a:pt x="23497" y="19479"/>
                  </a:cubicBezTo>
                  <a:cubicBezTo>
                    <a:pt x="26281" y="19479"/>
                    <a:pt x="29028" y="18288"/>
                    <a:pt x="30922" y="16046"/>
                  </a:cubicBezTo>
                  <a:cubicBezTo>
                    <a:pt x="33791" y="12577"/>
                    <a:pt x="33824" y="7573"/>
                    <a:pt x="31123" y="3937"/>
                  </a:cubicBezTo>
                  <a:lnTo>
                    <a:pt x="31790" y="3136"/>
                  </a:lnTo>
                  <a:lnTo>
                    <a:pt x="28020"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3394285" y="2195202"/>
              <a:ext cx="437660" cy="516447"/>
            </a:xfrm>
            <a:custGeom>
              <a:avLst/>
              <a:gdLst/>
              <a:ahLst/>
              <a:cxnLst/>
              <a:rect l="l" t="t" r="r" b="b"/>
              <a:pathLst>
                <a:path w="25753" h="30389" extrusionOk="0">
                  <a:moveTo>
                    <a:pt x="24418" y="0"/>
                  </a:moveTo>
                  <a:lnTo>
                    <a:pt x="1" y="29288"/>
                  </a:lnTo>
                  <a:lnTo>
                    <a:pt x="1335" y="30389"/>
                  </a:lnTo>
                  <a:lnTo>
                    <a:pt x="25752" y="1101"/>
                  </a:lnTo>
                  <a:lnTo>
                    <a:pt x="24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3349504" y="2452568"/>
              <a:ext cx="311238" cy="273816"/>
            </a:xfrm>
            <a:custGeom>
              <a:avLst/>
              <a:gdLst/>
              <a:ahLst/>
              <a:cxnLst/>
              <a:rect l="l" t="t" r="r" b="b"/>
              <a:pathLst>
                <a:path w="18314" h="16112" extrusionOk="0">
                  <a:moveTo>
                    <a:pt x="9135" y="1"/>
                  </a:moveTo>
                  <a:cubicBezTo>
                    <a:pt x="8066" y="1"/>
                    <a:pt x="6980" y="215"/>
                    <a:pt x="5938" y="668"/>
                  </a:cubicBezTo>
                  <a:cubicBezTo>
                    <a:pt x="1869" y="2469"/>
                    <a:pt x="1" y="7206"/>
                    <a:pt x="1802" y="11275"/>
                  </a:cubicBezTo>
                  <a:cubicBezTo>
                    <a:pt x="3117" y="14303"/>
                    <a:pt x="6075" y="16112"/>
                    <a:pt x="9180" y="16112"/>
                  </a:cubicBezTo>
                  <a:cubicBezTo>
                    <a:pt x="10248" y="16112"/>
                    <a:pt x="11334" y="15898"/>
                    <a:pt x="12376" y="15445"/>
                  </a:cubicBezTo>
                  <a:cubicBezTo>
                    <a:pt x="16446" y="13644"/>
                    <a:pt x="18314" y="8907"/>
                    <a:pt x="16546" y="4837"/>
                  </a:cubicBezTo>
                  <a:cubicBezTo>
                    <a:pt x="15206" y="1810"/>
                    <a:pt x="12241" y="1"/>
                    <a:pt x="9135"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3360279" y="2460640"/>
              <a:ext cx="288567" cy="257263"/>
            </a:xfrm>
            <a:custGeom>
              <a:avLst/>
              <a:gdLst/>
              <a:ahLst/>
              <a:cxnLst/>
              <a:rect l="l" t="t" r="r" b="b"/>
              <a:pathLst>
                <a:path w="16980" h="15138" extrusionOk="0">
                  <a:moveTo>
                    <a:pt x="8498" y="0"/>
                  </a:moveTo>
                  <a:cubicBezTo>
                    <a:pt x="6333" y="0"/>
                    <a:pt x="4191" y="923"/>
                    <a:pt x="2702" y="2728"/>
                  </a:cubicBezTo>
                  <a:cubicBezTo>
                    <a:pt x="0" y="5930"/>
                    <a:pt x="434" y="10733"/>
                    <a:pt x="3636" y="13402"/>
                  </a:cubicBezTo>
                  <a:cubicBezTo>
                    <a:pt x="5065" y="14566"/>
                    <a:pt x="6793" y="15137"/>
                    <a:pt x="8507" y="15137"/>
                  </a:cubicBezTo>
                  <a:cubicBezTo>
                    <a:pt x="10675" y="15137"/>
                    <a:pt x="12820" y="14223"/>
                    <a:pt x="14311" y="12435"/>
                  </a:cubicBezTo>
                  <a:cubicBezTo>
                    <a:pt x="16979" y="9232"/>
                    <a:pt x="16579" y="4429"/>
                    <a:pt x="13377" y="1760"/>
                  </a:cubicBezTo>
                  <a:cubicBezTo>
                    <a:pt x="11946" y="580"/>
                    <a:pt x="10215" y="0"/>
                    <a:pt x="8498" y="0"/>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3457216" y="2460555"/>
              <a:ext cx="85041" cy="256872"/>
            </a:xfrm>
            <a:custGeom>
              <a:avLst/>
              <a:gdLst/>
              <a:ahLst/>
              <a:cxnLst/>
              <a:rect l="l" t="t" r="r" b="b"/>
              <a:pathLst>
                <a:path w="5004" h="15115" extrusionOk="0">
                  <a:moveTo>
                    <a:pt x="2868" y="0"/>
                  </a:moveTo>
                  <a:cubicBezTo>
                    <a:pt x="1881" y="0"/>
                    <a:pt x="911" y="188"/>
                    <a:pt x="0" y="565"/>
                  </a:cubicBezTo>
                  <a:lnTo>
                    <a:pt x="67" y="14608"/>
                  </a:lnTo>
                  <a:cubicBezTo>
                    <a:pt x="968" y="14946"/>
                    <a:pt x="1900" y="15115"/>
                    <a:pt x="2834" y="15115"/>
                  </a:cubicBezTo>
                  <a:cubicBezTo>
                    <a:pt x="3561" y="15115"/>
                    <a:pt x="4289" y="15012"/>
                    <a:pt x="5004" y="14808"/>
                  </a:cubicBezTo>
                  <a:lnTo>
                    <a:pt x="4904" y="264"/>
                  </a:lnTo>
                  <a:cubicBezTo>
                    <a:pt x="4226" y="88"/>
                    <a:pt x="3543" y="0"/>
                    <a:pt x="2868" y="0"/>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3586459" y="2185872"/>
              <a:ext cx="282330" cy="273255"/>
            </a:xfrm>
            <a:custGeom>
              <a:avLst/>
              <a:gdLst/>
              <a:ahLst/>
              <a:cxnLst/>
              <a:rect l="l" t="t" r="r" b="b"/>
              <a:pathLst>
                <a:path w="16613" h="16079" extrusionOk="0">
                  <a:moveTo>
                    <a:pt x="8299" y="1"/>
                  </a:moveTo>
                  <a:cubicBezTo>
                    <a:pt x="8135" y="1"/>
                    <a:pt x="7971" y="6"/>
                    <a:pt x="7806" y="16"/>
                  </a:cubicBezTo>
                  <a:cubicBezTo>
                    <a:pt x="3370" y="282"/>
                    <a:pt x="1" y="4118"/>
                    <a:pt x="268" y="8555"/>
                  </a:cubicBezTo>
                  <a:cubicBezTo>
                    <a:pt x="555" y="12807"/>
                    <a:pt x="4061" y="16079"/>
                    <a:pt x="8258" y="16079"/>
                  </a:cubicBezTo>
                  <a:cubicBezTo>
                    <a:pt x="8440" y="16079"/>
                    <a:pt x="8623" y="16073"/>
                    <a:pt x="8807" y="16060"/>
                  </a:cubicBezTo>
                  <a:cubicBezTo>
                    <a:pt x="13244" y="15794"/>
                    <a:pt x="16613" y="11991"/>
                    <a:pt x="16346" y="7554"/>
                  </a:cubicBezTo>
                  <a:cubicBezTo>
                    <a:pt x="16089" y="3283"/>
                    <a:pt x="12523" y="1"/>
                    <a:pt x="8299"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3583638" y="2193588"/>
              <a:ext cx="288550" cy="257212"/>
            </a:xfrm>
            <a:custGeom>
              <a:avLst/>
              <a:gdLst/>
              <a:ahLst/>
              <a:cxnLst/>
              <a:rect l="l" t="t" r="r" b="b"/>
              <a:pathLst>
                <a:path w="16979" h="15135" extrusionOk="0">
                  <a:moveTo>
                    <a:pt x="8465" y="0"/>
                  </a:moveTo>
                  <a:cubicBezTo>
                    <a:pt x="6301" y="0"/>
                    <a:pt x="4154" y="915"/>
                    <a:pt x="2669" y="2697"/>
                  </a:cubicBezTo>
                  <a:cubicBezTo>
                    <a:pt x="0" y="5933"/>
                    <a:pt x="434" y="10703"/>
                    <a:pt x="3636" y="13371"/>
                  </a:cubicBezTo>
                  <a:cubicBezTo>
                    <a:pt x="5056" y="14554"/>
                    <a:pt x="6790" y="15134"/>
                    <a:pt x="8513" y="15134"/>
                  </a:cubicBezTo>
                  <a:cubicBezTo>
                    <a:pt x="10678" y="15134"/>
                    <a:pt x="12825" y="14220"/>
                    <a:pt x="14310" y="12437"/>
                  </a:cubicBezTo>
                  <a:cubicBezTo>
                    <a:pt x="16979" y="9202"/>
                    <a:pt x="16512" y="4465"/>
                    <a:pt x="13343" y="1763"/>
                  </a:cubicBezTo>
                  <a:cubicBezTo>
                    <a:pt x="11923" y="580"/>
                    <a:pt x="10189" y="0"/>
                    <a:pt x="8465" y="0"/>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3679436" y="2193537"/>
              <a:ext cx="85041" cy="256889"/>
            </a:xfrm>
            <a:custGeom>
              <a:avLst/>
              <a:gdLst/>
              <a:ahLst/>
              <a:cxnLst/>
              <a:rect l="l" t="t" r="r" b="b"/>
              <a:pathLst>
                <a:path w="5004" h="15116" extrusionOk="0">
                  <a:moveTo>
                    <a:pt x="2990" y="1"/>
                  </a:moveTo>
                  <a:cubicBezTo>
                    <a:pt x="1962" y="1"/>
                    <a:pt x="938" y="186"/>
                    <a:pt x="0" y="532"/>
                  </a:cubicBezTo>
                  <a:lnTo>
                    <a:pt x="100" y="14609"/>
                  </a:lnTo>
                  <a:cubicBezTo>
                    <a:pt x="982" y="14946"/>
                    <a:pt x="1906" y="15115"/>
                    <a:pt x="2837" y="15115"/>
                  </a:cubicBezTo>
                  <a:cubicBezTo>
                    <a:pt x="3561" y="15115"/>
                    <a:pt x="4289" y="15013"/>
                    <a:pt x="5004" y="14809"/>
                  </a:cubicBezTo>
                  <a:lnTo>
                    <a:pt x="4937" y="232"/>
                  </a:lnTo>
                  <a:cubicBezTo>
                    <a:pt x="4301" y="76"/>
                    <a:pt x="3645" y="1"/>
                    <a:pt x="2990" y="1"/>
                  </a:cubicBez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4765591" y="1652125"/>
              <a:ext cx="841280" cy="900234"/>
            </a:xfrm>
            <a:custGeom>
              <a:avLst/>
              <a:gdLst/>
              <a:ahLst/>
              <a:cxnLst/>
              <a:rect l="l" t="t" r="r" b="b"/>
              <a:pathLst>
                <a:path w="49503" h="52972" extrusionOk="0">
                  <a:moveTo>
                    <a:pt x="35359" y="0"/>
                  </a:moveTo>
                  <a:lnTo>
                    <a:pt x="32290" y="4170"/>
                  </a:lnTo>
                  <a:lnTo>
                    <a:pt x="21283" y="534"/>
                  </a:lnTo>
                  <a:lnTo>
                    <a:pt x="19014" y="7305"/>
                  </a:lnTo>
                  <a:lnTo>
                    <a:pt x="1" y="37994"/>
                  </a:lnTo>
                  <a:lnTo>
                    <a:pt x="24151" y="52971"/>
                  </a:lnTo>
                  <a:lnTo>
                    <a:pt x="43332" y="22049"/>
                  </a:lnTo>
                  <a:lnTo>
                    <a:pt x="41664" y="21015"/>
                  </a:lnTo>
                  <a:lnTo>
                    <a:pt x="49503" y="10541"/>
                  </a:lnTo>
                  <a:lnTo>
                    <a:pt x="35359"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4976476" y="1695206"/>
              <a:ext cx="400238" cy="583915"/>
            </a:xfrm>
            <a:custGeom>
              <a:avLst/>
              <a:gdLst/>
              <a:ahLst/>
              <a:cxnLst/>
              <a:rect l="l" t="t" r="r" b="b"/>
              <a:pathLst>
                <a:path w="23551" h="34359" extrusionOk="0">
                  <a:moveTo>
                    <a:pt x="9841" y="0"/>
                  </a:moveTo>
                  <a:lnTo>
                    <a:pt x="1" y="29855"/>
                  </a:lnTo>
                  <a:lnTo>
                    <a:pt x="13677" y="34358"/>
                  </a:lnTo>
                  <a:lnTo>
                    <a:pt x="23551" y="4537"/>
                  </a:lnTo>
                  <a:lnTo>
                    <a:pt x="98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5131806" y="1695206"/>
              <a:ext cx="244908" cy="112827"/>
            </a:xfrm>
            <a:custGeom>
              <a:avLst/>
              <a:gdLst/>
              <a:ahLst/>
              <a:cxnLst/>
              <a:rect l="l" t="t" r="r" b="b"/>
              <a:pathLst>
                <a:path w="14411" h="6639" extrusionOk="0">
                  <a:moveTo>
                    <a:pt x="734" y="0"/>
                  </a:moveTo>
                  <a:lnTo>
                    <a:pt x="0" y="2135"/>
                  </a:lnTo>
                  <a:lnTo>
                    <a:pt x="13710" y="6638"/>
                  </a:lnTo>
                  <a:lnTo>
                    <a:pt x="14411" y="4503"/>
                  </a:lnTo>
                  <a:lnTo>
                    <a:pt x="7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5001424" y="1752461"/>
              <a:ext cx="155347" cy="439920"/>
            </a:xfrm>
            <a:custGeom>
              <a:avLst/>
              <a:gdLst/>
              <a:ahLst/>
              <a:cxnLst/>
              <a:rect l="l" t="t" r="r" b="b"/>
              <a:pathLst>
                <a:path w="9141" h="25886" extrusionOk="0">
                  <a:moveTo>
                    <a:pt x="8473" y="0"/>
                  </a:moveTo>
                  <a:lnTo>
                    <a:pt x="0" y="25652"/>
                  </a:lnTo>
                  <a:lnTo>
                    <a:pt x="667" y="25885"/>
                  </a:lnTo>
                  <a:lnTo>
                    <a:pt x="9140" y="200"/>
                  </a:lnTo>
                  <a:lnTo>
                    <a:pt x="8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6"/>
            <p:cNvSpPr/>
            <p:nvPr/>
          </p:nvSpPr>
          <p:spPr>
            <a:xfrm>
              <a:off x="5166390" y="1806877"/>
              <a:ext cx="168943" cy="444458"/>
            </a:xfrm>
            <a:custGeom>
              <a:avLst/>
              <a:gdLst/>
              <a:ahLst/>
              <a:cxnLst/>
              <a:rect l="l" t="t" r="r" b="b"/>
              <a:pathLst>
                <a:path w="9941" h="26153" extrusionOk="0">
                  <a:moveTo>
                    <a:pt x="8473" y="1"/>
                  </a:moveTo>
                  <a:lnTo>
                    <a:pt x="0" y="25652"/>
                  </a:lnTo>
                  <a:lnTo>
                    <a:pt x="1468" y="26153"/>
                  </a:lnTo>
                  <a:lnTo>
                    <a:pt x="9941" y="501"/>
                  </a:lnTo>
                  <a:lnTo>
                    <a:pt x="8473"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6"/>
            <p:cNvSpPr/>
            <p:nvPr/>
          </p:nvSpPr>
          <p:spPr>
            <a:xfrm>
              <a:off x="5026355" y="1760958"/>
              <a:ext cx="155925" cy="439920"/>
            </a:xfrm>
            <a:custGeom>
              <a:avLst/>
              <a:gdLst/>
              <a:ahLst/>
              <a:cxnLst/>
              <a:rect l="l" t="t" r="r" b="b"/>
              <a:pathLst>
                <a:path w="9175" h="25886" extrusionOk="0">
                  <a:moveTo>
                    <a:pt x="8507" y="1"/>
                  </a:moveTo>
                  <a:lnTo>
                    <a:pt x="1" y="25652"/>
                  </a:lnTo>
                  <a:lnTo>
                    <a:pt x="701" y="25886"/>
                  </a:lnTo>
                  <a:lnTo>
                    <a:pt x="9174" y="234"/>
                  </a:lnTo>
                  <a:lnTo>
                    <a:pt x="8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6"/>
            <p:cNvSpPr/>
            <p:nvPr/>
          </p:nvSpPr>
          <p:spPr>
            <a:xfrm>
              <a:off x="5051303" y="1768895"/>
              <a:ext cx="155347" cy="439360"/>
            </a:xfrm>
            <a:custGeom>
              <a:avLst/>
              <a:gdLst/>
              <a:ahLst/>
              <a:cxnLst/>
              <a:rect l="l" t="t" r="r" b="b"/>
              <a:pathLst>
                <a:path w="9141" h="25853" extrusionOk="0">
                  <a:moveTo>
                    <a:pt x="8473" y="1"/>
                  </a:moveTo>
                  <a:lnTo>
                    <a:pt x="1" y="25652"/>
                  </a:lnTo>
                  <a:lnTo>
                    <a:pt x="668" y="25852"/>
                  </a:lnTo>
                  <a:lnTo>
                    <a:pt x="9141" y="201"/>
                  </a:lnTo>
                  <a:lnTo>
                    <a:pt x="8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6"/>
            <p:cNvSpPr/>
            <p:nvPr/>
          </p:nvSpPr>
          <p:spPr>
            <a:xfrm>
              <a:off x="5076811" y="1777409"/>
              <a:ext cx="155347" cy="439920"/>
            </a:xfrm>
            <a:custGeom>
              <a:avLst/>
              <a:gdLst/>
              <a:ahLst/>
              <a:cxnLst/>
              <a:rect l="l" t="t" r="r" b="b"/>
              <a:pathLst>
                <a:path w="9141" h="25886" extrusionOk="0">
                  <a:moveTo>
                    <a:pt x="8473" y="0"/>
                  </a:moveTo>
                  <a:lnTo>
                    <a:pt x="1" y="25652"/>
                  </a:lnTo>
                  <a:lnTo>
                    <a:pt x="668" y="25885"/>
                  </a:lnTo>
                  <a:lnTo>
                    <a:pt x="9141" y="234"/>
                  </a:lnTo>
                  <a:lnTo>
                    <a:pt x="8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6"/>
            <p:cNvSpPr/>
            <p:nvPr/>
          </p:nvSpPr>
          <p:spPr>
            <a:xfrm>
              <a:off x="5101759" y="1785345"/>
              <a:ext cx="155908" cy="439920"/>
            </a:xfrm>
            <a:custGeom>
              <a:avLst/>
              <a:gdLst/>
              <a:ahLst/>
              <a:cxnLst/>
              <a:rect l="l" t="t" r="r" b="b"/>
              <a:pathLst>
                <a:path w="9174" h="25886" extrusionOk="0">
                  <a:moveTo>
                    <a:pt x="8507" y="0"/>
                  </a:moveTo>
                  <a:lnTo>
                    <a:pt x="0" y="25652"/>
                  </a:lnTo>
                  <a:lnTo>
                    <a:pt x="701" y="25885"/>
                  </a:lnTo>
                  <a:lnTo>
                    <a:pt x="9174" y="234"/>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6"/>
            <p:cNvSpPr/>
            <p:nvPr/>
          </p:nvSpPr>
          <p:spPr>
            <a:xfrm>
              <a:off x="5053002" y="1690669"/>
              <a:ext cx="515886" cy="574840"/>
            </a:xfrm>
            <a:custGeom>
              <a:avLst/>
              <a:gdLst/>
              <a:ahLst/>
              <a:cxnLst/>
              <a:rect l="l" t="t" r="r" b="b"/>
              <a:pathLst>
                <a:path w="30356" h="33825" extrusionOk="0">
                  <a:moveTo>
                    <a:pt x="18814" y="0"/>
                  </a:moveTo>
                  <a:lnTo>
                    <a:pt x="1" y="25185"/>
                  </a:lnTo>
                  <a:lnTo>
                    <a:pt x="11576" y="33825"/>
                  </a:lnTo>
                  <a:lnTo>
                    <a:pt x="30356" y="8607"/>
                  </a:lnTo>
                  <a:lnTo>
                    <a:pt x="188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6"/>
            <p:cNvSpPr/>
            <p:nvPr/>
          </p:nvSpPr>
          <p:spPr>
            <a:xfrm>
              <a:off x="5349489" y="1690669"/>
              <a:ext cx="219399" cy="176879"/>
            </a:xfrm>
            <a:custGeom>
              <a:avLst/>
              <a:gdLst/>
              <a:ahLst/>
              <a:cxnLst/>
              <a:rect l="l" t="t" r="r" b="b"/>
              <a:pathLst>
                <a:path w="12910" h="10408" extrusionOk="0">
                  <a:moveTo>
                    <a:pt x="1335" y="0"/>
                  </a:moveTo>
                  <a:lnTo>
                    <a:pt x="1" y="1802"/>
                  </a:lnTo>
                  <a:lnTo>
                    <a:pt x="11542" y="10408"/>
                  </a:lnTo>
                  <a:lnTo>
                    <a:pt x="12910" y="8607"/>
                  </a:lnTo>
                  <a:lnTo>
                    <a:pt x="13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6"/>
            <p:cNvSpPr/>
            <p:nvPr/>
          </p:nvSpPr>
          <p:spPr>
            <a:xfrm>
              <a:off x="5080788" y="1745085"/>
              <a:ext cx="284590" cy="375307"/>
            </a:xfrm>
            <a:custGeom>
              <a:avLst/>
              <a:gdLst/>
              <a:ahLst/>
              <a:cxnLst/>
              <a:rect l="l" t="t" r="r" b="b"/>
              <a:pathLst>
                <a:path w="16746" h="22084" extrusionOk="0">
                  <a:moveTo>
                    <a:pt x="16178" y="1"/>
                  </a:moveTo>
                  <a:lnTo>
                    <a:pt x="0" y="21649"/>
                  </a:lnTo>
                  <a:lnTo>
                    <a:pt x="567" y="22083"/>
                  </a:lnTo>
                  <a:lnTo>
                    <a:pt x="16746" y="401"/>
                  </a:lnTo>
                  <a:lnTo>
                    <a:pt x="161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6"/>
            <p:cNvSpPr/>
            <p:nvPr/>
          </p:nvSpPr>
          <p:spPr>
            <a:xfrm>
              <a:off x="5220245" y="1848259"/>
              <a:ext cx="295365" cy="383804"/>
            </a:xfrm>
            <a:custGeom>
              <a:avLst/>
              <a:gdLst/>
              <a:ahLst/>
              <a:cxnLst/>
              <a:rect l="l" t="t" r="r" b="b"/>
              <a:pathLst>
                <a:path w="17380" h="22584" extrusionOk="0">
                  <a:moveTo>
                    <a:pt x="16145" y="1"/>
                  </a:moveTo>
                  <a:lnTo>
                    <a:pt x="0" y="21649"/>
                  </a:lnTo>
                  <a:lnTo>
                    <a:pt x="1234" y="22583"/>
                  </a:lnTo>
                  <a:lnTo>
                    <a:pt x="17379" y="935"/>
                  </a:lnTo>
                  <a:lnTo>
                    <a:pt x="161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5101759" y="1760397"/>
              <a:ext cx="284590" cy="375290"/>
            </a:xfrm>
            <a:custGeom>
              <a:avLst/>
              <a:gdLst/>
              <a:ahLst/>
              <a:cxnLst/>
              <a:rect l="l" t="t" r="r" b="b"/>
              <a:pathLst>
                <a:path w="16746" h="22083" extrusionOk="0">
                  <a:moveTo>
                    <a:pt x="16179" y="0"/>
                  </a:moveTo>
                  <a:lnTo>
                    <a:pt x="0" y="21682"/>
                  </a:lnTo>
                  <a:lnTo>
                    <a:pt x="568" y="22083"/>
                  </a:lnTo>
                  <a:lnTo>
                    <a:pt x="16746" y="434"/>
                  </a:lnTo>
                  <a:lnTo>
                    <a:pt x="16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6"/>
            <p:cNvSpPr/>
            <p:nvPr/>
          </p:nvSpPr>
          <p:spPr>
            <a:xfrm>
              <a:off x="5123308" y="1776270"/>
              <a:ext cx="284013" cy="375290"/>
            </a:xfrm>
            <a:custGeom>
              <a:avLst/>
              <a:gdLst/>
              <a:ahLst/>
              <a:cxnLst/>
              <a:rect l="l" t="t" r="r" b="b"/>
              <a:pathLst>
                <a:path w="16712" h="22083" extrusionOk="0">
                  <a:moveTo>
                    <a:pt x="16145" y="0"/>
                  </a:moveTo>
                  <a:lnTo>
                    <a:pt x="0" y="21649"/>
                  </a:lnTo>
                  <a:lnTo>
                    <a:pt x="567" y="22083"/>
                  </a:lnTo>
                  <a:lnTo>
                    <a:pt x="16712" y="401"/>
                  </a:lnTo>
                  <a:lnTo>
                    <a:pt x="16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5144841" y="1792143"/>
              <a:ext cx="284030" cy="375290"/>
            </a:xfrm>
            <a:custGeom>
              <a:avLst/>
              <a:gdLst/>
              <a:ahLst/>
              <a:cxnLst/>
              <a:rect l="l" t="t" r="r" b="b"/>
              <a:pathLst>
                <a:path w="16713" h="22083" extrusionOk="0">
                  <a:moveTo>
                    <a:pt x="16145" y="0"/>
                  </a:moveTo>
                  <a:lnTo>
                    <a:pt x="1" y="21649"/>
                  </a:lnTo>
                  <a:lnTo>
                    <a:pt x="568" y="22083"/>
                  </a:lnTo>
                  <a:lnTo>
                    <a:pt x="16713" y="434"/>
                  </a:lnTo>
                  <a:lnTo>
                    <a:pt x="16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5165812" y="1807438"/>
              <a:ext cx="284030" cy="375307"/>
            </a:xfrm>
            <a:custGeom>
              <a:avLst/>
              <a:gdLst/>
              <a:ahLst/>
              <a:cxnLst/>
              <a:rect l="l" t="t" r="r" b="b"/>
              <a:pathLst>
                <a:path w="16713" h="22084" extrusionOk="0">
                  <a:moveTo>
                    <a:pt x="16146" y="1"/>
                  </a:moveTo>
                  <a:lnTo>
                    <a:pt x="1" y="21683"/>
                  </a:lnTo>
                  <a:lnTo>
                    <a:pt x="568" y="22083"/>
                  </a:lnTo>
                  <a:lnTo>
                    <a:pt x="16713" y="435"/>
                  </a:lnTo>
                  <a:lnTo>
                    <a:pt x="161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4803013" y="1809715"/>
              <a:ext cx="661580" cy="705222"/>
            </a:xfrm>
            <a:custGeom>
              <a:avLst/>
              <a:gdLst/>
              <a:ahLst/>
              <a:cxnLst/>
              <a:rect l="l" t="t" r="r" b="b"/>
              <a:pathLst>
                <a:path w="38929" h="41497" extrusionOk="0">
                  <a:moveTo>
                    <a:pt x="17479" y="0"/>
                  </a:moveTo>
                  <a:lnTo>
                    <a:pt x="0" y="28154"/>
                  </a:lnTo>
                  <a:lnTo>
                    <a:pt x="21449" y="41497"/>
                  </a:lnTo>
                  <a:lnTo>
                    <a:pt x="38928" y="13310"/>
                  </a:lnTo>
                  <a:lnTo>
                    <a:pt x="17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6"/>
            <p:cNvSpPr/>
            <p:nvPr/>
          </p:nvSpPr>
          <p:spPr>
            <a:xfrm>
              <a:off x="4802435" y="2036473"/>
              <a:ext cx="662158" cy="479042"/>
            </a:xfrm>
            <a:custGeom>
              <a:avLst/>
              <a:gdLst/>
              <a:ahLst/>
              <a:cxnLst/>
              <a:rect l="l" t="t" r="r" b="b"/>
              <a:pathLst>
                <a:path w="38963" h="28188" extrusionOk="0">
                  <a:moveTo>
                    <a:pt x="38962" y="0"/>
                  </a:moveTo>
                  <a:lnTo>
                    <a:pt x="1" y="14844"/>
                  </a:lnTo>
                  <a:lnTo>
                    <a:pt x="21483" y="28187"/>
                  </a:lnTo>
                  <a:lnTo>
                    <a:pt x="38962" y="0"/>
                  </a:ln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6"/>
            <p:cNvSpPr/>
            <p:nvPr/>
          </p:nvSpPr>
          <p:spPr>
            <a:xfrm>
              <a:off x="5112534" y="1912328"/>
              <a:ext cx="40821" cy="39121"/>
            </a:xfrm>
            <a:custGeom>
              <a:avLst/>
              <a:gdLst/>
              <a:ahLst/>
              <a:cxnLst/>
              <a:rect l="l" t="t" r="r" b="b"/>
              <a:pathLst>
                <a:path w="2402" h="2302" extrusionOk="0">
                  <a:moveTo>
                    <a:pt x="1401" y="634"/>
                  </a:moveTo>
                  <a:lnTo>
                    <a:pt x="1601" y="734"/>
                  </a:lnTo>
                  <a:cubicBezTo>
                    <a:pt x="1735" y="834"/>
                    <a:pt x="1768" y="901"/>
                    <a:pt x="1835" y="1001"/>
                  </a:cubicBezTo>
                  <a:cubicBezTo>
                    <a:pt x="1868" y="1067"/>
                    <a:pt x="1835" y="1201"/>
                    <a:pt x="1768" y="1301"/>
                  </a:cubicBezTo>
                  <a:cubicBezTo>
                    <a:pt x="1701" y="1368"/>
                    <a:pt x="1601" y="1468"/>
                    <a:pt x="1535" y="1468"/>
                  </a:cubicBezTo>
                  <a:cubicBezTo>
                    <a:pt x="1435" y="1468"/>
                    <a:pt x="1335" y="1401"/>
                    <a:pt x="1201" y="1334"/>
                  </a:cubicBezTo>
                  <a:lnTo>
                    <a:pt x="1068" y="1234"/>
                  </a:lnTo>
                  <a:lnTo>
                    <a:pt x="1401" y="634"/>
                  </a:lnTo>
                  <a:close/>
                  <a:moveTo>
                    <a:pt x="1234" y="0"/>
                  </a:moveTo>
                  <a:lnTo>
                    <a:pt x="0" y="2035"/>
                  </a:lnTo>
                  <a:lnTo>
                    <a:pt x="401" y="2302"/>
                  </a:lnTo>
                  <a:lnTo>
                    <a:pt x="868" y="1568"/>
                  </a:lnTo>
                  <a:lnTo>
                    <a:pt x="1034" y="1701"/>
                  </a:lnTo>
                  <a:cubicBezTo>
                    <a:pt x="1218" y="1832"/>
                    <a:pt x="1422" y="1922"/>
                    <a:pt x="1598" y="1922"/>
                  </a:cubicBezTo>
                  <a:cubicBezTo>
                    <a:pt x="1646" y="1922"/>
                    <a:pt x="1692" y="1916"/>
                    <a:pt x="1735" y="1901"/>
                  </a:cubicBezTo>
                  <a:cubicBezTo>
                    <a:pt x="1935" y="1868"/>
                    <a:pt x="2102" y="1735"/>
                    <a:pt x="2235" y="1534"/>
                  </a:cubicBezTo>
                  <a:cubicBezTo>
                    <a:pt x="2402" y="1334"/>
                    <a:pt x="2402" y="1134"/>
                    <a:pt x="2369" y="901"/>
                  </a:cubicBezTo>
                  <a:cubicBezTo>
                    <a:pt x="2335" y="734"/>
                    <a:pt x="2168" y="567"/>
                    <a:pt x="1902" y="400"/>
                  </a:cubicBezTo>
                  <a:lnTo>
                    <a:pt x="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5138604" y="1935560"/>
              <a:ext cx="43098" cy="48213"/>
            </a:xfrm>
            <a:custGeom>
              <a:avLst/>
              <a:gdLst/>
              <a:ahLst/>
              <a:cxnLst/>
              <a:rect l="l" t="t" r="r" b="b"/>
              <a:pathLst>
                <a:path w="2536" h="2837" extrusionOk="0">
                  <a:moveTo>
                    <a:pt x="2035" y="501"/>
                  </a:moveTo>
                  <a:cubicBezTo>
                    <a:pt x="2035" y="534"/>
                    <a:pt x="2002" y="601"/>
                    <a:pt x="2002" y="668"/>
                  </a:cubicBezTo>
                  <a:cubicBezTo>
                    <a:pt x="1969" y="701"/>
                    <a:pt x="1869" y="1001"/>
                    <a:pt x="1735" y="1535"/>
                  </a:cubicBezTo>
                  <a:lnTo>
                    <a:pt x="1235" y="1202"/>
                  </a:lnTo>
                  <a:cubicBezTo>
                    <a:pt x="1669" y="835"/>
                    <a:pt x="1969" y="601"/>
                    <a:pt x="2035" y="501"/>
                  </a:cubicBezTo>
                  <a:close/>
                  <a:moveTo>
                    <a:pt x="2002" y="1"/>
                  </a:moveTo>
                  <a:lnTo>
                    <a:pt x="1" y="1602"/>
                  </a:lnTo>
                  <a:lnTo>
                    <a:pt x="434" y="1869"/>
                  </a:lnTo>
                  <a:lnTo>
                    <a:pt x="901" y="1502"/>
                  </a:lnTo>
                  <a:lnTo>
                    <a:pt x="1669" y="1969"/>
                  </a:lnTo>
                  <a:lnTo>
                    <a:pt x="1502" y="2536"/>
                  </a:lnTo>
                  <a:lnTo>
                    <a:pt x="2002" y="2836"/>
                  </a:lnTo>
                  <a:lnTo>
                    <a:pt x="2536" y="334"/>
                  </a:lnTo>
                  <a:lnTo>
                    <a:pt x="2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5174887" y="1954696"/>
              <a:ext cx="41399" cy="39988"/>
            </a:xfrm>
            <a:custGeom>
              <a:avLst/>
              <a:gdLst/>
              <a:ahLst/>
              <a:cxnLst/>
              <a:rect l="l" t="t" r="r" b="b"/>
              <a:pathLst>
                <a:path w="2436" h="2353" extrusionOk="0">
                  <a:moveTo>
                    <a:pt x="1423" y="0"/>
                  </a:moveTo>
                  <a:cubicBezTo>
                    <a:pt x="1393" y="0"/>
                    <a:pt x="1363" y="3"/>
                    <a:pt x="1335" y="9"/>
                  </a:cubicBezTo>
                  <a:cubicBezTo>
                    <a:pt x="1101" y="9"/>
                    <a:pt x="1001" y="142"/>
                    <a:pt x="868" y="309"/>
                  </a:cubicBezTo>
                  <a:cubicBezTo>
                    <a:pt x="834" y="376"/>
                    <a:pt x="768" y="509"/>
                    <a:pt x="768" y="576"/>
                  </a:cubicBezTo>
                  <a:cubicBezTo>
                    <a:pt x="768" y="709"/>
                    <a:pt x="768" y="809"/>
                    <a:pt x="834" y="876"/>
                  </a:cubicBezTo>
                  <a:cubicBezTo>
                    <a:pt x="834" y="976"/>
                    <a:pt x="901" y="1076"/>
                    <a:pt x="1001" y="1210"/>
                  </a:cubicBezTo>
                  <a:cubicBezTo>
                    <a:pt x="1068" y="1343"/>
                    <a:pt x="1101" y="1477"/>
                    <a:pt x="1168" y="1510"/>
                  </a:cubicBezTo>
                  <a:cubicBezTo>
                    <a:pt x="1201" y="1577"/>
                    <a:pt x="1201" y="1643"/>
                    <a:pt x="1201" y="1677"/>
                  </a:cubicBezTo>
                  <a:cubicBezTo>
                    <a:pt x="1201" y="1710"/>
                    <a:pt x="1201" y="1743"/>
                    <a:pt x="1168" y="1810"/>
                  </a:cubicBezTo>
                  <a:cubicBezTo>
                    <a:pt x="1101" y="1877"/>
                    <a:pt x="1068" y="1910"/>
                    <a:pt x="1001" y="1910"/>
                  </a:cubicBezTo>
                  <a:cubicBezTo>
                    <a:pt x="901" y="1910"/>
                    <a:pt x="834" y="1877"/>
                    <a:pt x="734" y="1843"/>
                  </a:cubicBezTo>
                  <a:cubicBezTo>
                    <a:pt x="668" y="1810"/>
                    <a:pt x="568" y="1710"/>
                    <a:pt x="501" y="1643"/>
                  </a:cubicBezTo>
                  <a:cubicBezTo>
                    <a:pt x="434" y="1543"/>
                    <a:pt x="334" y="1477"/>
                    <a:pt x="234" y="1310"/>
                  </a:cubicBezTo>
                  <a:lnTo>
                    <a:pt x="1" y="1710"/>
                  </a:lnTo>
                  <a:cubicBezTo>
                    <a:pt x="101" y="1877"/>
                    <a:pt x="267" y="2044"/>
                    <a:pt x="501" y="2177"/>
                  </a:cubicBezTo>
                  <a:cubicBezTo>
                    <a:pt x="694" y="2288"/>
                    <a:pt x="865" y="2352"/>
                    <a:pt x="1050" y="2352"/>
                  </a:cubicBezTo>
                  <a:cubicBezTo>
                    <a:pt x="1089" y="2352"/>
                    <a:pt x="1128" y="2350"/>
                    <a:pt x="1168" y="2344"/>
                  </a:cubicBezTo>
                  <a:cubicBezTo>
                    <a:pt x="1368" y="2344"/>
                    <a:pt x="1502" y="2210"/>
                    <a:pt x="1602" y="2044"/>
                  </a:cubicBezTo>
                  <a:cubicBezTo>
                    <a:pt x="1702" y="1910"/>
                    <a:pt x="1735" y="1810"/>
                    <a:pt x="1702" y="1643"/>
                  </a:cubicBezTo>
                  <a:cubicBezTo>
                    <a:pt x="1702" y="1510"/>
                    <a:pt x="1602" y="1343"/>
                    <a:pt x="1502" y="1143"/>
                  </a:cubicBezTo>
                  <a:cubicBezTo>
                    <a:pt x="1402" y="1010"/>
                    <a:pt x="1368" y="876"/>
                    <a:pt x="1335" y="843"/>
                  </a:cubicBezTo>
                  <a:cubicBezTo>
                    <a:pt x="1268" y="809"/>
                    <a:pt x="1268" y="743"/>
                    <a:pt x="1268" y="709"/>
                  </a:cubicBezTo>
                  <a:cubicBezTo>
                    <a:pt x="1268" y="676"/>
                    <a:pt x="1268" y="643"/>
                    <a:pt x="1335" y="576"/>
                  </a:cubicBezTo>
                  <a:cubicBezTo>
                    <a:pt x="1368" y="509"/>
                    <a:pt x="1402" y="476"/>
                    <a:pt x="1502" y="476"/>
                  </a:cubicBezTo>
                  <a:cubicBezTo>
                    <a:pt x="1512" y="455"/>
                    <a:pt x="1526" y="447"/>
                    <a:pt x="1542" y="447"/>
                  </a:cubicBezTo>
                  <a:cubicBezTo>
                    <a:pt x="1580" y="447"/>
                    <a:pt x="1633" y="486"/>
                    <a:pt x="1702" y="509"/>
                  </a:cubicBezTo>
                  <a:cubicBezTo>
                    <a:pt x="1768" y="543"/>
                    <a:pt x="1869" y="643"/>
                    <a:pt x="1902" y="676"/>
                  </a:cubicBezTo>
                  <a:cubicBezTo>
                    <a:pt x="1935" y="709"/>
                    <a:pt x="2035" y="809"/>
                    <a:pt x="2102" y="909"/>
                  </a:cubicBezTo>
                  <a:lnTo>
                    <a:pt x="2436" y="676"/>
                  </a:lnTo>
                  <a:cubicBezTo>
                    <a:pt x="2369" y="543"/>
                    <a:pt x="2269" y="476"/>
                    <a:pt x="2202" y="376"/>
                  </a:cubicBezTo>
                  <a:cubicBezTo>
                    <a:pt x="2102" y="309"/>
                    <a:pt x="2035" y="242"/>
                    <a:pt x="1902" y="176"/>
                  </a:cubicBezTo>
                  <a:cubicBezTo>
                    <a:pt x="1736" y="65"/>
                    <a:pt x="1570" y="0"/>
                    <a:pt x="1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6"/>
            <p:cNvSpPr/>
            <p:nvPr/>
          </p:nvSpPr>
          <p:spPr>
            <a:xfrm>
              <a:off x="5201534" y="1971707"/>
              <a:ext cx="41959" cy="39988"/>
            </a:xfrm>
            <a:custGeom>
              <a:avLst/>
              <a:gdLst/>
              <a:ahLst/>
              <a:cxnLst/>
              <a:rect l="l" t="t" r="r" b="b"/>
              <a:pathLst>
                <a:path w="2469" h="2353" extrusionOk="0">
                  <a:moveTo>
                    <a:pt x="1423" y="0"/>
                  </a:moveTo>
                  <a:cubicBezTo>
                    <a:pt x="1393" y="0"/>
                    <a:pt x="1363" y="3"/>
                    <a:pt x="1335" y="9"/>
                  </a:cubicBezTo>
                  <a:cubicBezTo>
                    <a:pt x="1134" y="9"/>
                    <a:pt x="1001" y="109"/>
                    <a:pt x="868" y="309"/>
                  </a:cubicBezTo>
                  <a:cubicBezTo>
                    <a:pt x="834" y="375"/>
                    <a:pt x="801" y="509"/>
                    <a:pt x="801" y="576"/>
                  </a:cubicBezTo>
                  <a:cubicBezTo>
                    <a:pt x="801" y="709"/>
                    <a:pt x="801" y="809"/>
                    <a:pt x="834" y="876"/>
                  </a:cubicBezTo>
                  <a:cubicBezTo>
                    <a:pt x="834" y="976"/>
                    <a:pt x="934" y="1076"/>
                    <a:pt x="1001" y="1209"/>
                  </a:cubicBezTo>
                  <a:cubicBezTo>
                    <a:pt x="1101" y="1343"/>
                    <a:pt x="1134" y="1476"/>
                    <a:pt x="1168" y="1510"/>
                  </a:cubicBezTo>
                  <a:cubicBezTo>
                    <a:pt x="1201" y="1576"/>
                    <a:pt x="1201" y="1643"/>
                    <a:pt x="1201" y="1676"/>
                  </a:cubicBezTo>
                  <a:cubicBezTo>
                    <a:pt x="1201" y="1710"/>
                    <a:pt x="1201" y="1743"/>
                    <a:pt x="1168" y="1810"/>
                  </a:cubicBezTo>
                  <a:cubicBezTo>
                    <a:pt x="1134" y="1877"/>
                    <a:pt x="1101" y="1910"/>
                    <a:pt x="1001" y="1910"/>
                  </a:cubicBezTo>
                  <a:cubicBezTo>
                    <a:pt x="934" y="1910"/>
                    <a:pt x="834" y="1877"/>
                    <a:pt x="768" y="1843"/>
                  </a:cubicBezTo>
                  <a:cubicBezTo>
                    <a:pt x="667" y="1810"/>
                    <a:pt x="601" y="1710"/>
                    <a:pt x="501" y="1643"/>
                  </a:cubicBezTo>
                  <a:cubicBezTo>
                    <a:pt x="467" y="1543"/>
                    <a:pt x="334" y="1476"/>
                    <a:pt x="267" y="1309"/>
                  </a:cubicBezTo>
                  <a:lnTo>
                    <a:pt x="0" y="1710"/>
                  </a:lnTo>
                  <a:cubicBezTo>
                    <a:pt x="134" y="1877"/>
                    <a:pt x="301" y="2043"/>
                    <a:pt x="501" y="2177"/>
                  </a:cubicBezTo>
                  <a:cubicBezTo>
                    <a:pt x="722" y="2287"/>
                    <a:pt x="897" y="2352"/>
                    <a:pt x="1064" y="2352"/>
                  </a:cubicBezTo>
                  <a:cubicBezTo>
                    <a:pt x="1099" y="2352"/>
                    <a:pt x="1134" y="2349"/>
                    <a:pt x="1168" y="2344"/>
                  </a:cubicBezTo>
                  <a:cubicBezTo>
                    <a:pt x="1368" y="2344"/>
                    <a:pt x="1501" y="2210"/>
                    <a:pt x="1635" y="2043"/>
                  </a:cubicBezTo>
                  <a:cubicBezTo>
                    <a:pt x="1702" y="1910"/>
                    <a:pt x="1702" y="1743"/>
                    <a:pt x="1702" y="1643"/>
                  </a:cubicBezTo>
                  <a:cubicBezTo>
                    <a:pt x="1702" y="1510"/>
                    <a:pt x="1635" y="1343"/>
                    <a:pt x="1501" y="1143"/>
                  </a:cubicBezTo>
                  <a:cubicBezTo>
                    <a:pt x="1435" y="1009"/>
                    <a:pt x="1368" y="876"/>
                    <a:pt x="1335" y="842"/>
                  </a:cubicBezTo>
                  <a:cubicBezTo>
                    <a:pt x="1301" y="809"/>
                    <a:pt x="1301" y="742"/>
                    <a:pt x="1301" y="709"/>
                  </a:cubicBezTo>
                  <a:cubicBezTo>
                    <a:pt x="1301" y="676"/>
                    <a:pt x="1301" y="642"/>
                    <a:pt x="1335" y="576"/>
                  </a:cubicBezTo>
                  <a:cubicBezTo>
                    <a:pt x="1368" y="509"/>
                    <a:pt x="1435" y="476"/>
                    <a:pt x="1501" y="476"/>
                  </a:cubicBezTo>
                  <a:cubicBezTo>
                    <a:pt x="1512" y="455"/>
                    <a:pt x="1529" y="447"/>
                    <a:pt x="1549" y="447"/>
                  </a:cubicBezTo>
                  <a:cubicBezTo>
                    <a:pt x="1594" y="447"/>
                    <a:pt x="1656" y="486"/>
                    <a:pt x="1702" y="509"/>
                  </a:cubicBezTo>
                  <a:cubicBezTo>
                    <a:pt x="1802" y="542"/>
                    <a:pt x="1868" y="642"/>
                    <a:pt x="1935" y="676"/>
                  </a:cubicBezTo>
                  <a:cubicBezTo>
                    <a:pt x="1968" y="709"/>
                    <a:pt x="2035" y="809"/>
                    <a:pt x="2135" y="909"/>
                  </a:cubicBezTo>
                  <a:lnTo>
                    <a:pt x="2469" y="676"/>
                  </a:lnTo>
                  <a:cubicBezTo>
                    <a:pt x="2369" y="542"/>
                    <a:pt x="2302" y="476"/>
                    <a:pt x="2202" y="375"/>
                  </a:cubicBezTo>
                  <a:cubicBezTo>
                    <a:pt x="2135" y="309"/>
                    <a:pt x="2035" y="242"/>
                    <a:pt x="1935" y="175"/>
                  </a:cubicBezTo>
                  <a:cubicBezTo>
                    <a:pt x="1742" y="65"/>
                    <a:pt x="1571" y="0"/>
                    <a:pt x="1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6"/>
            <p:cNvSpPr/>
            <p:nvPr/>
          </p:nvSpPr>
          <p:spPr>
            <a:xfrm>
              <a:off x="5229881" y="1984317"/>
              <a:ext cx="40260" cy="39138"/>
            </a:xfrm>
            <a:custGeom>
              <a:avLst/>
              <a:gdLst/>
              <a:ahLst/>
              <a:cxnLst/>
              <a:rect l="l" t="t" r="r" b="b"/>
              <a:pathLst>
                <a:path w="2369" h="2303" extrusionOk="0">
                  <a:moveTo>
                    <a:pt x="1368" y="634"/>
                  </a:moveTo>
                  <a:lnTo>
                    <a:pt x="1601" y="768"/>
                  </a:lnTo>
                  <a:cubicBezTo>
                    <a:pt x="1701" y="834"/>
                    <a:pt x="1768" y="934"/>
                    <a:pt x="1801" y="1001"/>
                  </a:cubicBezTo>
                  <a:cubicBezTo>
                    <a:pt x="1835" y="1101"/>
                    <a:pt x="1835" y="1235"/>
                    <a:pt x="1768" y="1301"/>
                  </a:cubicBezTo>
                  <a:cubicBezTo>
                    <a:pt x="1668" y="1401"/>
                    <a:pt x="1601" y="1468"/>
                    <a:pt x="1501" y="1468"/>
                  </a:cubicBezTo>
                  <a:cubicBezTo>
                    <a:pt x="1435" y="1468"/>
                    <a:pt x="1301" y="1435"/>
                    <a:pt x="1168" y="1335"/>
                  </a:cubicBezTo>
                  <a:lnTo>
                    <a:pt x="1034" y="1268"/>
                  </a:lnTo>
                  <a:lnTo>
                    <a:pt x="1368" y="634"/>
                  </a:lnTo>
                  <a:close/>
                  <a:moveTo>
                    <a:pt x="1268" y="0"/>
                  </a:moveTo>
                  <a:lnTo>
                    <a:pt x="0" y="2069"/>
                  </a:lnTo>
                  <a:lnTo>
                    <a:pt x="434" y="2302"/>
                  </a:lnTo>
                  <a:lnTo>
                    <a:pt x="867" y="1602"/>
                  </a:lnTo>
                  <a:lnTo>
                    <a:pt x="1034" y="1735"/>
                  </a:lnTo>
                  <a:cubicBezTo>
                    <a:pt x="1257" y="1874"/>
                    <a:pt x="1456" y="1943"/>
                    <a:pt x="1651" y="1943"/>
                  </a:cubicBezTo>
                  <a:cubicBezTo>
                    <a:pt x="1690" y="1943"/>
                    <a:pt x="1729" y="1941"/>
                    <a:pt x="1768" y="1935"/>
                  </a:cubicBezTo>
                  <a:cubicBezTo>
                    <a:pt x="1968" y="1902"/>
                    <a:pt x="2135" y="1768"/>
                    <a:pt x="2268" y="1568"/>
                  </a:cubicBezTo>
                  <a:cubicBezTo>
                    <a:pt x="2369" y="1335"/>
                    <a:pt x="2369" y="1135"/>
                    <a:pt x="2369" y="934"/>
                  </a:cubicBezTo>
                  <a:cubicBezTo>
                    <a:pt x="2335" y="768"/>
                    <a:pt x="2168" y="601"/>
                    <a:pt x="1935" y="434"/>
                  </a:cubicBezTo>
                  <a:lnTo>
                    <a:pt x="1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6"/>
            <p:cNvSpPr/>
            <p:nvPr/>
          </p:nvSpPr>
          <p:spPr>
            <a:xfrm>
              <a:off x="5263887" y="2009384"/>
              <a:ext cx="42537" cy="42282"/>
            </a:xfrm>
            <a:custGeom>
              <a:avLst/>
              <a:gdLst/>
              <a:ahLst/>
              <a:cxnLst/>
              <a:rect l="l" t="t" r="r" b="b"/>
              <a:pathLst>
                <a:path w="2503" h="2488" extrusionOk="0">
                  <a:moveTo>
                    <a:pt x="1385" y="440"/>
                  </a:moveTo>
                  <a:cubicBezTo>
                    <a:pt x="1490" y="440"/>
                    <a:pt x="1596" y="463"/>
                    <a:pt x="1702" y="527"/>
                  </a:cubicBezTo>
                  <a:cubicBezTo>
                    <a:pt x="2035" y="760"/>
                    <a:pt x="2102" y="1094"/>
                    <a:pt x="1802" y="1528"/>
                  </a:cubicBezTo>
                  <a:cubicBezTo>
                    <a:pt x="1592" y="1854"/>
                    <a:pt x="1365" y="2018"/>
                    <a:pt x="1134" y="2018"/>
                  </a:cubicBezTo>
                  <a:cubicBezTo>
                    <a:pt x="1035" y="2018"/>
                    <a:pt x="935" y="1988"/>
                    <a:pt x="835" y="1928"/>
                  </a:cubicBezTo>
                  <a:cubicBezTo>
                    <a:pt x="668" y="1794"/>
                    <a:pt x="534" y="1661"/>
                    <a:pt x="534" y="1494"/>
                  </a:cubicBezTo>
                  <a:cubicBezTo>
                    <a:pt x="534" y="1327"/>
                    <a:pt x="634" y="1127"/>
                    <a:pt x="768" y="927"/>
                  </a:cubicBezTo>
                  <a:cubicBezTo>
                    <a:pt x="868" y="694"/>
                    <a:pt x="1035" y="527"/>
                    <a:pt x="1201" y="460"/>
                  </a:cubicBezTo>
                  <a:cubicBezTo>
                    <a:pt x="1263" y="448"/>
                    <a:pt x="1324" y="440"/>
                    <a:pt x="1385" y="440"/>
                  </a:cubicBezTo>
                  <a:close/>
                  <a:moveTo>
                    <a:pt x="1267" y="1"/>
                  </a:moveTo>
                  <a:cubicBezTo>
                    <a:pt x="1190" y="1"/>
                    <a:pt x="1112" y="9"/>
                    <a:pt x="1035" y="26"/>
                  </a:cubicBezTo>
                  <a:cubicBezTo>
                    <a:pt x="768" y="127"/>
                    <a:pt x="501" y="327"/>
                    <a:pt x="301" y="660"/>
                  </a:cubicBezTo>
                  <a:cubicBezTo>
                    <a:pt x="101" y="994"/>
                    <a:pt x="1" y="1294"/>
                    <a:pt x="34" y="1561"/>
                  </a:cubicBezTo>
                  <a:cubicBezTo>
                    <a:pt x="101" y="1861"/>
                    <a:pt x="301" y="2061"/>
                    <a:pt x="601" y="2295"/>
                  </a:cubicBezTo>
                  <a:cubicBezTo>
                    <a:pt x="799" y="2418"/>
                    <a:pt x="1015" y="2487"/>
                    <a:pt x="1236" y="2487"/>
                  </a:cubicBezTo>
                  <a:cubicBezTo>
                    <a:pt x="1313" y="2487"/>
                    <a:pt x="1391" y="2479"/>
                    <a:pt x="1468" y="2462"/>
                  </a:cubicBezTo>
                  <a:cubicBezTo>
                    <a:pt x="1769" y="2361"/>
                    <a:pt x="2002" y="2161"/>
                    <a:pt x="2202" y="1828"/>
                  </a:cubicBezTo>
                  <a:cubicBezTo>
                    <a:pt x="2436" y="1494"/>
                    <a:pt x="2502" y="1194"/>
                    <a:pt x="2469" y="927"/>
                  </a:cubicBezTo>
                  <a:cubicBezTo>
                    <a:pt x="2436" y="627"/>
                    <a:pt x="2202" y="393"/>
                    <a:pt x="1935" y="193"/>
                  </a:cubicBezTo>
                  <a:cubicBezTo>
                    <a:pt x="1713" y="70"/>
                    <a:pt x="1490" y="1"/>
                    <a:pt x="1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5297910" y="2028537"/>
              <a:ext cx="41399" cy="51595"/>
            </a:xfrm>
            <a:custGeom>
              <a:avLst/>
              <a:gdLst/>
              <a:ahLst/>
              <a:cxnLst/>
              <a:rect l="l" t="t" r="r" b="b"/>
              <a:pathLst>
                <a:path w="2436" h="3036" extrusionOk="0">
                  <a:moveTo>
                    <a:pt x="1501" y="567"/>
                  </a:moveTo>
                  <a:lnTo>
                    <a:pt x="1635" y="667"/>
                  </a:lnTo>
                  <a:cubicBezTo>
                    <a:pt x="1768" y="734"/>
                    <a:pt x="1835" y="834"/>
                    <a:pt x="1868" y="901"/>
                  </a:cubicBezTo>
                  <a:cubicBezTo>
                    <a:pt x="1935" y="1001"/>
                    <a:pt x="1868" y="1068"/>
                    <a:pt x="1835" y="1168"/>
                  </a:cubicBezTo>
                  <a:cubicBezTo>
                    <a:pt x="1768" y="1301"/>
                    <a:pt x="1668" y="1335"/>
                    <a:pt x="1601" y="1335"/>
                  </a:cubicBezTo>
                  <a:cubicBezTo>
                    <a:pt x="1501" y="1335"/>
                    <a:pt x="1368" y="1268"/>
                    <a:pt x="1268" y="1201"/>
                  </a:cubicBezTo>
                  <a:lnTo>
                    <a:pt x="1134" y="1134"/>
                  </a:lnTo>
                  <a:lnTo>
                    <a:pt x="1501" y="567"/>
                  </a:lnTo>
                  <a:close/>
                  <a:moveTo>
                    <a:pt x="1268" y="0"/>
                  </a:moveTo>
                  <a:lnTo>
                    <a:pt x="0" y="2035"/>
                  </a:lnTo>
                  <a:lnTo>
                    <a:pt x="434" y="2302"/>
                  </a:lnTo>
                  <a:lnTo>
                    <a:pt x="934" y="1501"/>
                  </a:lnTo>
                  <a:lnTo>
                    <a:pt x="1134" y="1668"/>
                  </a:lnTo>
                  <a:lnTo>
                    <a:pt x="1134" y="2736"/>
                  </a:lnTo>
                  <a:lnTo>
                    <a:pt x="1601" y="3036"/>
                  </a:lnTo>
                  <a:cubicBezTo>
                    <a:pt x="1601" y="2869"/>
                    <a:pt x="1601" y="2402"/>
                    <a:pt x="1534" y="1802"/>
                  </a:cubicBezTo>
                  <a:lnTo>
                    <a:pt x="1534" y="1802"/>
                  </a:lnTo>
                  <a:cubicBezTo>
                    <a:pt x="1579" y="1810"/>
                    <a:pt x="1621" y="1815"/>
                    <a:pt x="1662" y="1815"/>
                  </a:cubicBezTo>
                  <a:cubicBezTo>
                    <a:pt x="1773" y="1815"/>
                    <a:pt x="1870" y="1784"/>
                    <a:pt x="1968" y="1735"/>
                  </a:cubicBezTo>
                  <a:cubicBezTo>
                    <a:pt x="2102" y="1701"/>
                    <a:pt x="2168" y="1635"/>
                    <a:pt x="2268" y="1501"/>
                  </a:cubicBezTo>
                  <a:cubicBezTo>
                    <a:pt x="2368" y="1301"/>
                    <a:pt x="2435" y="1068"/>
                    <a:pt x="2335" y="901"/>
                  </a:cubicBezTo>
                  <a:cubicBezTo>
                    <a:pt x="2302" y="701"/>
                    <a:pt x="2135" y="534"/>
                    <a:pt x="1835" y="367"/>
                  </a:cubicBezTo>
                  <a:lnTo>
                    <a:pt x="1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5336454" y="2046109"/>
              <a:ext cx="38000" cy="44798"/>
            </a:xfrm>
            <a:custGeom>
              <a:avLst/>
              <a:gdLst/>
              <a:ahLst/>
              <a:cxnLst/>
              <a:rect l="l" t="t" r="r" b="b"/>
              <a:pathLst>
                <a:path w="2236" h="2636" extrusionOk="0">
                  <a:moveTo>
                    <a:pt x="701" y="0"/>
                  </a:moveTo>
                  <a:lnTo>
                    <a:pt x="501" y="367"/>
                  </a:lnTo>
                  <a:lnTo>
                    <a:pt x="1034" y="701"/>
                  </a:lnTo>
                  <a:lnTo>
                    <a:pt x="0" y="2369"/>
                  </a:lnTo>
                  <a:lnTo>
                    <a:pt x="401" y="2636"/>
                  </a:lnTo>
                  <a:lnTo>
                    <a:pt x="1468" y="1001"/>
                  </a:lnTo>
                  <a:lnTo>
                    <a:pt x="2035" y="1335"/>
                  </a:lnTo>
                  <a:lnTo>
                    <a:pt x="2235" y="968"/>
                  </a:lnTo>
                  <a:lnTo>
                    <a:pt x="7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6"/>
            <p:cNvSpPr/>
            <p:nvPr/>
          </p:nvSpPr>
          <p:spPr>
            <a:xfrm>
              <a:off x="4971938" y="2061218"/>
              <a:ext cx="290827" cy="255326"/>
            </a:xfrm>
            <a:custGeom>
              <a:avLst/>
              <a:gdLst/>
              <a:ahLst/>
              <a:cxnLst/>
              <a:rect l="l" t="t" r="r" b="b"/>
              <a:pathLst>
                <a:path w="17113" h="15024" extrusionOk="0">
                  <a:moveTo>
                    <a:pt x="8584" y="583"/>
                  </a:moveTo>
                  <a:cubicBezTo>
                    <a:pt x="9827" y="583"/>
                    <a:pt x="11083" y="916"/>
                    <a:pt x="12209" y="1613"/>
                  </a:cubicBezTo>
                  <a:cubicBezTo>
                    <a:pt x="15478" y="3648"/>
                    <a:pt x="16479" y="7918"/>
                    <a:pt x="14478" y="11153"/>
                  </a:cubicBezTo>
                  <a:cubicBezTo>
                    <a:pt x="13173" y="13284"/>
                    <a:pt x="10890" y="14451"/>
                    <a:pt x="8563" y="14451"/>
                  </a:cubicBezTo>
                  <a:cubicBezTo>
                    <a:pt x="7320" y="14451"/>
                    <a:pt x="6064" y="14118"/>
                    <a:pt x="4938" y="13422"/>
                  </a:cubicBezTo>
                  <a:cubicBezTo>
                    <a:pt x="1669" y="11420"/>
                    <a:pt x="668" y="7117"/>
                    <a:pt x="2669" y="3881"/>
                  </a:cubicBezTo>
                  <a:cubicBezTo>
                    <a:pt x="3974" y="1750"/>
                    <a:pt x="6257" y="583"/>
                    <a:pt x="8584" y="583"/>
                  </a:cubicBezTo>
                  <a:close/>
                  <a:moveTo>
                    <a:pt x="8573" y="0"/>
                  </a:moveTo>
                  <a:cubicBezTo>
                    <a:pt x="6048" y="0"/>
                    <a:pt x="3583" y="1263"/>
                    <a:pt x="2169" y="3548"/>
                  </a:cubicBezTo>
                  <a:cubicBezTo>
                    <a:pt x="1" y="7084"/>
                    <a:pt x="1101" y="11720"/>
                    <a:pt x="4604" y="13889"/>
                  </a:cubicBezTo>
                  <a:cubicBezTo>
                    <a:pt x="5839" y="14658"/>
                    <a:pt x="7209" y="15024"/>
                    <a:pt x="8561" y="15024"/>
                  </a:cubicBezTo>
                  <a:cubicBezTo>
                    <a:pt x="11078" y="15024"/>
                    <a:pt x="13534" y="13754"/>
                    <a:pt x="14945" y="11453"/>
                  </a:cubicBezTo>
                  <a:cubicBezTo>
                    <a:pt x="17113" y="7918"/>
                    <a:pt x="16012" y="3281"/>
                    <a:pt x="12510" y="1113"/>
                  </a:cubicBezTo>
                  <a:cubicBezTo>
                    <a:pt x="11280" y="359"/>
                    <a:pt x="9918" y="0"/>
                    <a:pt x="8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5016158" y="2074694"/>
              <a:ext cx="202405" cy="228322"/>
            </a:xfrm>
            <a:custGeom>
              <a:avLst/>
              <a:gdLst/>
              <a:ahLst/>
              <a:cxnLst/>
              <a:rect l="l" t="t" r="r" b="b"/>
              <a:pathLst>
                <a:path w="11910" h="13435" extrusionOk="0">
                  <a:moveTo>
                    <a:pt x="8355" y="423"/>
                  </a:moveTo>
                  <a:cubicBezTo>
                    <a:pt x="8839" y="423"/>
                    <a:pt x="9286" y="540"/>
                    <a:pt x="9674" y="787"/>
                  </a:cubicBezTo>
                  <a:cubicBezTo>
                    <a:pt x="11509" y="1921"/>
                    <a:pt x="11342" y="5523"/>
                    <a:pt x="9341" y="8826"/>
                  </a:cubicBezTo>
                  <a:cubicBezTo>
                    <a:pt x="7710" y="11430"/>
                    <a:pt x="5394" y="13059"/>
                    <a:pt x="3588" y="13059"/>
                  </a:cubicBezTo>
                  <a:cubicBezTo>
                    <a:pt x="3104" y="13059"/>
                    <a:pt x="2657" y="12942"/>
                    <a:pt x="2269" y="12695"/>
                  </a:cubicBezTo>
                  <a:cubicBezTo>
                    <a:pt x="434" y="11528"/>
                    <a:pt x="568" y="7959"/>
                    <a:pt x="2602" y="4656"/>
                  </a:cubicBezTo>
                  <a:cubicBezTo>
                    <a:pt x="4233" y="2052"/>
                    <a:pt x="6549" y="423"/>
                    <a:pt x="8355" y="423"/>
                  </a:cubicBezTo>
                  <a:close/>
                  <a:moveTo>
                    <a:pt x="8351" y="1"/>
                  </a:moveTo>
                  <a:cubicBezTo>
                    <a:pt x="6376" y="1"/>
                    <a:pt x="3929" y="1713"/>
                    <a:pt x="2235" y="4423"/>
                  </a:cubicBezTo>
                  <a:cubicBezTo>
                    <a:pt x="67" y="7892"/>
                    <a:pt x="1" y="11761"/>
                    <a:pt x="2035" y="13029"/>
                  </a:cubicBezTo>
                  <a:cubicBezTo>
                    <a:pt x="2477" y="13304"/>
                    <a:pt x="2987" y="13435"/>
                    <a:pt x="3537" y="13435"/>
                  </a:cubicBezTo>
                  <a:cubicBezTo>
                    <a:pt x="5515" y="13435"/>
                    <a:pt x="8003" y="11741"/>
                    <a:pt x="9674" y="9026"/>
                  </a:cubicBezTo>
                  <a:cubicBezTo>
                    <a:pt x="11842" y="5523"/>
                    <a:pt x="11909" y="1687"/>
                    <a:pt x="9874" y="420"/>
                  </a:cubicBezTo>
                  <a:cubicBezTo>
                    <a:pt x="9422" y="135"/>
                    <a:pt x="8905" y="1"/>
                    <a:pt x="8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5037707" y="2082121"/>
              <a:ext cx="158168" cy="213808"/>
            </a:xfrm>
            <a:custGeom>
              <a:avLst/>
              <a:gdLst/>
              <a:ahLst/>
              <a:cxnLst/>
              <a:rect l="l" t="t" r="r" b="b"/>
              <a:pathLst>
                <a:path w="9307" h="12581" extrusionOk="0">
                  <a:moveTo>
                    <a:pt x="8349" y="229"/>
                  </a:moveTo>
                  <a:cubicBezTo>
                    <a:pt x="8384" y="229"/>
                    <a:pt x="8414" y="236"/>
                    <a:pt x="8439" y="250"/>
                  </a:cubicBezTo>
                  <a:cubicBezTo>
                    <a:pt x="8840" y="517"/>
                    <a:pt x="8106" y="3018"/>
                    <a:pt x="5671" y="6888"/>
                  </a:cubicBezTo>
                  <a:cubicBezTo>
                    <a:pt x="3407" y="10535"/>
                    <a:pt x="1558" y="12345"/>
                    <a:pt x="1018" y="12345"/>
                  </a:cubicBezTo>
                  <a:cubicBezTo>
                    <a:pt x="985" y="12345"/>
                    <a:pt x="957" y="12338"/>
                    <a:pt x="934" y="12325"/>
                  </a:cubicBezTo>
                  <a:cubicBezTo>
                    <a:pt x="500" y="12058"/>
                    <a:pt x="1268" y="9556"/>
                    <a:pt x="3669" y="5687"/>
                  </a:cubicBezTo>
                  <a:cubicBezTo>
                    <a:pt x="5963" y="2011"/>
                    <a:pt x="7783" y="229"/>
                    <a:pt x="8349" y="229"/>
                  </a:cubicBezTo>
                  <a:close/>
                  <a:moveTo>
                    <a:pt x="8327" y="1"/>
                  </a:moveTo>
                  <a:cubicBezTo>
                    <a:pt x="7432" y="1"/>
                    <a:pt x="5206" y="2763"/>
                    <a:pt x="3469" y="5553"/>
                  </a:cubicBezTo>
                  <a:cubicBezTo>
                    <a:pt x="1601" y="8556"/>
                    <a:pt x="0" y="12025"/>
                    <a:pt x="801" y="12525"/>
                  </a:cubicBezTo>
                  <a:cubicBezTo>
                    <a:pt x="861" y="12563"/>
                    <a:pt x="930" y="12581"/>
                    <a:pt x="1007" y="12581"/>
                  </a:cubicBezTo>
                  <a:cubicBezTo>
                    <a:pt x="1958" y="12581"/>
                    <a:pt x="4140" y="9829"/>
                    <a:pt x="5838" y="7021"/>
                  </a:cubicBezTo>
                  <a:cubicBezTo>
                    <a:pt x="7739" y="4019"/>
                    <a:pt x="9307" y="550"/>
                    <a:pt x="8506" y="50"/>
                  </a:cubicBezTo>
                  <a:cubicBezTo>
                    <a:pt x="8455" y="17"/>
                    <a:pt x="8394" y="1"/>
                    <a:pt x="8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56"/>
            <p:cNvGrpSpPr/>
            <p:nvPr/>
          </p:nvGrpSpPr>
          <p:grpSpPr>
            <a:xfrm>
              <a:off x="4490321" y="3516130"/>
              <a:ext cx="990934" cy="516957"/>
              <a:chOff x="5114233" y="3006130"/>
              <a:chExt cx="990934" cy="516957"/>
            </a:xfrm>
          </p:grpSpPr>
          <p:sp>
            <p:nvSpPr>
              <p:cNvPr id="3012" name="Google Shape;3012;p56"/>
              <p:cNvSpPr/>
              <p:nvPr/>
            </p:nvSpPr>
            <p:spPr>
              <a:xfrm>
                <a:off x="5114233" y="3006130"/>
                <a:ext cx="990934" cy="516957"/>
              </a:xfrm>
              <a:custGeom>
                <a:avLst/>
                <a:gdLst/>
                <a:ahLst/>
                <a:cxnLst/>
                <a:rect l="l" t="t" r="r" b="b"/>
                <a:pathLst>
                  <a:path w="58309" h="30419" extrusionOk="0">
                    <a:moveTo>
                      <a:pt x="29933" y="1"/>
                    </a:moveTo>
                    <a:cubicBezTo>
                      <a:pt x="22958" y="1"/>
                      <a:pt x="16961" y="5266"/>
                      <a:pt x="16245" y="12360"/>
                    </a:cubicBezTo>
                    <a:lnTo>
                      <a:pt x="16112" y="13360"/>
                    </a:lnTo>
                    <a:cubicBezTo>
                      <a:pt x="8807" y="13527"/>
                      <a:pt x="768" y="14661"/>
                      <a:pt x="301" y="18764"/>
                    </a:cubicBezTo>
                    <a:cubicBezTo>
                      <a:pt x="0" y="21399"/>
                      <a:pt x="2802" y="23701"/>
                      <a:pt x="8840" y="25769"/>
                    </a:cubicBezTo>
                    <a:cubicBezTo>
                      <a:pt x="13977" y="27571"/>
                      <a:pt x="20849" y="29005"/>
                      <a:pt x="28254" y="29772"/>
                    </a:cubicBezTo>
                    <a:cubicBezTo>
                      <a:pt x="32292" y="30211"/>
                      <a:pt x="36221" y="30419"/>
                      <a:pt x="39831" y="30419"/>
                    </a:cubicBezTo>
                    <a:cubicBezTo>
                      <a:pt x="42810" y="30419"/>
                      <a:pt x="45573" y="30277"/>
                      <a:pt x="48001" y="30006"/>
                    </a:cubicBezTo>
                    <a:cubicBezTo>
                      <a:pt x="54339" y="29238"/>
                      <a:pt x="57541" y="27604"/>
                      <a:pt x="57842" y="25002"/>
                    </a:cubicBezTo>
                    <a:cubicBezTo>
                      <a:pt x="58309" y="20866"/>
                      <a:pt x="50637" y="18030"/>
                      <a:pt x="43598" y="16329"/>
                    </a:cubicBezTo>
                    <a:lnTo>
                      <a:pt x="43698" y="15328"/>
                    </a:lnTo>
                    <a:cubicBezTo>
                      <a:pt x="44532" y="7723"/>
                      <a:pt x="39028" y="885"/>
                      <a:pt x="31456" y="84"/>
                    </a:cubicBezTo>
                    <a:cubicBezTo>
                      <a:pt x="30944" y="28"/>
                      <a:pt x="30436" y="1"/>
                      <a:pt x="29933"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6"/>
              <p:cNvSpPr/>
              <p:nvPr/>
            </p:nvSpPr>
            <p:spPr>
              <a:xfrm>
                <a:off x="5140303" y="3259808"/>
                <a:ext cx="935396" cy="235969"/>
              </a:xfrm>
              <a:custGeom>
                <a:avLst/>
                <a:gdLst/>
                <a:ahLst/>
                <a:cxnLst/>
                <a:rect l="l" t="t" r="r" b="b"/>
                <a:pathLst>
                  <a:path w="55041" h="13885" extrusionOk="0">
                    <a:moveTo>
                      <a:pt x="16823" y="0"/>
                    </a:moveTo>
                    <a:cubicBezTo>
                      <a:pt x="7371" y="0"/>
                      <a:pt x="636" y="1502"/>
                      <a:pt x="368" y="4037"/>
                    </a:cubicBezTo>
                    <a:cubicBezTo>
                      <a:pt x="1" y="7506"/>
                      <a:pt x="11843" y="11643"/>
                      <a:pt x="26853" y="13244"/>
                    </a:cubicBezTo>
                    <a:cubicBezTo>
                      <a:pt x="30914" y="13678"/>
                      <a:pt x="34790" y="13884"/>
                      <a:pt x="38292" y="13884"/>
                    </a:cubicBezTo>
                    <a:cubicBezTo>
                      <a:pt x="47705" y="13884"/>
                      <a:pt x="54406" y="12394"/>
                      <a:pt x="54673" y="9841"/>
                    </a:cubicBezTo>
                    <a:cubicBezTo>
                      <a:pt x="55040" y="6372"/>
                      <a:pt x="43198" y="2269"/>
                      <a:pt x="28188" y="635"/>
                    </a:cubicBezTo>
                    <a:cubicBezTo>
                      <a:pt x="24156" y="204"/>
                      <a:pt x="20305" y="0"/>
                      <a:pt x="16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6"/>
              <p:cNvSpPr/>
              <p:nvPr/>
            </p:nvSpPr>
            <p:spPr>
              <a:xfrm>
                <a:off x="5196436" y="3269801"/>
                <a:ext cx="825968" cy="186702"/>
              </a:xfrm>
              <a:custGeom>
                <a:avLst/>
                <a:gdLst/>
                <a:ahLst/>
                <a:cxnLst/>
                <a:rect l="l" t="t" r="r" b="b"/>
                <a:pathLst>
                  <a:path w="48602" h="10986" extrusionOk="0">
                    <a:moveTo>
                      <a:pt x="13526" y="0"/>
                    </a:moveTo>
                    <a:cubicBezTo>
                      <a:pt x="5852" y="0"/>
                      <a:pt x="509" y="1065"/>
                      <a:pt x="300" y="2916"/>
                    </a:cubicBezTo>
                    <a:cubicBezTo>
                      <a:pt x="0" y="5618"/>
                      <a:pt x="10541" y="8920"/>
                      <a:pt x="23784" y="10354"/>
                    </a:cubicBezTo>
                    <a:cubicBezTo>
                      <a:pt x="27836" y="10782"/>
                      <a:pt x="31675" y="10986"/>
                      <a:pt x="35059" y="10986"/>
                    </a:cubicBezTo>
                    <a:cubicBezTo>
                      <a:pt x="42762" y="10986"/>
                      <a:pt x="48116" y="9930"/>
                      <a:pt x="48301" y="8053"/>
                    </a:cubicBezTo>
                    <a:cubicBezTo>
                      <a:pt x="48602" y="5384"/>
                      <a:pt x="38094" y="2048"/>
                      <a:pt x="24818" y="647"/>
                    </a:cubicBezTo>
                    <a:cubicBezTo>
                      <a:pt x="20760" y="208"/>
                      <a:pt x="16916" y="0"/>
                      <a:pt x="13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5402206" y="3034188"/>
                <a:ext cx="439360" cy="375171"/>
              </a:xfrm>
              <a:custGeom>
                <a:avLst/>
                <a:gdLst/>
                <a:ahLst/>
                <a:cxnLst/>
                <a:rect l="l" t="t" r="r" b="b"/>
                <a:pathLst>
                  <a:path w="25853" h="22076" extrusionOk="0">
                    <a:moveTo>
                      <a:pt x="13015" y="0"/>
                    </a:moveTo>
                    <a:cubicBezTo>
                      <a:pt x="6819" y="0"/>
                      <a:pt x="1523" y="4637"/>
                      <a:pt x="868" y="10909"/>
                    </a:cubicBezTo>
                    <a:lnTo>
                      <a:pt x="1" y="18948"/>
                    </a:lnTo>
                    <a:cubicBezTo>
                      <a:pt x="201" y="19715"/>
                      <a:pt x="5471" y="20849"/>
                      <a:pt x="12009" y="21550"/>
                    </a:cubicBezTo>
                    <a:cubicBezTo>
                      <a:pt x="15278" y="21900"/>
                      <a:pt x="18255" y="22075"/>
                      <a:pt x="20457" y="22075"/>
                    </a:cubicBezTo>
                    <a:cubicBezTo>
                      <a:pt x="22659" y="22075"/>
                      <a:pt x="24085" y="21900"/>
                      <a:pt x="24251" y="21550"/>
                    </a:cubicBezTo>
                    <a:lnTo>
                      <a:pt x="24251" y="21483"/>
                    </a:lnTo>
                    <a:lnTo>
                      <a:pt x="25152" y="13511"/>
                    </a:lnTo>
                    <a:cubicBezTo>
                      <a:pt x="25853" y="6772"/>
                      <a:pt x="21016" y="768"/>
                      <a:pt x="14311" y="68"/>
                    </a:cubicBezTo>
                    <a:cubicBezTo>
                      <a:pt x="13875" y="22"/>
                      <a:pt x="13443" y="0"/>
                      <a:pt x="1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6"/>
              <p:cNvSpPr/>
              <p:nvPr/>
            </p:nvSpPr>
            <p:spPr>
              <a:xfrm>
                <a:off x="5402206" y="3281357"/>
                <a:ext cx="420649" cy="128564"/>
              </a:xfrm>
              <a:custGeom>
                <a:avLst/>
                <a:gdLst/>
                <a:ahLst/>
                <a:cxnLst/>
                <a:rect l="l" t="t" r="r" b="b"/>
                <a:pathLst>
                  <a:path w="24752" h="7565" extrusionOk="0">
                    <a:moveTo>
                      <a:pt x="468" y="1"/>
                    </a:moveTo>
                    <a:lnTo>
                      <a:pt x="1" y="4437"/>
                    </a:lnTo>
                    <a:cubicBezTo>
                      <a:pt x="201" y="5204"/>
                      <a:pt x="5471" y="6339"/>
                      <a:pt x="12009" y="7039"/>
                    </a:cubicBezTo>
                    <a:cubicBezTo>
                      <a:pt x="15278" y="7389"/>
                      <a:pt x="18255" y="7564"/>
                      <a:pt x="20457" y="7564"/>
                    </a:cubicBezTo>
                    <a:cubicBezTo>
                      <a:pt x="22659" y="7564"/>
                      <a:pt x="24085" y="7389"/>
                      <a:pt x="24251" y="7039"/>
                    </a:cubicBezTo>
                    <a:lnTo>
                      <a:pt x="24251" y="7006"/>
                    </a:lnTo>
                    <a:lnTo>
                      <a:pt x="24752" y="2569"/>
                    </a:lnTo>
                    <a:lnTo>
                      <a:pt x="24752" y="2569"/>
                    </a:lnTo>
                    <a:cubicBezTo>
                      <a:pt x="24568" y="2919"/>
                      <a:pt x="23134" y="3095"/>
                      <a:pt x="20928" y="3095"/>
                    </a:cubicBezTo>
                    <a:cubicBezTo>
                      <a:pt x="18722" y="3095"/>
                      <a:pt x="15745" y="2919"/>
                      <a:pt x="12476" y="2569"/>
                    </a:cubicBezTo>
                    <a:cubicBezTo>
                      <a:pt x="5905" y="1869"/>
                      <a:pt x="668" y="735"/>
                      <a:pt x="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6"/>
              <p:cNvSpPr/>
              <p:nvPr/>
            </p:nvSpPr>
            <p:spPr>
              <a:xfrm>
                <a:off x="5401645" y="3321617"/>
                <a:ext cx="416672" cy="88304"/>
              </a:xfrm>
              <a:custGeom>
                <a:avLst/>
                <a:gdLst/>
                <a:ahLst/>
                <a:cxnLst/>
                <a:rect l="l" t="t" r="r" b="b"/>
                <a:pathLst>
                  <a:path w="24518" h="5196" extrusionOk="0">
                    <a:moveTo>
                      <a:pt x="201" y="0"/>
                    </a:moveTo>
                    <a:lnTo>
                      <a:pt x="0" y="2102"/>
                    </a:lnTo>
                    <a:cubicBezTo>
                      <a:pt x="201" y="2835"/>
                      <a:pt x="5438" y="3970"/>
                      <a:pt x="12009" y="4670"/>
                    </a:cubicBezTo>
                    <a:cubicBezTo>
                      <a:pt x="15278" y="5020"/>
                      <a:pt x="18255" y="5195"/>
                      <a:pt x="20457" y="5195"/>
                    </a:cubicBezTo>
                    <a:cubicBezTo>
                      <a:pt x="22658" y="5195"/>
                      <a:pt x="24084" y="5020"/>
                      <a:pt x="24251" y="4670"/>
                    </a:cubicBezTo>
                    <a:lnTo>
                      <a:pt x="24251" y="4637"/>
                    </a:lnTo>
                    <a:lnTo>
                      <a:pt x="24518" y="2602"/>
                    </a:lnTo>
                    <a:lnTo>
                      <a:pt x="24518" y="2602"/>
                    </a:lnTo>
                    <a:cubicBezTo>
                      <a:pt x="24318" y="2952"/>
                      <a:pt x="22875" y="3127"/>
                      <a:pt x="20665" y="3127"/>
                    </a:cubicBezTo>
                    <a:cubicBezTo>
                      <a:pt x="18455" y="3127"/>
                      <a:pt x="15478" y="2952"/>
                      <a:pt x="12209" y="2602"/>
                    </a:cubicBezTo>
                    <a:cubicBezTo>
                      <a:pt x="5671" y="1868"/>
                      <a:pt x="401" y="767"/>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8" name="Google Shape;3018;p56"/>
            <p:cNvSpPr/>
            <p:nvPr/>
          </p:nvSpPr>
          <p:spPr>
            <a:xfrm>
              <a:off x="3602332" y="3405757"/>
              <a:ext cx="841280" cy="740979"/>
            </a:xfrm>
            <a:custGeom>
              <a:avLst/>
              <a:gdLst/>
              <a:ahLst/>
              <a:cxnLst/>
              <a:rect l="l" t="t" r="r" b="b"/>
              <a:pathLst>
                <a:path w="49503" h="43601" extrusionOk="0">
                  <a:moveTo>
                    <a:pt x="24595" y="0"/>
                  </a:moveTo>
                  <a:cubicBezTo>
                    <a:pt x="20589" y="0"/>
                    <a:pt x="16538" y="1102"/>
                    <a:pt x="12910" y="3422"/>
                  </a:cubicBezTo>
                  <a:cubicBezTo>
                    <a:pt x="4137" y="9026"/>
                    <a:pt x="568" y="20100"/>
                    <a:pt x="4304" y="29707"/>
                  </a:cubicBezTo>
                  <a:lnTo>
                    <a:pt x="4004" y="29874"/>
                  </a:lnTo>
                  <a:cubicBezTo>
                    <a:pt x="3739" y="29805"/>
                    <a:pt x="3466" y="29768"/>
                    <a:pt x="3194" y="29768"/>
                  </a:cubicBezTo>
                  <a:cubicBezTo>
                    <a:pt x="2677" y="29768"/>
                    <a:pt x="2161" y="29902"/>
                    <a:pt x="1702" y="30208"/>
                  </a:cubicBezTo>
                  <a:cubicBezTo>
                    <a:pt x="368" y="31041"/>
                    <a:pt x="1" y="32776"/>
                    <a:pt x="835" y="34110"/>
                  </a:cubicBezTo>
                  <a:lnTo>
                    <a:pt x="3370" y="38113"/>
                  </a:lnTo>
                  <a:cubicBezTo>
                    <a:pt x="3909" y="38977"/>
                    <a:pt x="4840" y="39449"/>
                    <a:pt x="5791" y="39449"/>
                  </a:cubicBezTo>
                  <a:cubicBezTo>
                    <a:pt x="6310" y="39449"/>
                    <a:pt x="6835" y="39308"/>
                    <a:pt x="7306" y="39014"/>
                  </a:cubicBezTo>
                  <a:cubicBezTo>
                    <a:pt x="8007" y="38547"/>
                    <a:pt x="8440" y="37846"/>
                    <a:pt x="8574" y="37046"/>
                  </a:cubicBezTo>
                  <a:lnTo>
                    <a:pt x="8874" y="36879"/>
                  </a:lnTo>
                  <a:cubicBezTo>
                    <a:pt x="13091" y="41294"/>
                    <a:pt x="18846" y="43601"/>
                    <a:pt x="24665" y="43601"/>
                  </a:cubicBezTo>
                  <a:cubicBezTo>
                    <a:pt x="28695" y="43601"/>
                    <a:pt x="32757" y="42494"/>
                    <a:pt x="36360" y="40215"/>
                  </a:cubicBezTo>
                  <a:cubicBezTo>
                    <a:pt x="46434" y="33843"/>
                    <a:pt x="49503" y="20367"/>
                    <a:pt x="43165" y="10260"/>
                  </a:cubicBezTo>
                  <a:lnTo>
                    <a:pt x="43165" y="10227"/>
                  </a:lnTo>
                  <a:cubicBezTo>
                    <a:pt x="43098" y="10193"/>
                    <a:pt x="43098" y="10160"/>
                    <a:pt x="43065" y="10093"/>
                  </a:cubicBezTo>
                  <a:cubicBezTo>
                    <a:pt x="38901" y="3590"/>
                    <a:pt x="31823" y="0"/>
                    <a:pt x="24595"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6"/>
            <p:cNvSpPr/>
            <p:nvPr/>
          </p:nvSpPr>
          <p:spPr>
            <a:xfrm>
              <a:off x="3652228" y="3912874"/>
              <a:ext cx="118486" cy="121902"/>
            </a:xfrm>
            <a:custGeom>
              <a:avLst/>
              <a:gdLst/>
              <a:ahLst/>
              <a:cxnLst/>
              <a:rect l="l" t="t" r="r" b="b"/>
              <a:pathLst>
                <a:path w="6972" h="7173" extrusionOk="0">
                  <a:moveTo>
                    <a:pt x="4070" y="1"/>
                  </a:moveTo>
                  <a:lnTo>
                    <a:pt x="0" y="2569"/>
                  </a:lnTo>
                  <a:lnTo>
                    <a:pt x="2902" y="7172"/>
                  </a:lnTo>
                  <a:lnTo>
                    <a:pt x="6972" y="4571"/>
                  </a:lnTo>
                  <a:lnTo>
                    <a:pt x="4070" y="1"/>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6"/>
            <p:cNvSpPr/>
            <p:nvPr/>
          </p:nvSpPr>
          <p:spPr>
            <a:xfrm>
              <a:off x="3677159" y="3432149"/>
              <a:ext cx="688788" cy="688788"/>
            </a:xfrm>
            <a:custGeom>
              <a:avLst/>
              <a:gdLst/>
              <a:ahLst/>
              <a:cxnLst/>
              <a:rect l="l" t="t" r="r" b="b"/>
              <a:pathLst>
                <a:path w="40530" h="40530" extrusionOk="0">
                  <a:moveTo>
                    <a:pt x="20282" y="1"/>
                  </a:moveTo>
                  <a:cubicBezTo>
                    <a:pt x="9074" y="1"/>
                    <a:pt x="1" y="9074"/>
                    <a:pt x="1" y="20282"/>
                  </a:cubicBezTo>
                  <a:cubicBezTo>
                    <a:pt x="1" y="31457"/>
                    <a:pt x="9074" y="40530"/>
                    <a:pt x="20282" y="40530"/>
                  </a:cubicBezTo>
                  <a:cubicBezTo>
                    <a:pt x="31457" y="40530"/>
                    <a:pt x="40530" y="31457"/>
                    <a:pt x="40530" y="20282"/>
                  </a:cubicBezTo>
                  <a:cubicBezTo>
                    <a:pt x="40530" y="9074"/>
                    <a:pt x="31457" y="1"/>
                    <a:pt x="20282" y="1"/>
                  </a:cubicBez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6"/>
            <p:cNvSpPr/>
            <p:nvPr/>
          </p:nvSpPr>
          <p:spPr>
            <a:xfrm>
              <a:off x="3628979" y="3432285"/>
              <a:ext cx="684829" cy="531623"/>
            </a:xfrm>
            <a:custGeom>
              <a:avLst/>
              <a:gdLst/>
              <a:ahLst/>
              <a:cxnLst/>
              <a:rect l="l" t="t" r="r" b="b"/>
              <a:pathLst>
                <a:path w="40297" h="31282" extrusionOk="0">
                  <a:moveTo>
                    <a:pt x="23054" y="1"/>
                  </a:moveTo>
                  <a:cubicBezTo>
                    <a:pt x="19344" y="1"/>
                    <a:pt x="15594" y="1022"/>
                    <a:pt x="12243" y="3162"/>
                  </a:cubicBezTo>
                  <a:cubicBezTo>
                    <a:pt x="2803" y="9166"/>
                    <a:pt x="1" y="21708"/>
                    <a:pt x="6005" y="31148"/>
                  </a:cubicBezTo>
                  <a:cubicBezTo>
                    <a:pt x="6038" y="31182"/>
                    <a:pt x="6038" y="31215"/>
                    <a:pt x="6105" y="31282"/>
                  </a:cubicBezTo>
                  <a:lnTo>
                    <a:pt x="40296" y="9533"/>
                  </a:lnTo>
                  <a:cubicBezTo>
                    <a:pt x="40263" y="9500"/>
                    <a:pt x="40263" y="9466"/>
                    <a:pt x="40196" y="9433"/>
                  </a:cubicBezTo>
                  <a:cubicBezTo>
                    <a:pt x="36331" y="3335"/>
                    <a:pt x="29757" y="1"/>
                    <a:pt x="23054" y="1"/>
                  </a:cubicBezTo>
                  <a:close/>
                </a:path>
              </a:pathLst>
            </a:custGeom>
            <a:solidFill>
              <a:srgbClr val="E2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3671500" y="3470812"/>
              <a:ext cx="700685" cy="611480"/>
            </a:xfrm>
            <a:custGeom>
              <a:avLst/>
              <a:gdLst/>
              <a:ahLst/>
              <a:cxnLst/>
              <a:rect l="l" t="t" r="r" b="b"/>
              <a:pathLst>
                <a:path w="41230" h="35981" extrusionOk="0">
                  <a:moveTo>
                    <a:pt x="20800" y="0"/>
                  </a:moveTo>
                  <a:cubicBezTo>
                    <a:pt x="17450" y="0"/>
                    <a:pt x="14051" y="926"/>
                    <a:pt x="11008" y="2863"/>
                  </a:cubicBezTo>
                  <a:cubicBezTo>
                    <a:pt x="2536" y="8233"/>
                    <a:pt x="0" y="19375"/>
                    <a:pt x="5304" y="27714"/>
                  </a:cubicBezTo>
                  <a:cubicBezTo>
                    <a:pt x="8717" y="33068"/>
                    <a:pt x="14503" y="35980"/>
                    <a:pt x="20447" y="35980"/>
                  </a:cubicBezTo>
                  <a:cubicBezTo>
                    <a:pt x="23799" y="35980"/>
                    <a:pt x="27200" y="35054"/>
                    <a:pt x="30255" y="33118"/>
                  </a:cubicBezTo>
                  <a:cubicBezTo>
                    <a:pt x="38695" y="27747"/>
                    <a:pt x="41230" y="16606"/>
                    <a:pt x="35926" y="8267"/>
                  </a:cubicBezTo>
                  <a:cubicBezTo>
                    <a:pt x="32535" y="2913"/>
                    <a:pt x="26743" y="0"/>
                    <a:pt x="20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6"/>
            <p:cNvSpPr/>
            <p:nvPr/>
          </p:nvSpPr>
          <p:spPr>
            <a:xfrm>
              <a:off x="3671500" y="3470132"/>
              <a:ext cx="611123" cy="472805"/>
            </a:xfrm>
            <a:custGeom>
              <a:avLst/>
              <a:gdLst/>
              <a:ahLst/>
              <a:cxnLst/>
              <a:rect l="l" t="t" r="r" b="b"/>
              <a:pathLst>
                <a:path w="35960" h="27821" extrusionOk="0">
                  <a:moveTo>
                    <a:pt x="20740" y="1"/>
                  </a:moveTo>
                  <a:cubicBezTo>
                    <a:pt x="17399" y="1"/>
                    <a:pt x="14010" y="926"/>
                    <a:pt x="10975" y="2869"/>
                  </a:cubicBezTo>
                  <a:cubicBezTo>
                    <a:pt x="2502" y="8240"/>
                    <a:pt x="0" y="19381"/>
                    <a:pt x="5304" y="27720"/>
                  </a:cubicBezTo>
                  <a:cubicBezTo>
                    <a:pt x="5338" y="27754"/>
                    <a:pt x="5338" y="27787"/>
                    <a:pt x="5371" y="27821"/>
                  </a:cubicBezTo>
                  <a:lnTo>
                    <a:pt x="35959" y="8407"/>
                  </a:lnTo>
                  <a:cubicBezTo>
                    <a:pt x="35926" y="8373"/>
                    <a:pt x="35926" y="8307"/>
                    <a:pt x="35859" y="8273"/>
                  </a:cubicBezTo>
                  <a:cubicBezTo>
                    <a:pt x="32484" y="2933"/>
                    <a:pt x="26689" y="1"/>
                    <a:pt x="20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6"/>
            <p:cNvSpPr/>
            <p:nvPr/>
          </p:nvSpPr>
          <p:spPr>
            <a:xfrm>
              <a:off x="3830229" y="3746208"/>
              <a:ext cx="210902" cy="155347"/>
            </a:xfrm>
            <a:custGeom>
              <a:avLst/>
              <a:gdLst/>
              <a:ahLst/>
              <a:cxnLst/>
              <a:rect l="l" t="t" r="r" b="b"/>
              <a:pathLst>
                <a:path w="12410" h="9141" extrusionOk="0">
                  <a:moveTo>
                    <a:pt x="10108" y="1"/>
                  </a:moveTo>
                  <a:lnTo>
                    <a:pt x="0" y="9140"/>
                  </a:lnTo>
                  <a:lnTo>
                    <a:pt x="12409" y="3570"/>
                  </a:lnTo>
                  <a:lnTo>
                    <a:pt x="10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4001992" y="3655508"/>
              <a:ext cx="213740" cy="151370"/>
            </a:xfrm>
            <a:custGeom>
              <a:avLst/>
              <a:gdLst/>
              <a:ahLst/>
              <a:cxnLst/>
              <a:rect l="l" t="t" r="r" b="b"/>
              <a:pathLst>
                <a:path w="12577" h="8907" extrusionOk="0">
                  <a:moveTo>
                    <a:pt x="12576" y="0"/>
                  </a:moveTo>
                  <a:lnTo>
                    <a:pt x="1" y="5338"/>
                  </a:lnTo>
                  <a:lnTo>
                    <a:pt x="2302" y="8907"/>
                  </a:lnTo>
                  <a:lnTo>
                    <a:pt x="12576"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6"/>
            <p:cNvSpPr/>
            <p:nvPr/>
          </p:nvSpPr>
          <p:spPr>
            <a:xfrm>
              <a:off x="3831928" y="3746208"/>
              <a:ext cx="190492" cy="153648"/>
            </a:xfrm>
            <a:custGeom>
              <a:avLst/>
              <a:gdLst/>
              <a:ahLst/>
              <a:cxnLst/>
              <a:rect l="l" t="t" r="r" b="b"/>
              <a:pathLst>
                <a:path w="11209" h="9041" extrusionOk="0">
                  <a:moveTo>
                    <a:pt x="10008" y="1"/>
                  </a:moveTo>
                  <a:lnTo>
                    <a:pt x="0" y="9040"/>
                  </a:lnTo>
                  <a:lnTo>
                    <a:pt x="11208" y="1902"/>
                  </a:lnTo>
                  <a:lnTo>
                    <a:pt x="100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6"/>
            <p:cNvSpPr/>
            <p:nvPr/>
          </p:nvSpPr>
          <p:spPr>
            <a:xfrm>
              <a:off x="4001992" y="3656647"/>
              <a:ext cx="212041" cy="121885"/>
            </a:xfrm>
            <a:custGeom>
              <a:avLst/>
              <a:gdLst/>
              <a:ahLst/>
              <a:cxnLst/>
              <a:rect l="l" t="t" r="r" b="b"/>
              <a:pathLst>
                <a:path w="12477" h="7172" extrusionOk="0">
                  <a:moveTo>
                    <a:pt x="12476" y="0"/>
                  </a:moveTo>
                  <a:lnTo>
                    <a:pt x="1" y="5271"/>
                  </a:lnTo>
                  <a:lnTo>
                    <a:pt x="1201" y="7172"/>
                  </a:lnTo>
                  <a:lnTo>
                    <a:pt x="124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4004830" y="3761673"/>
              <a:ext cx="33462" cy="28483"/>
            </a:xfrm>
            <a:custGeom>
              <a:avLst/>
              <a:gdLst/>
              <a:ahLst/>
              <a:cxnLst/>
              <a:rect l="l" t="t" r="r" b="b"/>
              <a:pathLst>
                <a:path w="1969" h="1676" extrusionOk="0">
                  <a:moveTo>
                    <a:pt x="1008" y="1"/>
                  </a:moveTo>
                  <a:cubicBezTo>
                    <a:pt x="852" y="1"/>
                    <a:pt x="689" y="41"/>
                    <a:pt x="534" y="125"/>
                  </a:cubicBezTo>
                  <a:cubicBezTo>
                    <a:pt x="134" y="392"/>
                    <a:pt x="0" y="925"/>
                    <a:pt x="301" y="1292"/>
                  </a:cubicBezTo>
                  <a:cubicBezTo>
                    <a:pt x="455" y="1535"/>
                    <a:pt x="726" y="1675"/>
                    <a:pt x="1017" y="1675"/>
                  </a:cubicBezTo>
                  <a:cubicBezTo>
                    <a:pt x="1166" y="1675"/>
                    <a:pt x="1321" y="1638"/>
                    <a:pt x="1468" y="1559"/>
                  </a:cubicBezTo>
                  <a:cubicBezTo>
                    <a:pt x="1835" y="1292"/>
                    <a:pt x="1968" y="792"/>
                    <a:pt x="1702" y="392"/>
                  </a:cubicBezTo>
                  <a:cubicBezTo>
                    <a:pt x="1551" y="134"/>
                    <a:pt x="1290" y="1"/>
                    <a:pt x="100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3761061" y="3899278"/>
              <a:ext cx="53312" cy="52156"/>
            </a:xfrm>
            <a:custGeom>
              <a:avLst/>
              <a:gdLst/>
              <a:ahLst/>
              <a:cxnLst/>
              <a:rect l="l" t="t" r="r" b="b"/>
              <a:pathLst>
                <a:path w="3137" h="3069" extrusionOk="0">
                  <a:moveTo>
                    <a:pt x="2002" y="0"/>
                  </a:moveTo>
                  <a:lnTo>
                    <a:pt x="1" y="1301"/>
                  </a:lnTo>
                  <a:lnTo>
                    <a:pt x="234" y="1668"/>
                  </a:lnTo>
                  <a:lnTo>
                    <a:pt x="1202" y="1067"/>
                  </a:lnTo>
                  <a:cubicBezTo>
                    <a:pt x="1335" y="1001"/>
                    <a:pt x="1502" y="867"/>
                    <a:pt x="1735" y="701"/>
                  </a:cubicBezTo>
                  <a:lnTo>
                    <a:pt x="1735" y="701"/>
                  </a:lnTo>
                  <a:lnTo>
                    <a:pt x="768" y="2535"/>
                  </a:lnTo>
                  <a:lnTo>
                    <a:pt x="1135" y="3069"/>
                  </a:lnTo>
                  <a:lnTo>
                    <a:pt x="3136" y="1801"/>
                  </a:lnTo>
                  <a:lnTo>
                    <a:pt x="2870" y="1401"/>
                  </a:lnTo>
                  <a:lnTo>
                    <a:pt x="1902" y="2001"/>
                  </a:lnTo>
                  <a:cubicBezTo>
                    <a:pt x="1835" y="2035"/>
                    <a:pt x="1602" y="2168"/>
                    <a:pt x="1368" y="2368"/>
                  </a:cubicBezTo>
                  <a:lnTo>
                    <a:pt x="2336" y="534"/>
                  </a:lnTo>
                  <a:lnTo>
                    <a:pt x="20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4127837" y="3976365"/>
              <a:ext cx="56711" cy="60110"/>
            </a:xfrm>
            <a:custGeom>
              <a:avLst/>
              <a:gdLst/>
              <a:ahLst/>
              <a:cxnLst/>
              <a:rect l="l" t="t" r="r" b="b"/>
              <a:pathLst>
                <a:path w="3337" h="3537" extrusionOk="0">
                  <a:moveTo>
                    <a:pt x="2336" y="1"/>
                  </a:moveTo>
                  <a:lnTo>
                    <a:pt x="1" y="868"/>
                  </a:lnTo>
                  <a:lnTo>
                    <a:pt x="268" y="1302"/>
                  </a:lnTo>
                  <a:lnTo>
                    <a:pt x="1502" y="835"/>
                  </a:lnTo>
                  <a:cubicBezTo>
                    <a:pt x="1602" y="801"/>
                    <a:pt x="1669" y="768"/>
                    <a:pt x="1802" y="701"/>
                  </a:cubicBezTo>
                  <a:cubicBezTo>
                    <a:pt x="1936" y="668"/>
                    <a:pt x="2002" y="634"/>
                    <a:pt x="2102" y="601"/>
                  </a:cubicBezTo>
                  <a:lnTo>
                    <a:pt x="2102" y="601"/>
                  </a:lnTo>
                  <a:cubicBezTo>
                    <a:pt x="2002" y="634"/>
                    <a:pt x="1936" y="701"/>
                    <a:pt x="1836" y="801"/>
                  </a:cubicBezTo>
                  <a:lnTo>
                    <a:pt x="1635" y="1001"/>
                  </a:lnTo>
                  <a:lnTo>
                    <a:pt x="735" y="2002"/>
                  </a:lnTo>
                  <a:lnTo>
                    <a:pt x="968" y="2436"/>
                  </a:lnTo>
                  <a:lnTo>
                    <a:pt x="2269" y="2002"/>
                  </a:lnTo>
                  <a:cubicBezTo>
                    <a:pt x="2336" y="1969"/>
                    <a:pt x="2436" y="1935"/>
                    <a:pt x="2569" y="1869"/>
                  </a:cubicBezTo>
                  <a:cubicBezTo>
                    <a:pt x="2630" y="1849"/>
                    <a:pt x="2690" y="1828"/>
                    <a:pt x="2736" y="1808"/>
                  </a:cubicBezTo>
                  <a:lnTo>
                    <a:pt x="2736" y="1808"/>
                  </a:lnTo>
                  <a:cubicBezTo>
                    <a:pt x="2616" y="1889"/>
                    <a:pt x="2476" y="2029"/>
                    <a:pt x="2336" y="2169"/>
                  </a:cubicBezTo>
                  <a:lnTo>
                    <a:pt x="1435" y="3136"/>
                  </a:lnTo>
                  <a:lnTo>
                    <a:pt x="1669" y="3536"/>
                  </a:lnTo>
                  <a:lnTo>
                    <a:pt x="3337" y="1769"/>
                  </a:lnTo>
                  <a:lnTo>
                    <a:pt x="3070" y="1268"/>
                  </a:lnTo>
                  <a:lnTo>
                    <a:pt x="1836" y="1668"/>
                  </a:lnTo>
                  <a:cubicBezTo>
                    <a:pt x="1802" y="1668"/>
                    <a:pt x="1735" y="1702"/>
                    <a:pt x="1602" y="1769"/>
                  </a:cubicBezTo>
                  <a:cubicBezTo>
                    <a:pt x="1469" y="1802"/>
                    <a:pt x="1402" y="1835"/>
                    <a:pt x="1335" y="1869"/>
                  </a:cubicBezTo>
                  <a:lnTo>
                    <a:pt x="1569" y="1668"/>
                  </a:lnTo>
                  <a:lnTo>
                    <a:pt x="1769" y="1468"/>
                  </a:lnTo>
                  <a:lnTo>
                    <a:pt x="2636" y="501"/>
                  </a:lnTo>
                  <a:lnTo>
                    <a:pt x="23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3851761" y="3531924"/>
              <a:ext cx="46514" cy="41959"/>
            </a:xfrm>
            <a:custGeom>
              <a:avLst/>
              <a:gdLst/>
              <a:ahLst/>
              <a:cxnLst/>
              <a:rect l="l" t="t" r="r" b="b"/>
              <a:pathLst>
                <a:path w="2737" h="2469" extrusionOk="0">
                  <a:moveTo>
                    <a:pt x="2002" y="1"/>
                  </a:moveTo>
                  <a:lnTo>
                    <a:pt x="1635" y="267"/>
                  </a:lnTo>
                  <a:lnTo>
                    <a:pt x="2069" y="1001"/>
                  </a:lnTo>
                  <a:lnTo>
                    <a:pt x="1569" y="1335"/>
                  </a:lnTo>
                  <a:lnTo>
                    <a:pt x="1168" y="668"/>
                  </a:lnTo>
                  <a:lnTo>
                    <a:pt x="835" y="901"/>
                  </a:lnTo>
                  <a:lnTo>
                    <a:pt x="1235" y="1568"/>
                  </a:lnTo>
                  <a:lnTo>
                    <a:pt x="802" y="1835"/>
                  </a:lnTo>
                  <a:lnTo>
                    <a:pt x="335" y="1101"/>
                  </a:lnTo>
                  <a:lnTo>
                    <a:pt x="1" y="1302"/>
                  </a:lnTo>
                  <a:lnTo>
                    <a:pt x="735" y="2469"/>
                  </a:lnTo>
                  <a:lnTo>
                    <a:pt x="2736" y="1168"/>
                  </a:lnTo>
                  <a:lnTo>
                    <a:pt x="20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6"/>
            <p:cNvSpPr/>
            <p:nvPr/>
          </p:nvSpPr>
          <p:spPr>
            <a:xfrm>
              <a:off x="4227051" y="3613243"/>
              <a:ext cx="44798" cy="34686"/>
            </a:xfrm>
            <a:custGeom>
              <a:avLst/>
              <a:gdLst/>
              <a:ahLst/>
              <a:cxnLst/>
              <a:rect l="l" t="t" r="r" b="b"/>
              <a:pathLst>
                <a:path w="2636" h="2041" extrusionOk="0">
                  <a:moveTo>
                    <a:pt x="1718" y="0"/>
                  </a:moveTo>
                  <a:cubicBezTo>
                    <a:pt x="1587" y="0"/>
                    <a:pt x="1446" y="30"/>
                    <a:pt x="1335" y="119"/>
                  </a:cubicBezTo>
                  <a:cubicBezTo>
                    <a:pt x="1235" y="186"/>
                    <a:pt x="1135" y="319"/>
                    <a:pt x="1135" y="353"/>
                  </a:cubicBezTo>
                  <a:cubicBezTo>
                    <a:pt x="1068" y="486"/>
                    <a:pt x="1068" y="653"/>
                    <a:pt x="1101" y="886"/>
                  </a:cubicBezTo>
                  <a:cubicBezTo>
                    <a:pt x="1135" y="1120"/>
                    <a:pt x="1135" y="1220"/>
                    <a:pt x="1135" y="1287"/>
                  </a:cubicBezTo>
                  <a:cubicBezTo>
                    <a:pt x="1135" y="1320"/>
                    <a:pt x="1101" y="1353"/>
                    <a:pt x="1101" y="1387"/>
                  </a:cubicBezTo>
                  <a:cubicBezTo>
                    <a:pt x="1101" y="1453"/>
                    <a:pt x="1068" y="1453"/>
                    <a:pt x="1001" y="1487"/>
                  </a:cubicBezTo>
                  <a:cubicBezTo>
                    <a:pt x="934" y="1520"/>
                    <a:pt x="901" y="1520"/>
                    <a:pt x="801" y="1520"/>
                  </a:cubicBezTo>
                  <a:cubicBezTo>
                    <a:pt x="768" y="1487"/>
                    <a:pt x="668" y="1453"/>
                    <a:pt x="634" y="1353"/>
                  </a:cubicBezTo>
                  <a:cubicBezTo>
                    <a:pt x="567" y="1320"/>
                    <a:pt x="567" y="1220"/>
                    <a:pt x="501" y="1153"/>
                  </a:cubicBezTo>
                  <a:cubicBezTo>
                    <a:pt x="467" y="1053"/>
                    <a:pt x="467" y="953"/>
                    <a:pt x="434" y="820"/>
                  </a:cubicBezTo>
                  <a:lnTo>
                    <a:pt x="0" y="886"/>
                  </a:lnTo>
                  <a:cubicBezTo>
                    <a:pt x="0" y="1020"/>
                    <a:pt x="67" y="1153"/>
                    <a:pt x="100" y="1287"/>
                  </a:cubicBezTo>
                  <a:cubicBezTo>
                    <a:pt x="134" y="1387"/>
                    <a:pt x="167" y="1487"/>
                    <a:pt x="267" y="1620"/>
                  </a:cubicBezTo>
                  <a:cubicBezTo>
                    <a:pt x="401" y="1820"/>
                    <a:pt x="567" y="1987"/>
                    <a:pt x="734" y="2020"/>
                  </a:cubicBezTo>
                  <a:cubicBezTo>
                    <a:pt x="795" y="2033"/>
                    <a:pt x="861" y="2040"/>
                    <a:pt x="928" y="2040"/>
                  </a:cubicBezTo>
                  <a:cubicBezTo>
                    <a:pt x="1043" y="2040"/>
                    <a:pt x="1162" y="2017"/>
                    <a:pt x="1268" y="1954"/>
                  </a:cubicBezTo>
                  <a:cubicBezTo>
                    <a:pt x="1335" y="1887"/>
                    <a:pt x="1435" y="1820"/>
                    <a:pt x="1468" y="1720"/>
                  </a:cubicBezTo>
                  <a:cubicBezTo>
                    <a:pt x="1501" y="1654"/>
                    <a:pt x="1568" y="1553"/>
                    <a:pt x="1568" y="1487"/>
                  </a:cubicBezTo>
                  <a:cubicBezTo>
                    <a:pt x="1602" y="1387"/>
                    <a:pt x="1568" y="1287"/>
                    <a:pt x="1568" y="1120"/>
                  </a:cubicBezTo>
                  <a:cubicBezTo>
                    <a:pt x="1501" y="953"/>
                    <a:pt x="1501" y="820"/>
                    <a:pt x="1501" y="786"/>
                  </a:cubicBezTo>
                  <a:cubicBezTo>
                    <a:pt x="1501" y="686"/>
                    <a:pt x="1568" y="653"/>
                    <a:pt x="1568" y="619"/>
                  </a:cubicBezTo>
                  <a:cubicBezTo>
                    <a:pt x="1568" y="553"/>
                    <a:pt x="1602" y="553"/>
                    <a:pt x="1635" y="519"/>
                  </a:cubicBezTo>
                  <a:cubicBezTo>
                    <a:pt x="1706" y="496"/>
                    <a:pt x="1743" y="472"/>
                    <a:pt x="1782" y="472"/>
                  </a:cubicBezTo>
                  <a:cubicBezTo>
                    <a:pt x="1799" y="472"/>
                    <a:pt x="1815" y="476"/>
                    <a:pt x="1835" y="486"/>
                  </a:cubicBezTo>
                  <a:cubicBezTo>
                    <a:pt x="1935" y="486"/>
                    <a:pt x="2002" y="553"/>
                    <a:pt x="2069" y="653"/>
                  </a:cubicBezTo>
                  <a:cubicBezTo>
                    <a:pt x="2102" y="720"/>
                    <a:pt x="2135" y="820"/>
                    <a:pt x="2169" y="953"/>
                  </a:cubicBezTo>
                  <a:cubicBezTo>
                    <a:pt x="2235" y="1020"/>
                    <a:pt x="2235" y="1187"/>
                    <a:pt x="2269" y="1353"/>
                  </a:cubicBezTo>
                  <a:lnTo>
                    <a:pt x="2636" y="1120"/>
                  </a:lnTo>
                  <a:cubicBezTo>
                    <a:pt x="2602" y="886"/>
                    <a:pt x="2502" y="686"/>
                    <a:pt x="2402" y="486"/>
                  </a:cubicBezTo>
                  <a:cubicBezTo>
                    <a:pt x="2269" y="219"/>
                    <a:pt x="2069" y="119"/>
                    <a:pt x="1902" y="19"/>
                  </a:cubicBezTo>
                  <a:cubicBezTo>
                    <a:pt x="1846" y="8"/>
                    <a:pt x="1783" y="0"/>
                    <a:pt x="17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6"/>
            <p:cNvSpPr/>
            <p:nvPr/>
          </p:nvSpPr>
          <p:spPr>
            <a:xfrm>
              <a:off x="3632956" y="3937533"/>
              <a:ext cx="93555" cy="112402"/>
            </a:xfrm>
            <a:custGeom>
              <a:avLst/>
              <a:gdLst/>
              <a:ahLst/>
              <a:cxnLst/>
              <a:rect l="l" t="t" r="r" b="b"/>
              <a:pathLst>
                <a:path w="5505" h="6614" extrusionOk="0">
                  <a:moveTo>
                    <a:pt x="1498" y="1"/>
                  </a:moveTo>
                  <a:cubicBezTo>
                    <a:pt x="1252" y="1"/>
                    <a:pt x="998" y="72"/>
                    <a:pt x="767" y="217"/>
                  </a:cubicBezTo>
                  <a:cubicBezTo>
                    <a:pt x="167" y="584"/>
                    <a:pt x="0" y="1418"/>
                    <a:pt x="367" y="1985"/>
                  </a:cubicBezTo>
                  <a:lnTo>
                    <a:pt x="2902" y="5988"/>
                  </a:lnTo>
                  <a:cubicBezTo>
                    <a:pt x="3140" y="6399"/>
                    <a:pt x="3575" y="6614"/>
                    <a:pt x="4014" y="6614"/>
                  </a:cubicBezTo>
                  <a:cubicBezTo>
                    <a:pt x="4253" y="6614"/>
                    <a:pt x="4492" y="6551"/>
                    <a:pt x="4703" y="6422"/>
                  </a:cubicBezTo>
                  <a:cubicBezTo>
                    <a:pt x="5337" y="6055"/>
                    <a:pt x="5504" y="5221"/>
                    <a:pt x="5104" y="4621"/>
                  </a:cubicBezTo>
                  <a:lnTo>
                    <a:pt x="2569" y="618"/>
                  </a:lnTo>
                  <a:cubicBezTo>
                    <a:pt x="2335" y="215"/>
                    <a:pt x="1927" y="1"/>
                    <a:pt x="14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3742367" y="2071057"/>
              <a:ext cx="1660995" cy="1660995"/>
            </a:xfrm>
            <a:custGeom>
              <a:avLst/>
              <a:gdLst/>
              <a:ahLst/>
              <a:cxnLst/>
              <a:rect l="l" t="t" r="r" b="b"/>
              <a:pathLst>
                <a:path w="97737" h="97737" extrusionOk="0">
                  <a:moveTo>
                    <a:pt x="48868" y="0"/>
                  </a:moveTo>
                  <a:cubicBezTo>
                    <a:pt x="21882" y="0"/>
                    <a:pt x="0" y="21882"/>
                    <a:pt x="0" y="48868"/>
                  </a:cubicBezTo>
                  <a:cubicBezTo>
                    <a:pt x="0" y="75854"/>
                    <a:pt x="21882" y="97737"/>
                    <a:pt x="48868" y="97737"/>
                  </a:cubicBezTo>
                  <a:cubicBezTo>
                    <a:pt x="75854" y="97737"/>
                    <a:pt x="97736" y="75854"/>
                    <a:pt x="97736" y="48868"/>
                  </a:cubicBezTo>
                  <a:cubicBezTo>
                    <a:pt x="97736" y="21882"/>
                    <a:pt x="75854" y="0"/>
                    <a:pt x="48868"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3784309" y="2113000"/>
              <a:ext cx="1577670" cy="1577109"/>
            </a:xfrm>
            <a:custGeom>
              <a:avLst/>
              <a:gdLst/>
              <a:ahLst/>
              <a:cxnLst/>
              <a:rect l="l" t="t" r="r" b="b"/>
              <a:pathLst>
                <a:path w="92834" h="92801" extrusionOk="0">
                  <a:moveTo>
                    <a:pt x="46400" y="0"/>
                  </a:moveTo>
                  <a:cubicBezTo>
                    <a:pt x="20782" y="0"/>
                    <a:pt x="0" y="20749"/>
                    <a:pt x="0" y="46400"/>
                  </a:cubicBezTo>
                  <a:cubicBezTo>
                    <a:pt x="0" y="72019"/>
                    <a:pt x="20782" y="92800"/>
                    <a:pt x="46400" y="92800"/>
                  </a:cubicBezTo>
                  <a:cubicBezTo>
                    <a:pt x="72052" y="92800"/>
                    <a:pt x="92833" y="72019"/>
                    <a:pt x="92833" y="46400"/>
                  </a:cubicBezTo>
                  <a:cubicBezTo>
                    <a:pt x="92833" y="20749"/>
                    <a:pt x="72052" y="0"/>
                    <a:pt x="46400" y="0"/>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5178286" y="3315380"/>
              <a:ext cx="45936" cy="69168"/>
            </a:xfrm>
            <a:custGeom>
              <a:avLst/>
              <a:gdLst/>
              <a:ahLst/>
              <a:cxnLst/>
              <a:rect l="l" t="t" r="r" b="b"/>
              <a:pathLst>
                <a:path w="2703" h="4070" extrusionOk="0">
                  <a:moveTo>
                    <a:pt x="2669" y="0"/>
                  </a:moveTo>
                  <a:cubicBezTo>
                    <a:pt x="2536" y="67"/>
                    <a:pt x="2402" y="334"/>
                    <a:pt x="2236" y="701"/>
                  </a:cubicBezTo>
                  <a:cubicBezTo>
                    <a:pt x="2069" y="1068"/>
                    <a:pt x="2035" y="1234"/>
                    <a:pt x="1769" y="1601"/>
                  </a:cubicBezTo>
                  <a:cubicBezTo>
                    <a:pt x="1435" y="2068"/>
                    <a:pt x="1035" y="2435"/>
                    <a:pt x="735" y="2902"/>
                  </a:cubicBezTo>
                  <a:cubicBezTo>
                    <a:pt x="668" y="3002"/>
                    <a:pt x="668" y="3169"/>
                    <a:pt x="568" y="3269"/>
                  </a:cubicBezTo>
                  <a:cubicBezTo>
                    <a:pt x="401" y="3569"/>
                    <a:pt x="167" y="3769"/>
                    <a:pt x="1" y="4036"/>
                  </a:cubicBezTo>
                  <a:lnTo>
                    <a:pt x="1" y="4070"/>
                  </a:lnTo>
                  <a:cubicBezTo>
                    <a:pt x="3" y="4070"/>
                    <a:pt x="5" y="4070"/>
                    <a:pt x="8" y="4070"/>
                  </a:cubicBezTo>
                  <a:cubicBezTo>
                    <a:pt x="42" y="4070"/>
                    <a:pt x="123" y="4041"/>
                    <a:pt x="868" y="3202"/>
                  </a:cubicBezTo>
                  <a:cubicBezTo>
                    <a:pt x="868" y="3169"/>
                    <a:pt x="1869" y="2035"/>
                    <a:pt x="1869" y="2035"/>
                  </a:cubicBezTo>
                  <a:cubicBezTo>
                    <a:pt x="1969" y="1901"/>
                    <a:pt x="2136" y="1735"/>
                    <a:pt x="2336" y="1401"/>
                  </a:cubicBezTo>
                  <a:cubicBezTo>
                    <a:pt x="2369" y="1368"/>
                    <a:pt x="2369" y="1334"/>
                    <a:pt x="2402" y="1334"/>
                  </a:cubicBezTo>
                  <a:lnTo>
                    <a:pt x="2402" y="1268"/>
                  </a:lnTo>
                  <a:cubicBezTo>
                    <a:pt x="2302" y="1334"/>
                    <a:pt x="2236" y="1401"/>
                    <a:pt x="2169" y="1501"/>
                  </a:cubicBezTo>
                  <a:lnTo>
                    <a:pt x="2136" y="1501"/>
                  </a:lnTo>
                  <a:cubicBezTo>
                    <a:pt x="2136" y="1468"/>
                    <a:pt x="2302" y="901"/>
                    <a:pt x="2502" y="500"/>
                  </a:cubicBezTo>
                  <a:cubicBezTo>
                    <a:pt x="2703" y="134"/>
                    <a:pt x="2703" y="67"/>
                    <a:pt x="2703"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5195858" y="3017755"/>
              <a:ext cx="19867" cy="19782"/>
            </a:xfrm>
            <a:custGeom>
              <a:avLst/>
              <a:gdLst/>
              <a:ahLst/>
              <a:cxnLst/>
              <a:rect l="l" t="t" r="r" b="b"/>
              <a:pathLst>
                <a:path w="1169" h="1164" extrusionOk="0">
                  <a:moveTo>
                    <a:pt x="1035" y="1"/>
                  </a:moveTo>
                  <a:cubicBezTo>
                    <a:pt x="1001" y="34"/>
                    <a:pt x="968" y="101"/>
                    <a:pt x="801" y="201"/>
                  </a:cubicBezTo>
                  <a:lnTo>
                    <a:pt x="301" y="434"/>
                  </a:lnTo>
                  <a:cubicBezTo>
                    <a:pt x="301" y="501"/>
                    <a:pt x="234" y="501"/>
                    <a:pt x="234" y="501"/>
                  </a:cubicBezTo>
                  <a:lnTo>
                    <a:pt x="168" y="568"/>
                  </a:lnTo>
                  <a:cubicBezTo>
                    <a:pt x="34" y="701"/>
                    <a:pt x="1" y="901"/>
                    <a:pt x="101" y="1001"/>
                  </a:cubicBezTo>
                  <a:cubicBezTo>
                    <a:pt x="183" y="1095"/>
                    <a:pt x="330" y="1164"/>
                    <a:pt x="489" y="1164"/>
                  </a:cubicBezTo>
                  <a:cubicBezTo>
                    <a:pt x="786" y="1164"/>
                    <a:pt x="1125" y="926"/>
                    <a:pt x="1168" y="167"/>
                  </a:cubicBezTo>
                  <a:lnTo>
                    <a:pt x="1168" y="34"/>
                  </a:lnTo>
                  <a:cubicBezTo>
                    <a:pt x="1135" y="34"/>
                    <a:pt x="1135" y="1"/>
                    <a:pt x="1102"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5057540" y="3000590"/>
              <a:ext cx="151948" cy="92246"/>
            </a:xfrm>
            <a:custGeom>
              <a:avLst/>
              <a:gdLst/>
              <a:ahLst/>
              <a:cxnLst/>
              <a:rect l="l" t="t" r="r" b="b"/>
              <a:pathLst>
                <a:path w="8941" h="5428" extrusionOk="0">
                  <a:moveTo>
                    <a:pt x="599" y="1"/>
                  </a:moveTo>
                  <a:cubicBezTo>
                    <a:pt x="548" y="1"/>
                    <a:pt x="493" y="4"/>
                    <a:pt x="434" y="10"/>
                  </a:cubicBezTo>
                  <a:cubicBezTo>
                    <a:pt x="167" y="77"/>
                    <a:pt x="1" y="510"/>
                    <a:pt x="67" y="977"/>
                  </a:cubicBezTo>
                  <a:cubicBezTo>
                    <a:pt x="101" y="1077"/>
                    <a:pt x="134" y="1244"/>
                    <a:pt x="167" y="1344"/>
                  </a:cubicBezTo>
                  <a:cubicBezTo>
                    <a:pt x="267" y="1511"/>
                    <a:pt x="501" y="1511"/>
                    <a:pt x="601" y="1711"/>
                  </a:cubicBezTo>
                  <a:cubicBezTo>
                    <a:pt x="668" y="1911"/>
                    <a:pt x="634" y="2178"/>
                    <a:pt x="768" y="2345"/>
                  </a:cubicBezTo>
                  <a:cubicBezTo>
                    <a:pt x="935" y="2545"/>
                    <a:pt x="1335" y="2545"/>
                    <a:pt x="1668" y="2545"/>
                  </a:cubicBezTo>
                  <a:cubicBezTo>
                    <a:pt x="2102" y="2545"/>
                    <a:pt x="2269" y="2578"/>
                    <a:pt x="2436" y="2678"/>
                  </a:cubicBezTo>
                  <a:lnTo>
                    <a:pt x="3236" y="3179"/>
                  </a:lnTo>
                  <a:cubicBezTo>
                    <a:pt x="3303" y="3212"/>
                    <a:pt x="3336" y="3312"/>
                    <a:pt x="3436" y="3446"/>
                  </a:cubicBezTo>
                  <a:cubicBezTo>
                    <a:pt x="3737" y="4046"/>
                    <a:pt x="3503" y="4346"/>
                    <a:pt x="3403" y="4513"/>
                  </a:cubicBezTo>
                  <a:cubicBezTo>
                    <a:pt x="3236" y="4713"/>
                    <a:pt x="2936" y="5080"/>
                    <a:pt x="3103" y="5347"/>
                  </a:cubicBezTo>
                  <a:cubicBezTo>
                    <a:pt x="3136" y="5380"/>
                    <a:pt x="3170" y="5414"/>
                    <a:pt x="3236" y="5414"/>
                  </a:cubicBezTo>
                  <a:cubicBezTo>
                    <a:pt x="3270" y="5414"/>
                    <a:pt x="3270" y="5414"/>
                    <a:pt x="3970" y="4947"/>
                  </a:cubicBezTo>
                  <a:cubicBezTo>
                    <a:pt x="4033" y="4911"/>
                    <a:pt x="4090" y="4895"/>
                    <a:pt x="4142" y="4895"/>
                  </a:cubicBezTo>
                  <a:cubicBezTo>
                    <a:pt x="4452" y="4895"/>
                    <a:pt x="4610" y="5428"/>
                    <a:pt x="4968" y="5428"/>
                  </a:cubicBezTo>
                  <a:cubicBezTo>
                    <a:pt x="5001" y="5428"/>
                    <a:pt x="5035" y="5423"/>
                    <a:pt x="5071" y="5414"/>
                  </a:cubicBezTo>
                  <a:cubicBezTo>
                    <a:pt x="5738" y="5247"/>
                    <a:pt x="5738" y="5247"/>
                    <a:pt x="6005" y="4513"/>
                  </a:cubicBezTo>
                  <a:cubicBezTo>
                    <a:pt x="6204" y="4016"/>
                    <a:pt x="6399" y="3834"/>
                    <a:pt x="6581" y="3834"/>
                  </a:cubicBezTo>
                  <a:cubicBezTo>
                    <a:pt x="6948" y="3834"/>
                    <a:pt x="7261" y="4578"/>
                    <a:pt x="7439" y="4980"/>
                  </a:cubicBezTo>
                  <a:cubicBezTo>
                    <a:pt x="7473" y="5047"/>
                    <a:pt x="7573" y="5214"/>
                    <a:pt x="7739" y="5247"/>
                  </a:cubicBezTo>
                  <a:cubicBezTo>
                    <a:pt x="7780" y="5260"/>
                    <a:pt x="7818" y="5266"/>
                    <a:pt x="7856" y="5266"/>
                  </a:cubicBezTo>
                  <a:cubicBezTo>
                    <a:pt x="8006" y="5266"/>
                    <a:pt x="8140" y="5180"/>
                    <a:pt x="8273" y="5180"/>
                  </a:cubicBezTo>
                  <a:cubicBezTo>
                    <a:pt x="8407" y="5180"/>
                    <a:pt x="8440" y="5314"/>
                    <a:pt x="8573" y="5314"/>
                  </a:cubicBezTo>
                  <a:lnTo>
                    <a:pt x="8640" y="5314"/>
                  </a:lnTo>
                  <a:cubicBezTo>
                    <a:pt x="8640" y="5314"/>
                    <a:pt x="8673" y="5214"/>
                    <a:pt x="8740" y="5180"/>
                  </a:cubicBezTo>
                  <a:cubicBezTo>
                    <a:pt x="8940" y="4647"/>
                    <a:pt x="8307" y="4180"/>
                    <a:pt x="8106" y="4013"/>
                  </a:cubicBezTo>
                  <a:cubicBezTo>
                    <a:pt x="8006" y="3646"/>
                    <a:pt x="7606" y="3479"/>
                    <a:pt x="7606" y="3045"/>
                  </a:cubicBezTo>
                  <a:cubicBezTo>
                    <a:pt x="7606" y="2745"/>
                    <a:pt x="7973" y="2578"/>
                    <a:pt x="7806" y="2245"/>
                  </a:cubicBezTo>
                  <a:cubicBezTo>
                    <a:pt x="7673" y="1978"/>
                    <a:pt x="7306" y="2078"/>
                    <a:pt x="7139" y="1845"/>
                  </a:cubicBezTo>
                  <a:cubicBezTo>
                    <a:pt x="7072" y="1644"/>
                    <a:pt x="7006" y="1378"/>
                    <a:pt x="6839" y="1211"/>
                  </a:cubicBezTo>
                  <a:cubicBezTo>
                    <a:pt x="6805" y="1177"/>
                    <a:pt x="6739" y="1144"/>
                    <a:pt x="6672" y="1077"/>
                  </a:cubicBezTo>
                  <a:lnTo>
                    <a:pt x="4771" y="577"/>
                  </a:lnTo>
                  <a:cubicBezTo>
                    <a:pt x="4637" y="560"/>
                    <a:pt x="4521" y="560"/>
                    <a:pt x="4412" y="560"/>
                  </a:cubicBezTo>
                  <a:cubicBezTo>
                    <a:pt x="4304" y="560"/>
                    <a:pt x="4204" y="560"/>
                    <a:pt x="4104" y="544"/>
                  </a:cubicBezTo>
                  <a:cubicBezTo>
                    <a:pt x="3878" y="487"/>
                    <a:pt x="3724" y="288"/>
                    <a:pt x="3521" y="288"/>
                  </a:cubicBezTo>
                  <a:cubicBezTo>
                    <a:pt x="3483" y="288"/>
                    <a:pt x="3444" y="295"/>
                    <a:pt x="3403" y="310"/>
                  </a:cubicBezTo>
                  <a:cubicBezTo>
                    <a:pt x="3270" y="343"/>
                    <a:pt x="2836" y="510"/>
                    <a:pt x="2469" y="1211"/>
                  </a:cubicBezTo>
                  <a:cubicBezTo>
                    <a:pt x="2263" y="1654"/>
                    <a:pt x="2088" y="1808"/>
                    <a:pt x="1946" y="1808"/>
                  </a:cubicBezTo>
                  <a:cubicBezTo>
                    <a:pt x="1627" y="1808"/>
                    <a:pt x="1468" y="1044"/>
                    <a:pt x="1468" y="1044"/>
                  </a:cubicBezTo>
                  <a:cubicBezTo>
                    <a:pt x="1437" y="699"/>
                    <a:pt x="1406" y="1"/>
                    <a:pt x="599"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4902210" y="2535892"/>
              <a:ext cx="65208" cy="111127"/>
            </a:xfrm>
            <a:custGeom>
              <a:avLst/>
              <a:gdLst/>
              <a:ahLst/>
              <a:cxnLst/>
              <a:rect l="l" t="t" r="r" b="b"/>
              <a:pathLst>
                <a:path w="3837" h="6539" extrusionOk="0">
                  <a:moveTo>
                    <a:pt x="901" y="1"/>
                  </a:moveTo>
                  <a:cubicBezTo>
                    <a:pt x="901" y="234"/>
                    <a:pt x="935" y="368"/>
                    <a:pt x="1302" y="735"/>
                  </a:cubicBezTo>
                  <a:cubicBezTo>
                    <a:pt x="1602" y="1035"/>
                    <a:pt x="1969" y="1369"/>
                    <a:pt x="2002" y="2136"/>
                  </a:cubicBezTo>
                  <a:cubicBezTo>
                    <a:pt x="2002" y="2369"/>
                    <a:pt x="2002" y="2369"/>
                    <a:pt x="1735" y="2636"/>
                  </a:cubicBezTo>
                  <a:cubicBezTo>
                    <a:pt x="1435" y="2836"/>
                    <a:pt x="1735" y="3137"/>
                    <a:pt x="1635" y="3370"/>
                  </a:cubicBezTo>
                  <a:cubicBezTo>
                    <a:pt x="1635" y="3470"/>
                    <a:pt x="1569" y="3503"/>
                    <a:pt x="1468" y="3537"/>
                  </a:cubicBezTo>
                  <a:cubicBezTo>
                    <a:pt x="1168" y="3670"/>
                    <a:pt x="801" y="3570"/>
                    <a:pt x="601" y="3870"/>
                  </a:cubicBezTo>
                  <a:cubicBezTo>
                    <a:pt x="568" y="3904"/>
                    <a:pt x="1" y="5138"/>
                    <a:pt x="101" y="5405"/>
                  </a:cubicBezTo>
                  <a:cubicBezTo>
                    <a:pt x="101" y="5505"/>
                    <a:pt x="1102" y="6539"/>
                    <a:pt x="1435" y="6539"/>
                  </a:cubicBezTo>
                  <a:cubicBezTo>
                    <a:pt x="1569" y="6539"/>
                    <a:pt x="1602" y="6339"/>
                    <a:pt x="1468" y="6005"/>
                  </a:cubicBezTo>
                  <a:cubicBezTo>
                    <a:pt x="1302" y="5572"/>
                    <a:pt x="1335" y="5538"/>
                    <a:pt x="1402" y="5371"/>
                  </a:cubicBezTo>
                  <a:lnTo>
                    <a:pt x="1402" y="5371"/>
                  </a:lnTo>
                  <a:cubicBezTo>
                    <a:pt x="1437" y="5377"/>
                    <a:pt x="1468" y="5380"/>
                    <a:pt x="1496" y="5380"/>
                  </a:cubicBezTo>
                  <a:cubicBezTo>
                    <a:pt x="1627" y="5380"/>
                    <a:pt x="1686" y="5320"/>
                    <a:pt x="1769" y="5238"/>
                  </a:cubicBezTo>
                  <a:cubicBezTo>
                    <a:pt x="1902" y="5071"/>
                    <a:pt x="1902" y="4871"/>
                    <a:pt x="2002" y="4704"/>
                  </a:cubicBezTo>
                  <a:cubicBezTo>
                    <a:pt x="2054" y="4644"/>
                    <a:pt x="2109" y="4624"/>
                    <a:pt x="2167" y="4624"/>
                  </a:cubicBezTo>
                  <a:cubicBezTo>
                    <a:pt x="2290" y="4624"/>
                    <a:pt x="2423" y="4716"/>
                    <a:pt x="2544" y="4716"/>
                  </a:cubicBezTo>
                  <a:cubicBezTo>
                    <a:pt x="2588" y="4716"/>
                    <a:pt x="2630" y="4704"/>
                    <a:pt x="2669" y="4671"/>
                  </a:cubicBezTo>
                  <a:lnTo>
                    <a:pt x="2736" y="4638"/>
                  </a:lnTo>
                  <a:cubicBezTo>
                    <a:pt x="2903" y="4471"/>
                    <a:pt x="2703" y="4204"/>
                    <a:pt x="2869" y="4004"/>
                  </a:cubicBezTo>
                  <a:cubicBezTo>
                    <a:pt x="3103" y="3704"/>
                    <a:pt x="3603" y="3737"/>
                    <a:pt x="3770" y="3370"/>
                  </a:cubicBezTo>
                  <a:cubicBezTo>
                    <a:pt x="3770" y="3337"/>
                    <a:pt x="3770" y="3237"/>
                    <a:pt x="3837" y="3237"/>
                  </a:cubicBezTo>
                  <a:cubicBezTo>
                    <a:pt x="3503" y="2703"/>
                    <a:pt x="3103" y="2236"/>
                    <a:pt x="2769" y="1736"/>
                  </a:cubicBezTo>
                  <a:cubicBezTo>
                    <a:pt x="2669" y="1635"/>
                    <a:pt x="2636" y="1502"/>
                    <a:pt x="2603" y="1335"/>
                  </a:cubicBezTo>
                  <a:cubicBezTo>
                    <a:pt x="2569" y="1202"/>
                    <a:pt x="2469" y="1002"/>
                    <a:pt x="2302" y="802"/>
                  </a:cubicBezTo>
                  <a:cubicBezTo>
                    <a:pt x="2069" y="501"/>
                    <a:pt x="1569" y="34"/>
                    <a:pt x="901"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4886915" y="2498487"/>
              <a:ext cx="39699" cy="34601"/>
            </a:xfrm>
            <a:custGeom>
              <a:avLst/>
              <a:gdLst/>
              <a:ahLst/>
              <a:cxnLst/>
              <a:rect l="l" t="t" r="r" b="b"/>
              <a:pathLst>
                <a:path w="2336" h="2036" extrusionOk="0">
                  <a:moveTo>
                    <a:pt x="0" y="0"/>
                  </a:moveTo>
                  <a:lnTo>
                    <a:pt x="0" y="67"/>
                  </a:lnTo>
                  <a:cubicBezTo>
                    <a:pt x="0" y="100"/>
                    <a:pt x="167" y="267"/>
                    <a:pt x="200" y="301"/>
                  </a:cubicBezTo>
                  <a:cubicBezTo>
                    <a:pt x="400" y="534"/>
                    <a:pt x="601" y="701"/>
                    <a:pt x="667" y="934"/>
                  </a:cubicBezTo>
                  <a:cubicBezTo>
                    <a:pt x="734" y="1135"/>
                    <a:pt x="634" y="1401"/>
                    <a:pt x="801" y="1602"/>
                  </a:cubicBezTo>
                  <a:cubicBezTo>
                    <a:pt x="801" y="1602"/>
                    <a:pt x="1068" y="1935"/>
                    <a:pt x="1535" y="2035"/>
                  </a:cubicBezTo>
                  <a:cubicBezTo>
                    <a:pt x="1501" y="1902"/>
                    <a:pt x="1501" y="1902"/>
                    <a:pt x="1434" y="1735"/>
                  </a:cubicBezTo>
                  <a:cubicBezTo>
                    <a:pt x="1368" y="1668"/>
                    <a:pt x="1334" y="1568"/>
                    <a:pt x="1368" y="1501"/>
                  </a:cubicBezTo>
                  <a:cubicBezTo>
                    <a:pt x="1399" y="1439"/>
                    <a:pt x="1437" y="1413"/>
                    <a:pt x="1499" y="1413"/>
                  </a:cubicBezTo>
                  <a:cubicBezTo>
                    <a:pt x="1571" y="1413"/>
                    <a:pt x="1674" y="1448"/>
                    <a:pt x="1835" y="1501"/>
                  </a:cubicBezTo>
                  <a:cubicBezTo>
                    <a:pt x="1905" y="1530"/>
                    <a:pt x="1958" y="1540"/>
                    <a:pt x="2000" y="1540"/>
                  </a:cubicBezTo>
                  <a:cubicBezTo>
                    <a:pt x="2058" y="1540"/>
                    <a:pt x="2096" y="1521"/>
                    <a:pt x="2135" y="1501"/>
                  </a:cubicBezTo>
                  <a:cubicBezTo>
                    <a:pt x="2268" y="1301"/>
                    <a:pt x="2168" y="1168"/>
                    <a:pt x="2202" y="1034"/>
                  </a:cubicBezTo>
                  <a:cubicBezTo>
                    <a:pt x="2268" y="934"/>
                    <a:pt x="2302" y="934"/>
                    <a:pt x="2335" y="868"/>
                  </a:cubicBezTo>
                  <a:lnTo>
                    <a:pt x="2335" y="834"/>
                  </a:lnTo>
                  <a:cubicBezTo>
                    <a:pt x="2335" y="734"/>
                    <a:pt x="2135" y="534"/>
                    <a:pt x="1901" y="401"/>
                  </a:cubicBezTo>
                  <a:cubicBezTo>
                    <a:pt x="1815" y="376"/>
                    <a:pt x="1734" y="370"/>
                    <a:pt x="1651" y="370"/>
                  </a:cubicBezTo>
                  <a:cubicBezTo>
                    <a:pt x="1561" y="370"/>
                    <a:pt x="1471" y="377"/>
                    <a:pt x="1373" y="377"/>
                  </a:cubicBezTo>
                  <a:cubicBezTo>
                    <a:pt x="1318" y="377"/>
                    <a:pt x="1261" y="375"/>
                    <a:pt x="1201" y="367"/>
                  </a:cubicBezTo>
                  <a:cubicBezTo>
                    <a:pt x="834" y="267"/>
                    <a:pt x="500" y="67"/>
                    <a:pt x="134"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5039406" y="3142325"/>
              <a:ext cx="8514" cy="6985"/>
            </a:xfrm>
            <a:custGeom>
              <a:avLst/>
              <a:gdLst/>
              <a:ahLst/>
              <a:cxnLst/>
              <a:rect l="l" t="t" r="r" b="b"/>
              <a:pathLst>
                <a:path w="501" h="411" extrusionOk="0">
                  <a:moveTo>
                    <a:pt x="363" y="1"/>
                  </a:moveTo>
                  <a:cubicBezTo>
                    <a:pt x="344" y="1"/>
                    <a:pt x="323" y="3"/>
                    <a:pt x="300" y="9"/>
                  </a:cubicBezTo>
                  <a:cubicBezTo>
                    <a:pt x="167" y="9"/>
                    <a:pt x="134" y="76"/>
                    <a:pt x="67" y="109"/>
                  </a:cubicBezTo>
                  <a:cubicBezTo>
                    <a:pt x="34" y="209"/>
                    <a:pt x="0" y="243"/>
                    <a:pt x="34" y="343"/>
                  </a:cubicBezTo>
                  <a:cubicBezTo>
                    <a:pt x="68" y="389"/>
                    <a:pt x="126" y="411"/>
                    <a:pt x="190" y="411"/>
                  </a:cubicBezTo>
                  <a:cubicBezTo>
                    <a:pt x="312" y="411"/>
                    <a:pt x="457" y="329"/>
                    <a:pt x="501" y="176"/>
                  </a:cubicBezTo>
                  <a:cubicBezTo>
                    <a:pt x="501" y="65"/>
                    <a:pt x="455" y="1"/>
                    <a:pt x="363"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4864227" y="2475816"/>
              <a:ext cx="14190" cy="13052"/>
            </a:xfrm>
            <a:custGeom>
              <a:avLst/>
              <a:gdLst/>
              <a:ahLst/>
              <a:cxnLst/>
              <a:rect l="l" t="t" r="r" b="b"/>
              <a:pathLst>
                <a:path w="835" h="768" extrusionOk="0">
                  <a:moveTo>
                    <a:pt x="1" y="0"/>
                  </a:moveTo>
                  <a:lnTo>
                    <a:pt x="1" y="0"/>
                  </a:lnTo>
                  <a:cubicBezTo>
                    <a:pt x="101" y="400"/>
                    <a:pt x="535" y="701"/>
                    <a:pt x="801" y="767"/>
                  </a:cubicBezTo>
                  <a:cubicBezTo>
                    <a:pt x="801" y="734"/>
                    <a:pt x="835" y="667"/>
                    <a:pt x="801" y="534"/>
                  </a:cubicBezTo>
                  <a:cubicBezTo>
                    <a:pt x="701" y="267"/>
                    <a:pt x="301" y="100"/>
                    <a:pt x="1"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6"/>
            <p:cNvSpPr/>
            <p:nvPr/>
          </p:nvSpPr>
          <p:spPr>
            <a:xfrm>
              <a:off x="4974215" y="3115575"/>
              <a:ext cx="35773" cy="28619"/>
            </a:xfrm>
            <a:custGeom>
              <a:avLst/>
              <a:gdLst/>
              <a:ahLst/>
              <a:cxnLst/>
              <a:rect l="l" t="t" r="r" b="b"/>
              <a:pathLst>
                <a:path w="2105" h="1684" extrusionOk="0">
                  <a:moveTo>
                    <a:pt x="1858" y="1"/>
                  </a:moveTo>
                  <a:cubicBezTo>
                    <a:pt x="1820" y="1"/>
                    <a:pt x="1779" y="4"/>
                    <a:pt x="1735" y="15"/>
                  </a:cubicBezTo>
                  <a:cubicBezTo>
                    <a:pt x="1635" y="15"/>
                    <a:pt x="1501" y="82"/>
                    <a:pt x="1301" y="249"/>
                  </a:cubicBezTo>
                  <a:cubicBezTo>
                    <a:pt x="1234" y="282"/>
                    <a:pt x="1234" y="282"/>
                    <a:pt x="801" y="683"/>
                  </a:cubicBezTo>
                  <a:lnTo>
                    <a:pt x="300" y="1083"/>
                  </a:lnTo>
                  <a:lnTo>
                    <a:pt x="234" y="1116"/>
                  </a:lnTo>
                  <a:cubicBezTo>
                    <a:pt x="33" y="1283"/>
                    <a:pt x="0" y="1483"/>
                    <a:pt x="0" y="1583"/>
                  </a:cubicBezTo>
                  <a:cubicBezTo>
                    <a:pt x="33" y="1617"/>
                    <a:pt x="67" y="1617"/>
                    <a:pt x="134" y="1683"/>
                  </a:cubicBezTo>
                  <a:cubicBezTo>
                    <a:pt x="234" y="1650"/>
                    <a:pt x="334" y="1617"/>
                    <a:pt x="534" y="1450"/>
                  </a:cubicBezTo>
                  <a:cubicBezTo>
                    <a:pt x="734" y="1283"/>
                    <a:pt x="901" y="1016"/>
                    <a:pt x="1134" y="849"/>
                  </a:cubicBezTo>
                  <a:cubicBezTo>
                    <a:pt x="1368" y="649"/>
                    <a:pt x="1668" y="582"/>
                    <a:pt x="1868" y="382"/>
                  </a:cubicBezTo>
                  <a:cubicBezTo>
                    <a:pt x="1901" y="316"/>
                    <a:pt x="2002" y="249"/>
                    <a:pt x="2068" y="82"/>
                  </a:cubicBezTo>
                  <a:cubicBezTo>
                    <a:pt x="2068" y="33"/>
                    <a:pt x="2104" y="2"/>
                    <a:pt x="2097" y="2"/>
                  </a:cubicBezTo>
                  <a:lnTo>
                    <a:pt x="2097" y="2"/>
                  </a:lnTo>
                  <a:cubicBezTo>
                    <a:pt x="2094" y="2"/>
                    <a:pt x="2086" y="6"/>
                    <a:pt x="2068" y="15"/>
                  </a:cubicBezTo>
                  <a:cubicBezTo>
                    <a:pt x="2002" y="15"/>
                    <a:pt x="1935" y="1"/>
                    <a:pt x="1858"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6"/>
            <p:cNvSpPr/>
            <p:nvPr/>
          </p:nvSpPr>
          <p:spPr>
            <a:xfrm>
              <a:off x="4938493" y="3004159"/>
              <a:ext cx="45375" cy="16451"/>
            </a:xfrm>
            <a:custGeom>
              <a:avLst/>
              <a:gdLst/>
              <a:ahLst/>
              <a:cxnLst/>
              <a:rect l="l" t="t" r="r" b="b"/>
              <a:pathLst>
                <a:path w="2670" h="968" extrusionOk="0">
                  <a:moveTo>
                    <a:pt x="2436" y="0"/>
                  </a:moveTo>
                  <a:cubicBezTo>
                    <a:pt x="2102" y="33"/>
                    <a:pt x="1802" y="167"/>
                    <a:pt x="1502" y="200"/>
                  </a:cubicBezTo>
                  <a:cubicBezTo>
                    <a:pt x="1288" y="200"/>
                    <a:pt x="1075" y="157"/>
                    <a:pt x="844" y="157"/>
                  </a:cubicBezTo>
                  <a:cubicBezTo>
                    <a:pt x="787" y="157"/>
                    <a:pt x="728" y="160"/>
                    <a:pt x="668" y="167"/>
                  </a:cubicBezTo>
                  <a:cubicBezTo>
                    <a:pt x="468" y="200"/>
                    <a:pt x="67" y="467"/>
                    <a:pt x="1" y="967"/>
                  </a:cubicBezTo>
                  <a:lnTo>
                    <a:pt x="134" y="967"/>
                  </a:lnTo>
                  <a:cubicBezTo>
                    <a:pt x="201" y="967"/>
                    <a:pt x="267" y="934"/>
                    <a:pt x="301" y="867"/>
                  </a:cubicBezTo>
                  <a:cubicBezTo>
                    <a:pt x="401" y="801"/>
                    <a:pt x="468" y="767"/>
                    <a:pt x="768" y="701"/>
                  </a:cubicBezTo>
                  <a:cubicBezTo>
                    <a:pt x="828" y="697"/>
                    <a:pt x="888" y="695"/>
                    <a:pt x="948" y="695"/>
                  </a:cubicBezTo>
                  <a:cubicBezTo>
                    <a:pt x="1185" y="695"/>
                    <a:pt x="1422" y="720"/>
                    <a:pt x="1660" y="720"/>
                  </a:cubicBezTo>
                  <a:cubicBezTo>
                    <a:pt x="1863" y="720"/>
                    <a:pt x="2066" y="702"/>
                    <a:pt x="2269" y="634"/>
                  </a:cubicBezTo>
                  <a:cubicBezTo>
                    <a:pt x="2402" y="600"/>
                    <a:pt x="2636" y="500"/>
                    <a:pt x="2669" y="167"/>
                  </a:cubicBezTo>
                  <a:lnTo>
                    <a:pt x="2669" y="33"/>
                  </a:lnTo>
                  <a:cubicBezTo>
                    <a:pt x="2636" y="0"/>
                    <a:pt x="2569" y="0"/>
                    <a:pt x="2436"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4927158" y="3026830"/>
              <a:ext cx="49794" cy="65769"/>
            </a:xfrm>
            <a:custGeom>
              <a:avLst/>
              <a:gdLst/>
              <a:ahLst/>
              <a:cxnLst/>
              <a:rect l="l" t="t" r="r" b="b"/>
              <a:pathLst>
                <a:path w="2930" h="3870" extrusionOk="0">
                  <a:moveTo>
                    <a:pt x="2769" y="0"/>
                  </a:moveTo>
                  <a:cubicBezTo>
                    <a:pt x="2469" y="0"/>
                    <a:pt x="2302" y="134"/>
                    <a:pt x="1802" y="434"/>
                  </a:cubicBezTo>
                  <a:cubicBezTo>
                    <a:pt x="1579" y="545"/>
                    <a:pt x="1447" y="589"/>
                    <a:pt x="1352" y="589"/>
                  </a:cubicBezTo>
                  <a:cubicBezTo>
                    <a:pt x="1248" y="589"/>
                    <a:pt x="1188" y="537"/>
                    <a:pt x="1101" y="467"/>
                  </a:cubicBezTo>
                  <a:cubicBezTo>
                    <a:pt x="901" y="267"/>
                    <a:pt x="834" y="200"/>
                    <a:pt x="734" y="200"/>
                  </a:cubicBezTo>
                  <a:cubicBezTo>
                    <a:pt x="467" y="267"/>
                    <a:pt x="434" y="601"/>
                    <a:pt x="401" y="1001"/>
                  </a:cubicBezTo>
                  <a:cubicBezTo>
                    <a:pt x="334" y="1335"/>
                    <a:pt x="134" y="1635"/>
                    <a:pt x="67" y="1935"/>
                  </a:cubicBezTo>
                  <a:cubicBezTo>
                    <a:pt x="0" y="2102"/>
                    <a:pt x="67" y="2169"/>
                    <a:pt x="67" y="2202"/>
                  </a:cubicBezTo>
                  <a:cubicBezTo>
                    <a:pt x="134" y="2369"/>
                    <a:pt x="301" y="2469"/>
                    <a:pt x="401" y="2602"/>
                  </a:cubicBezTo>
                  <a:cubicBezTo>
                    <a:pt x="668" y="2969"/>
                    <a:pt x="301" y="3369"/>
                    <a:pt x="434" y="3770"/>
                  </a:cubicBezTo>
                  <a:cubicBezTo>
                    <a:pt x="434" y="3770"/>
                    <a:pt x="467" y="3870"/>
                    <a:pt x="634" y="3870"/>
                  </a:cubicBezTo>
                  <a:cubicBezTo>
                    <a:pt x="934" y="3870"/>
                    <a:pt x="968" y="3503"/>
                    <a:pt x="1001" y="2969"/>
                  </a:cubicBezTo>
                  <a:cubicBezTo>
                    <a:pt x="1068" y="2302"/>
                    <a:pt x="1101" y="2102"/>
                    <a:pt x="1301" y="1968"/>
                  </a:cubicBezTo>
                  <a:cubicBezTo>
                    <a:pt x="1568" y="2335"/>
                    <a:pt x="1668" y="2802"/>
                    <a:pt x="1969" y="3169"/>
                  </a:cubicBezTo>
                  <a:cubicBezTo>
                    <a:pt x="2169" y="3436"/>
                    <a:pt x="2402" y="3503"/>
                    <a:pt x="2469" y="3503"/>
                  </a:cubicBezTo>
                  <a:cubicBezTo>
                    <a:pt x="2478" y="3503"/>
                    <a:pt x="2487" y="3504"/>
                    <a:pt x="2496" y="3504"/>
                  </a:cubicBezTo>
                  <a:cubicBezTo>
                    <a:pt x="2929" y="3504"/>
                    <a:pt x="2769" y="2701"/>
                    <a:pt x="2769" y="2636"/>
                  </a:cubicBezTo>
                  <a:cubicBezTo>
                    <a:pt x="2769" y="2602"/>
                    <a:pt x="2736" y="2602"/>
                    <a:pt x="2736" y="2535"/>
                  </a:cubicBezTo>
                  <a:cubicBezTo>
                    <a:pt x="2602" y="2369"/>
                    <a:pt x="2469" y="2035"/>
                    <a:pt x="2402" y="1868"/>
                  </a:cubicBezTo>
                  <a:cubicBezTo>
                    <a:pt x="2235" y="1468"/>
                    <a:pt x="2169" y="1335"/>
                    <a:pt x="2002" y="1101"/>
                  </a:cubicBezTo>
                  <a:cubicBezTo>
                    <a:pt x="2169" y="701"/>
                    <a:pt x="2636" y="534"/>
                    <a:pt x="2736" y="134"/>
                  </a:cubicBezTo>
                  <a:cubicBezTo>
                    <a:pt x="2769" y="100"/>
                    <a:pt x="2736" y="0"/>
                    <a:pt x="2769"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4938493" y="3123036"/>
              <a:ext cx="16451" cy="8123"/>
            </a:xfrm>
            <a:custGeom>
              <a:avLst/>
              <a:gdLst/>
              <a:ahLst/>
              <a:cxnLst/>
              <a:rect l="l" t="t" r="r" b="b"/>
              <a:pathLst>
                <a:path w="968" h="478" extrusionOk="0">
                  <a:moveTo>
                    <a:pt x="492" y="1"/>
                  </a:moveTo>
                  <a:cubicBezTo>
                    <a:pt x="456" y="1"/>
                    <a:pt x="414" y="3"/>
                    <a:pt x="368" y="10"/>
                  </a:cubicBezTo>
                  <a:cubicBezTo>
                    <a:pt x="67" y="110"/>
                    <a:pt x="1" y="277"/>
                    <a:pt x="1" y="277"/>
                  </a:cubicBezTo>
                  <a:cubicBezTo>
                    <a:pt x="1" y="310"/>
                    <a:pt x="101" y="477"/>
                    <a:pt x="434" y="477"/>
                  </a:cubicBezTo>
                  <a:cubicBezTo>
                    <a:pt x="601" y="477"/>
                    <a:pt x="801" y="444"/>
                    <a:pt x="901" y="310"/>
                  </a:cubicBezTo>
                  <a:cubicBezTo>
                    <a:pt x="968" y="210"/>
                    <a:pt x="801" y="143"/>
                    <a:pt x="768" y="43"/>
                  </a:cubicBezTo>
                  <a:cubicBezTo>
                    <a:pt x="714" y="43"/>
                    <a:pt x="640" y="1"/>
                    <a:pt x="492"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4929418" y="3138926"/>
              <a:ext cx="14088" cy="9228"/>
            </a:xfrm>
            <a:custGeom>
              <a:avLst/>
              <a:gdLst/>
              <a:ahLst/>
              <a:cxnLst/>
              <a:rect l="l" t="t" r="r" b="b"/>
              <a:pathLst>
                <a:path w="829" h="543" extrusionOk="0">
                  <a:moveTo>
                    <a:pt x="395" y="0"/>
                  </a:moveTo>
                  <a:cubicBezTo>
                    <a:pt x="365" y="0"/>
                    <a:pt x="334" y="3"/>
                    <a:pt x="301" y="9"/>
                  </a:cubicBezTo>
                  <a:cubicBezTo>
                    <a:pt x="134" y="9"/>
                    <a:pt x="101" y="42"/>
                    <a:pt x="1" y="176"/>
                  </a:cubicBezTo>
                  <a:cubicBezTo>
                    <a:pt x="101" y="409"/>
                    <a:pt x="268" y="443"/>
                    <a:pt x="635" y="543"/>
                  </a:cubicBezTo>
                  <a:cubicBezTo>
                    <a:pt x="668" y="509"/>
                    <a:pt x="701" y="443"/>
                    <a:pt x="768" y="376"/>
                  </a:cubicBezTo>
                  <a:cubicBezTo>
                    <a:pt x="829" y="285"/>
                    <a:pt x="696" y="0"/>
                    <a:pt x="395"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4893712" y="3127726"/>
              <a:ext cx="32324" cy="11420"/>
            </a:xfrm>
            <a:custGeom>
              <a:avLst/>
              <a:gdLst/>
              <a:ahLst/>
              <a:cxnLst/>
              <a:rect l="l" t="t" r="r" b="b"/>
              <a:pathLst>
                <a:path w="1902" h="672" extrusionOk="0">
                  <a:moveTo>
                    <a:pt x="1501" y="1"/>
                  </a:moveTo>
                  <a:cubicBezTo>
                    <a:pt x="1235" y="34"/>
                    <a:pt x="934" y="234"/>
                    <a:pt x="634" y="234"/>
                  </a:cubicBezTo>
                  <a:cubicBezTo>
                    <a:pt x="523" y="234"/>
                    <a:pt x="427" y="220"/>
                    <a:pt x="345" y="220"/>
                  </a:cubicBezTo>
                  <a:cubicBezTo>
                    <a:pt x="304" y="220"/>
                    <a:pt x="267" y="223"/>
                    <a:pt x="234" y="234"/>
                  </a:cubicBezTo>
                  <a:lnTo>
                    <a:pt x="167" y="234"/>
                  </a:lnTo>
                  <a:cubicBezTo>
                    <a:pt x="67" y="268"/>
                    <a:pt x="0" y="401"/>
                    <a:pt x="0" y="401"/>
                  </a:cubicBezTo>
                  <a:cubicBezTo>
                    <a:pt x="0" y="494"/>
                    <a:pt x="57" y="672"/>
                    <a:pt x="514" y="672"/>
                  </a:cubicBezTo>
                  <a:cubicBezTo>
                    <a:pt x="551" y="672"/>
                    <a:pt x="591" y="671"/>
                    <a:pt x="634" y="668"/>
                  </a:cubicBezTo>
                  <a:cubicBezTo>
                    <a:pt x="834" y="601"/>
                    <a:pt x="834" y="601"/>
                    <a:pt x="901" y="568"/>
                  </a:cubicBezTo>
                  <a:cubicBezTo>
                    <a:pt x="968" y="435"/>
                    <a:pt x="1268" y="401"/>
                    <a:pt x="1368" y="401"/>
                  </a:cubicBezTo>
                  <a:cubicBezTo>
                    <a:pt x="1535" y="401"/>
                    <a:pt x="1602" y="401"/>
                    <a:pt x="1702" y="368"/>
                  </a:cubicBezTo>
                  <a:cubicBezTo>
                    <a:pt x="1802" y="334"/>
                    <a:pt x="1868" y="268"/>
                    <a:pt x="1902" y="234"/>
                  </a:cubicBezTo>
                  <a:cubicBezTo>
                    <a:pt x="1868" y="34"/>
                    <a:pt x="1768" y="1"/>
                    <a:pt x="1501"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4799886" y="3111853"/>
              <a:ext cx="376157" cy="313022"/>
            </a:xfrm>
            <a:custGeom>
              <a:avLst/>
              <a:gdLst/>
              <a:ahLst/>
              <a:cxnLst/>
              <a:rect l="l" t="t" r="r" b="b"/>
              <a:pathLst>
                <a:path w="22134" h="18419" extrusionOk="0">
                  <a:moveTo>
                    <a:pt x="20465" y="1"/>
                  </a:moveTo>
                  <a:cubicBezTo>
                    <a:pt x="19932" y="601"/>
                    <a:pt x="19565" y="2603"/>
                    <a:pt x="19565" y="2603"/>
                  </a:cubicBezTo>
                  <a:cubicBezTo>
                    <a:pt x="19131" y="4938"/>
                    <a:pt x="18464" y="5038"/>
                    <a:pt x="18431" y="5038"/>
                  </a:cubicBezTo>
                  <a:lnTo>
                    <a:pt x="16629" y="3770"/>
                  </a:lnTo>
                  <a:cubicBezTo>
                    <a:pt x="16629" y="3770"/>
                    <a:pt x="16930" y="3036"/>
                    <a:pt x="17397" y="2169"/>
                  </a:cubicBezTo>
                  <a:cubicBezTo>
                    <a:pt x="17630" y="1702"/>
                    <a:pt x="17463" y="1602"/>
                    <a:pt x="17397" y="1602"/>
                  </a:cubicBezTo>
                  <a:cubicBezTo>
                    <a:pt x="17349" y="1590"/>
                    <a:pt x="17304" y="1585"/>
                    <a:pt x="17262" y="1585"/>
                  </a:cubicBezTo>
                  <a:cubicBezTo>
                    <a:pt x="16954" y="1585"/>
                    <a:pt x="16789" y="1869"/>
                    <a:pt x="16496" y="1869"/>
                  </a:cubicBezTo>
                  <a:cubicBezTo>
                    <a:pt x="16165" y="1869"/>
                    <a:pt x="15856" y="1595"/>
                    <a:pt x="15495" y="1595"/>
                  </a:cubicBezTo>
                  <a:cubicBezTo>
                    <a:pt x="15420" y="1595"/>
                    <a:pt x="15342" y="1607"/>
                    <a:pt x="15262" y="1635"/>
                  </a:cubicBezTo>
                  <a:cubicBezTo>
                    <a:pt x="15228" y="1836"/>
                    <a:pt x="15328" y="2102"/>
                    <a:pt x="15162" y="2269"/>
                  </a:cubicBezTo>
                  <a:cubicBezTo>
                    <a:pt x="14928" y="2469"/>
                    <a:pt x="14561" y="2336"/>
                    <a:pt x="14294" y="2536"/>
                  </a:cubicBezTo>
                  <a:cubicBezTo>
                    <a:pt x="13727" y="3003"/>
                    <a:pt x="13727" y="3837"/>
                    <a:pt x="13160" y="4337"/>
                  </a:cubicBezTo>
                  <a:cubicBezTo>
                    <a:pt x="13051" y="4429"/>
                    <a:pt x="12951" y="4510"/>
                    <a:pt x="12823" y="4510"/>
                  </a:cubicBezTo>
                  <a:cubicBezTo>
                    <a:pt x="12717" y="4510"/>
                    <a:pt x="12592" y="4455"/>
                    <a:pt x="12426" y="4304"/>
                  </a:cubicBezTo>
                  <a:cubicBezTo>
                    <a:pt x="12283" y="4177"/>
                    <a:pt x="12128" y="4124"/>
                    <a:pt x="11970" y="4124"/>
                  </a:cubicBezTo>
                  <a:cubicBezTo>
                    <a:pt x="11174" y="4124"/>
                    <a:pt x="10291" y="5471"/>
                    <a:pt x="10291" y="5471"/>
                  </a:cubicBezTo>
                  <a:cubicBezTo>
                    <a:pt x="10225" y="5672"/>
                    <a:pt x="10225" y="5672"/>
                    <a:pt x="8924" y="6472"/>
                  </a:cubicBezTo>
                  <a:cubicBezTo>
                    <a:pt x="8323" y="6806"/>
                    <a:pt x="8390" y="7540"/>
                    <a:pt x="7956" y="8007"/>
                  </a:cubicBezTo>
                  <a:lnTo>
                    <a:pt x="7790" y="8173"/>
                  </a:lnTo>
                  <a:cubicBezTo>
                    <a:pt x="7756" y="8273"/>
                    <a:pt x="7489" y="8474"/>
                    <a:pt x="7323" y="8607"/>
                  </a:cubicBezTo>
                  <a:cubicBezTo>
                    <a:pt x="7123" y="8707"/>
                    <a:pt x="6922" y="8807"/>
                    <a:pt x="6656" y="8841"/>
                  </a:cubicBezTo>
                  <a:cubicBezTo>
                    <a:pt x="2786" y="9841"/>
                    <a:pt x="2086" y="11342"/>
                    <a:pt x="1652" y="12176"/>
                  </a:cubicBezTo>
                  <a:cubicBezTo>
                    <a:pt x="1552" y="12476"/>
                    <a:pt x="1785" y="12710"/>
                    <a:pt x="1719" y="12977"/>
                  </a:cubicBezTo>
                  <a:cubicBezTo>
                    <a:pt x="1619" y="13277"/>
                    <a:pt x="1252" y="13277"/>
                    <a:pt x="1218" y="13544"/>
                  </a:cubicBezTo>
                  <a:cubicBezTo>
                    <a:pt x="1118" y="14044"/>
                    <a:pt x="1318" y="14611"/>
                    <a:pt x="1318" y="15112"/>
                  </a:cubicBezTo>
                  <a:lnTo>
                    <a:pt x="1052" y="16713"/>
                  </a:lnTo>
                  <a:cubicBezTo>
                    <a:pt x="818" y="17213"/>
                    <a:pt x="251" y="17380"/>
                    <a:pt x="51" y="17880"/>
                  </a:cubicBezTo>
                  <a:cubicBezTo>
                    <a:pt x="51" y="17909"/>
                    <a:pt x="0" y="18418"/>
                    <a:pt x="756" y="18418"/>
                  </a:cubicBezTo>
                  <a:cubicBezTo>
                    <a:pt x="869" y="18418"/>
                    <a:pt x="1000" y="18407"/>
                    <a:pt x="1152" y="18381"/>
                  </a:cubicBezTo>
                  <a:cubicBezTo>
                    <a:pt x="1885" y="18214"/>
                    <a:pt x="2419" y="17747"/>
                    <a:pt x="3120" y="17547"/>
                  </a:cubicBezTo>
                  <a:cubicBezTo>
                    <a:pt x="3753" y="17380"/>
                    <a:pt x="4387" y="17513"/>
                    <a:pt x="4954" y="17313"/>
                  </a:cubicBezTo>
                  <a:cubicBezTo>
                    <a:pt x="5221" y="17213"/>
                    <a:pt x="5388" y="17013"/>
                    <a:pt x="5621" y="16846"/>
                  </a:cubicBezTo>
                  <a:cubicBezTo>
                    <a:pt x="5689" y="16824"/>
                    <a:pt x="8502" y="15222"/>
                    <a:pt x="10078" y="15222"/>
                  </a:cubicBezTo>
                  <a:cubicBezTo>
                    <a:pt x="10826" y="15222"/>
                    <a:pt x="11295" y="15583"/>
                    <a:pt x="11059" y="16646"/>
                  </a:cubicBezTo>
                  <a:cubicBezTo>
                    <a:pt x="11092" y="16646"/>
                    <a:pt x="11125" y="16679"/>
                    <a:pt x="11159" y="16679"/>
                  </a:cubicBezTo>
                  <a:cubicBezTo>
                    <a:pt x="11659" y="16413"/>
                    <a:pt x="12059" y="16046"/>
                    <a:pt x="12493" y="15812"/>
                  </a:cubicBezTo>
                  <a:lnTo>
                    <a:pt x="12493" y="15812"/>
                  </a:lnTo>
                  <a:cubicBezTo>
                    <a:pt x="12326" y="16012"/>
                    <a:pt x="12326" y="16046"/>
                    <a:pt x="12260" y="16246"/>
                  </a:cubicBezTo>
                  <a:cubicBezTo>
                    <a:pt x="12393" y="16379"/>
                    <a:pt x="12426" y="16446"/>
                    <a:pt x="12226" y="16813"/>
                  </a:cubicBezTo>
                  <a:cubicBezTo>
                    <a:pt x="12460" y="17280"/>
                    <a:pt x="11826" y="17647"/>
                    <a:pt x="12093" y="18114"/>
                  </a:cubicBezTo>
                  <a:cubicBezTo>
                    <a:pt x="12093" y="18114"/>
                    <a:pt x="12727" y="18214"/>
                    <a:pt x="12960" y="18214"/>
                  </a:cubicBezTo>
                  <a:cubicBezTo>
                    <a:pt x="15595" y="17347"/>
                    <a:pt x="15595" y="17347"/>
                    <a:pt x="17730" y="15178"/>
                  </a:cubicBezTo>
                  <a:cubicBezTo>
                    <a:pt x="19832" y="12977"/>
                    <a:pt x="21099" y="11576"/>
                    <a:pt x="22133" y="8807"/>
                  </a:cubicBezTo>
                  <a:lnTo>
                    <a:pt x="21733" y="5672"/>
                  </a:lnTo>
                  <a:cubicBezTo>
                    <a:pt x="21633" y="5338"/>
                    <a:pt x="21166" y="5371"/>
                    <a:pt x="21099" y="5038"/>
                  </a:cubicBezTo>
                  <a:cubicBezTo>
                    <a:pt x="20966" y="4671"/>
                    <a:pt x="21166" y="4304"/>
                    <a:pt x="21166" y="3870"/>
                  </a:cubicBezTo>
                  <a:cubicBezTo>
                    <a:pt x="21233" y="2303"/>
                    <a:pt x="21233" y="2303"/>
                    <a:pt x="20666" y="2036"/>
                  </a:cubicBezTo>
                  <a:cubicBezTo>
                    <a:pt x="20799" y="1102"/>
                    <a:pt x="20732" y="468"/>
                    <a:pt x="20465"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4775804" y="3113774"/>
              <a:ext cx="108850" cy="25322"/>
            </a:xfrm>
            <a:custGeom>
              <a:avLst/>
              <a:gdLst/>
              <a:ahLst/>
              <a:cxnLst/>
              <a:rect l="l" t="t" r="r" b="b"/>
              <a:pathLst>
                <a:path w="6405" h="1490" extrusionOk="0">
                  <a:moveTo>
                    <a:pt x="1050" y="1"/>
                  </a:moveTo>
                  <a:cubicBezTo>
                    <a:pt x="973" y="1"/>
                    <a:pt x="891" y="7"/>
                    <a:pt x="801" y="21"/>
                  </a:cubicBezTo>
                  <a:cubicBezTo>
                    <a:pt x="33" y="88"/>
                    <a:pt x="0" y="355"/>
                    <a:pt x="0" y="488"/>
                  </a:cubicBezTo>
                  <a:cubicBezTo>
                    <a:pt x="67" y="855"/>
                    <a:pt x="1234" y="1189"/>
                    <a:pt x="1635" y="1222"/>
                  </a:cubicBezTo>
                  <a:lnTo>
                    <a:pt x="1668" y="1222"/>
                  </a:lnTo>
                  <a:cubicBezTo>
                    <a:pt x="1968" y="1222"/>
                    <a:pt x="2202" y="1155"/>
                    <a:pt x="2502" y="1155"/>
                  </a:cubicBezTo>
                  <a:cubicBezTo>
                    <a:pt x="3036" y="1189"/>
                    <a:pt x="3569" y="1422"/>
                    <a:pt x="4136" y="1422"/>
                  </a:cubicBezTo>
                  <a:lnTo>
                    <a:pt x="5471" y="1422"/>
                  </a:lnTo>
                  <a:cubicBezTo>
                    <a:pt x="5637" y="1489"/>
                    <a:pt x="5704" y="1489"/>
                    <a:pt x="5838" y="1489"/>
                  </a:cubicBezTo>
                  <a:cubicBezTo>
                    <a:pt x="6004" y="1489"/>
                    <a:pt x="6171" y="1422"/>
                    <a:pt x="6338" y="1256"/>
                  </a:cubicBezTo>
                  <a:lnTo>
                    <a:pt x="6405" y="1189"/>
                  </a:lnTo>
                  <a:cubicBezTo>
                    <a:pt x="6305" y="1022"/>
                    <a:pt x="6238" y="955"/>
                    <a:pt x="6004" y="889"/>
                  </a:cubicBezTo>
                  <a:cubicBezTo>
                    <a:pt x="5671" y="755"/>
                    <a:pt x="5337" y="789"/>
                    <a:pt x="5037" y="688"/>
                  </a:cubicBezTo>
                  <a:cubicBezTo>
                    <a:pt x="5070" y="288"/>
                    <a:pt x="5070" y="288"/>
                    <a:pt x="5004" y="255"/>
                  </a:cubicBezTo>
                  <a:cubicBezTo>
                    <a:pt x="4870" y="288"/>
                    <a:pt x="4804" y="288"/>
                    <a:pt x="4703" y="288"/>
                  </a:cubicBezTo>
                  <a:cubicBezTo>
                    <a:pt x="4392" y="288"/>
                    <a:pt x="4121" y="147"/>
                    <a:pt x="3812" y="147"/>
                  </a:cubicBezTo>
                  <a:cubicBezTo>
                    <a:pt x="3724" y="147"/>
                    <a:pt x="3632" y="158"/>
                    <a:pt x="3536" y="188"/>
                  </a:cubicBezTo>
                  <a:cubicBezTo>
                    <a:pt x="3302" y="221"/>
                    <a:pt x="3069" y="422"/>
                    <a:pt x="2835" y="422"/>
                  </a:cubicBezTo>
                  <a:cubicBezTo>
                    <a:pt x="2766" y="445"/>
                    <a:pt x="2692" y="460"/>
                    <a:pt x="2604" y="460"/>
                  </a:cubicBezTo>
                  <a:cubicBezTo>
                    <a:pt x="2440" y="460"/>
                    <a:pt x="2228" y="407"/>
                    <a:pt x="1901" y="255"/>
                  </a:cubicBezTo>
                  <a:cubicBezTo>
                    <a:pt x="1558" y="96"/>
                    <a:pt x="1341" y="1"/>
                    <a:pt x="1050"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4810949" y="2941228"/>
              <a:ext cx="112827" cy="138896"/>
            </a:xfrm>
            <a:custGeom>
              <a:avLst/>
              <a:gdLst/>
              <a:ahLst/>
              <a:cxnLst/>
              <a:rect l="l" t="t" r="r" b="b"/>
              <a:pathLst>
                <a:path w="6639" h="8173" extrusionOk="0">
                  <a:moveTo>
                    <a:pt x="4970" y="0"/>
                  </a:moveTo>
                  <a:cubicBezTo>
                    <a:pt x="4904" y="0"/>
                    <a:pt x="4737" y="34"/>
                    <a:pt x="4503" y="701"/>
                  </a:cubicBezTo>
                  <a:cubicBezTo>
                    <a:pt x="4437" y="1034"/>
                    <a:pt x="4403" y="1168"/>
                    <a:pt x="4303" y="1268"/>
                  </a:cubicBezTo>
                  <a:cubicBezTo>
                    <a:pt x="4137" y="1668"/>
                    <a:pt x="3736" y="1768"/>
                    <a:pt x="3469" y="2035"/>
                  </a:cubicBezTo>
                  <a:cubicBezTo>
                    <a:pt x="3136" y="2369"/>
                    <a:pt x="3069" y="2836"/>
                    <a:pt x="2736" y="3169"/>
                  </a:cubicBezTo>
                  <a:cubicBezTo>
                    <a:pt x="2602" y="3236"/>
                    <a:pt x="2602" y="3236"/>
                    <a:pt x="1935" y="3503"/>
                  </a:cubicBezTo>
                  <a:cubicBezTo>
                    <a:pt x="1468" y="3670"/>
                    <a:pt x="1735" y="4337"/>
                    <a:pt x="1168" y="4404"/>
                  </a:cubicBezTo>
                  <a:cubicBezTo>
                    <a:pt x="1136" y="4407"/>
                    <a:pt x="1104" y="4409"/>
                    <a:pt x="1072" y="4409"/>
                  </a:cubicBezTo>
                  <a:cubicBezTo>
                    <a:pt x="926" y="4409"/>
                    <a:pt x="771" y="4376"/>
                    <a:pt x="613" y="4376"/>
                  </a:cubicBezTo>
                  <a:cubicBezTo>
                    <a:pt x="510" y="4376"/>
                    <a:pt x="405" y="4390"/>
                    <a:pt x="300" y="4437"/>
                  </a:cubicBezTo>
                  <a:cubicBezTo>
                    <a:pt x="267" y="4504"/>
                    <a:pt x="234" y="4570"/>
                    <a:pt x="167" y="4604"/>
                  </a:cubicBezTo>
                  <a:cubicBezTo>
                    <a:pt x="100" y="4770"/>
                    <a:pt x="0" y="5271"/>
                    <a:pt x="234" y="5938"/>
                  </a:cubicBezTo>
                  <a:cubicBezTo>
                    <a:pt x="267" y="6071"/>
                    <a:pt x="267" y="6071"/>
                    <a:pt x="801" y="6705"/>
                  </a:cubicBezTo>
                  <a:cubicBezTo>
                    <a:pt x="1001" y="6939"/>
                    <a:pt x="934" y="7306"/>
                    <a:pt x="1101" y="7572"/>
                  </a:cubicBezTo>
                  <a:cubicBezTo>
                    <a:pt x="1134" y="7673"/>
                    <a:pt x="1234" y="7706"/>
                    <a:pt x="1268" y="7739"/>
                  </a:cubicBezTo>
                  <a:lnTo>
                    <a:pt x="2402" y="7939"/>
                  </a:lnTo>
                  <a:cubicBezTo>
                    <a:pt x="2439" y="7947"/>
                    <a:pt x="2475" y="7950"/>
                    <a:pt x="2510" y="7950"/>
                  </a:cubicBezTo>
                  <a:cubicBezTo>
                    <a:pt x="2770" y="7950"/>
                    <a:pt x="2974" y="7770"/>
                    <a:pt x="3217" y="7770"/>
                  </a:cubicBezTo>
                  <a:cubicBezTo>
                    <a:pt x="3234" y="7770"/>
                    <a:pt x="3251" y="7771"/>
                    <a:pt x="3269" y="7773"/>
                  </a:cubicBezTo>
                  <a:cubicBezTo>
                    <a:pt x="3603" y="7839"/>
                    <a:pt x="3836" y="8173"/>
                    <a:pt x="4237" y="8173"/>
                  </a:cubicBezTo>
                  <a:cubicBezTo>
                    <a:pt x="4503" y="8173"/>
                    <a:pt x="4737" y="7906"/>
                    <a:pt x="5004" y="7873"/>
                  </a:cubicBezTo>
                  <a:cubicBezTo>
                    <a:pt x="5304" y="7406"/>
                    <a:pt x="5171" y="6872"/>
                    <a:pt x="5304" y="6405"/>
                  </a:cubicBezTo>
                  <a:cubicBezTo>
                    <a:pt x="5437" y="6038"/>
                    <a:pt x="5838" y="5905"/>
                    <a:pt x="5971" y="5538"/>
                  </a:cubicBezTo>
                  <a:cubicBezTo>
                    <a:pt x="5971" y="5538"/>
                    <a:pt x="5971" y="5404"/>
                    <a:pt x="5938" y="5104"/>
                  </a:cubicBezTo>
                  <a:cubicBezTo>
                    <a:pt x="5904" y="4804"/>
                    <a:pt x="6105" y="4604"/>
                    <a:pt x="6238" y="4537"/>
                  </a:cubicBezTo>
                  <a:cubicBezTo>
                    <a:pt x="6638" y="4237"/>
                    <a:pt x="6638" y="4237"/>
                    <a:pt x="6638" y="4103"/>
                  </a:cubicBezTo>
                  <a:cubicBezTo>
                    <a:pt x="6638" y="3836"/>
                    <a:pt x="6338" y="3736"/>
                    <a:pt x="6238" y="3536"/>
                  </a:cubicBezTo>
                  <a:cubicBezTo>
                    <a:pt x="5671" y="2636"/>
                    <a:pt x="6005" y="2069"/>
                    <a:pt x="6238" y="1735"/>
                  </a:cubicBezTo>
                  <a:cubicBezTo>
                    <a:pt x="6305" y="1668"/>
                    <a:pt x="6371" y="1501"/>
                    <a:pt x="6438" y="1368"/>
                  </a:cubicBezTo>
                  <a:cubicBezTo>
                    <a:pt x="6472" y="1301"/>
                    <a:pt x="6472" y="1201"/>
                    <a:pt x="6405" y="1201"/>
                  </a:cubicBezTo>
                  <a:cubicBezTo>
                    <a:pt x="6238" y="968"/>
                    <a:pt x="5904" y="901"/>
                    <a:pt x="5671" y="701"/>
                  </a:cubicBezTo>
                  <a:cubicBezTo>
                    <a:pt x="5504" y="534"/>
                    <a:pt x="5471" y="301"/>
                    <a:pt x="5304" y="134"/>
                  </a:cubicBezTo>
                  <a:cubicBezTo>
                    <a:pt x="5171" y="0"/>
                    <a:pt x="5104" y="0"/>
                    <a:pt x="4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4789400" y="3063096"/>
              <a:ext cx="27208" cy="25747"/>
            </a:xfrm>
            <a:custGeom>
              <a:avLst/>
              <a:gdLst/>
              <a:ahLst/>
              <a:cxnLst/>
              <a:rect l="l" t="t" r="r" b="b"/>
              <a:pathLst>
                <a:path w="1601" h="1515" extrusionOk="0">
                  <a:moveTo>
                    <a:pt x="885" y="0"/>
                  </a:moveTo>
                  <a:cubicBezTo>
                    <a:pt x="868" y="0"/>
                    <a:pt x="852" y="0"/>
                    <a:pt x="835" y="1"/>
                  </a:cubicBezTo>
                  <a:cubicBezTo>
                    <a:pt x="34" y="68"/>
                    <a:pt x="1" y="1002"/>
                    <a:pt x="334" y="1335"/>
                  </a:cubicBezTo>
                  <a:cubicBezTo>
                    <a:pt x="457" y="1458"/>
                    <a:pt x="616" y="1515"/>
                    <a:pt x="780" y="1515"/>
                  </a:cubicBezTo>
                  <a:cubicBezTo>
                    <a:pt x="1152" y="1515"/>
                    <a:pt x="1545" y="1221"/>
                    <a:pt x="1568" y="735"/>
                  </a:cubicBezTo>
                  <a:cubicBezTo>
                    <a:pt x="1568" y="702"/>
                    <a:pt x="1600" y="0"/>
                    <a:pt x="885"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4653342" y="2978072"/>
              <a:ext cx="135871" cy="134784"/>
            </a:xfrm>
            <a:custGeom>
              <a:avLst/>
              <a:gdLst/>
              <a:ahLst/>
              <a:cxnLst/>
              <a:rect l="l" t="t" r="r" b="b"/>
              <a:pathLst>
                <a:path w="7995" h="7931" extrusionOk="0">
                  <a:moveTo>
                    <a:pt x="168" y="1"/>
                  </a:moveTo>
                  <a:cubicBezTo>
                    <a:pt x="68" y="1"/>
                    <a:pt x="68" y="1"/>
                    <a:pt x="1" y="67"/>
                  </a:cubicBezTo>
                  <a:cubicBezTo>
                    <a:pt x="68" y="401"/>
                    <a:pt x="101" y="501"/>
                    <a:pt x="368" y="835"/>
                  </a:cubicBezTo>
                  <a:cubicBezTo>
                    <a:pt x="601" y="1168"/>
                    <a:pt x="935" y="1335"/>
                    <a:pt x="1235" y="1568"/>
                  </a:cubicBezTo>
                  <a:cubicBezTo>
                    <a:pt x="1402" y="1802"/>
                    <a:pt x="1535" y="2002"/>
                    <a:pt x="1702" y="2202"/>
                  </a:cubicBezTo>
                  <a:cubicBezTo>
                    <a:pt x="1769" y="2302"/>
                    <a:pt x="1836" y="2336"/>
                    <a:pt x="2002" y="2469"/>
                  </a:cubicBezTo>
                  <a:cubicBezTo>
                    <a:pt x="2102" y="2536"/>
                    <a:pt x="2236" y="2636"/>
                    <a:pt x="2336" y="2703"/>
                  </a:cubicBezTo>
                  <a:cubicBezTo>
                    <a:pt x="2536" y="2969"/>
                    <a:pt x="2569" y="3303"/>
                    <a:pt x="2703" y="3570"/>
                  </a:cubicBezTo>
                  <a:cubicBezTo>
                    <a:pt x="2903" y="3970"/>
                    <a:pt x="3270" y="4170"/>
                    <a:pt x="3537" y="4504"/>
                  </a:cubicBezTo>
                  <a:cubicBezTo>
                    <a:pt x="3570" y="4537"/>
                    <a:pt x="3570" y="4571"/>
                    <a:pt x="3604" y="4637"/>
                  </a:cubicBezTo>
                  <a:cubicBezTo>
                    <a:pt x="3604" y="4671"/>
                    <a:pt x="3604" y="4671"/>
                    <a:pt x="3904" y="5338"/>
                  </a:cubicBezTo>
                  <a:cubicBezTo>
                    <a:pt x="4271" y="6205"/>
                    <a:pt x="6472" y="7906"/>
                    <a:pt x="6472" y="7906"/>
                  </a:cubicBezTo>
                  <a:cubicBezTo>
                    <a:pt x="6545" y="7922"/>
                    <a:pt x="6624" y="7931"/>
                    <a:pt x="6703" y="7931"/>
                  </a:cubicBezTo>
                  <a:cubicBezTo>
                    <a:pt x="6951" y="7931"/>
                    <a:pt x="7205" y="7850"/>
                    <a:pt x="7306" y="7673"/>
                  </a:cubicBezTo>
                  <a:cubicBezTo>
                    <a:pt x="7606" y="7206"/>
                    <a:pt x="7306" y="6739"/>
                    <a:pt x="7440" y="6305"/>
                  </a:cubicBezTo>
                  <a:cubicBezTo>
                    <a:pt x="7540" y="6005"/>
                    <a:pt x="7873" y="5972"/>
                    <a:pt x="7940" y="5705"/>
                  </a:cubicBezTo>
                  <a:cubicBezTo>
                    <a:pt x="7995" y="5705"/>
                    <a:pt x="7737" y="4901"/>
                    <a:pt x="7349" y="4901"/>
                  </a:cubicBezTo>
                  <a:cubicBezTo>
                    <a:pt x="7262" y="4901"/>
                    <a:pt x="7170" y="4940"/>
                    <a:pt x="7073" y="5038"/>
                  </a:cubicBezTo>
                  <a:cubicBezTo>
                    <a:pt x="6979" y="5143"/>
                    <a:pt x="6893" y="5179"/>
                    <a:pt x="6820" y="5179"/>
                  </a:cubicBezTo>
                  <a:cubicBezTo>
                    <a:pt x="6686" y="5179"/>
                    <a:pt x="6594" y="5059"/>
                    <a:pt x="6572" y="5038"/>
                  </a:cubicBezTo>
                  <a:cubicBezTo>
                    <a:pt x="5805" y="4170"/>
                    <a:pt x="5805" y="4170"/>
                    <a:pt x="5872" y="3937"/>
                  </a:cubicBezTo>
                  <a:cubicBezTo>
                    <a:pt x="5905" y="3837"/>
                    <a:pt x="5939" y="3570"/>
                    <a:pt x="5705" y="3336"/>
                  </a:cubicBezTo>
                  <a:cubicBezTo>
                    <a:pt x="5638" y="3236"/>
                    <a:pt x="5572" y="3203"/>
                    <a:pt x="5538" y="3170"/>
                  </a:cubicBezTo>
                  <a:cubicBezTo>
                    <a:pt x="4938" y="2736"/>
                    <a:pt x="4204" y="2569"/>
                    <a:pt x="3570" y="2169"/>
                  </a:cubicBezTo>
                  <a:cubicBezTo>
                    <a:pt x="3570" y="2169"/>
                    <a:pt x="3470" y="2102"/>
                    <a:pt x="3370" y="1935"/>
                  </a:cubicBezTo>
                  <a:cubicBezTo>
                    <a:pt x="3303" y="1869"/>
                    <a:pt x="3203" y="1735"/>
                    <a:pt x="3137" y="1702"/>
                  </a:cubicBezTo>
                  <a:lnTo>
                    <a:pt x="3070" y="1602"/>
                  </a:lnTo>
                  <a:cubicBezTo>
                    <a:pt x="2903" y="1435"/>
                    <a:pt x="2703" y="1368"/>
                    <a:pt x="2469" y="1235"/>
                  </a:cubicBezTo>
                  <a:cubicBezTo>
                    <a:pt x="2102" y="1001"/>
                    <a:pt x="1936" y="534"/>
                    <a:pt x="1569" y="334"/>
                  </a:cubicBezTo>
                  <a:cubicBezTo>
                    <a:pt x="1535" y="301"/>
                    <a:pt x="1435" y="234"/>
                    <a:pt x="1402" y="234"/>
                  </a:cubicBezTo>
                  <a:cubicBezTo>
                    <a:pt x="1346" y="223"/>
                    <a:pt x="1291" y="219"/>
                    <a:pt x="1235" y="219"/>
                  </a:cubicBezTo>
                  <a:cubicBezTo>
                    <a:pt x="1124" y="219"/>
                    <a:pt x="1013" y="234"/>
                    <a:pt x="902" y="234"/>
                  </a:cubicBezTo>
                  <a:cubicBezTo>
                    <a:pt x="635" y="234"/>
                    <a:pt x="401" y="34"/>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4472520" y="2929315"/>
              <a:ext cx="27786" cy="44662"/>
            </a:xfrm>
            <a:custGeom>
              <a:avLst/>
              <a:gdLst/>
              <a:ahLst/>
              <a:cxnLst/>
              <a:rect l="l" t="t" r="r" b="b"/>
              <a:pathLst>
                <a:path w="1635" h="2628" extrusionOk="0">
                  <a:moveTo>
                    <a:pt x="434" y="1"/>
                  </a:moveTo>
                  <a:cubicBezTo>
                    <a:pt x="133" y="101"/>
                    <a:pt x="0" y="1936"/>
                    <a:pt x="367" y="2436"/>
                  </a:cubicBezTo>
                  <a:cubicBezTo>
                    <a:pt x="477" y="2568"/>
                    <a:pt x="634" y="2627"/>
                    <a:pt x="798" y="2627"/>
                  </a:cubicBezTo>
                  <a:cubicBezTo>
                    <a:pt x="1131" y="2627"/>
                    <a:pt x="1490" y="2382"/>
                    <a:pt x="1534" y="2002"/>
                  </a:cubicBezTo>
                  <a:cubicBezTo>
                    <a:pt x="1635" y="1268"/>
                    <a:pt x="834" y="168"/>
                    <a:pt x="434"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4092131" y="3163211"/>
              <a:ext cx="62948" cy="136874"/>
            </a:xfrm>
            <a:custGeom>
              <a:avLst/>
              <a:gdLst/>
              <a:ahLst/>
              <a:cxnLst/>
              <a:rect l="l" t="t" r="r" b="b"/>
              <a:pathLst>
                <a:path w="3704" h="8054" extrusionOk="0">
                  <a:moveTo>
                    <a:pt x="2930" y="1"/>
                  </a:moveTo>
                  <a:cubicBezTo>
                    <a:pt x="2883" y="1"/>
                    <a:pt x="2859" y="24"/>
                    <a:pt x="2836" y="48"/>
                  </a:cubicBezTo>
                  <a:cubicBezTo>
                    <a:pt x="2702" y="181"/>
                    <a:pt x="2736" y="381"/>
                    <a:pt x="2602" y="515"/>
                  </a:cubicBezTo>
                  <a:cubicBezTo>
                    <a:pt x="2502" y="648"/>
                    <a:pt x="2335" y="682"/>
                    <a:pt x="2235" y="848"/>
                  </a:cubicBezTo>
                  <a:cubicBezTo>
                    <a:pt x="2035" y="1449"/>
                    <a:pt x="2035" y="1449"/>
                    <a:pt x="1735" y="1649"/>
                  </a:cubicBezTo>
                  <a:cubicBezTo>
                    <a:pt x="1401" y="1849"/>
                    <a:pt x="934" y="1816"/>
                    <a:pt x="567" y="1982"/>
                  </a:cubicBezTo>
                  <a:cubicBezTo>
                    <a:pt x="267" y="2116"/>
                    <a:pt x="201" y="2516"/>
                    <a:pt x="201" y="2650"/>
                  </a:cubicBezTo>
                  <a:lnTo>
                    <a:pt x="201" y="2783"/>
                  </a:lnTo>
                  <a:cubicBezTo>
                    <a:pt x="201" y="3217"/>
                    <a:pt x="401" y="3650"/>
                    <a:pt x="501" y="4117"/>
                  </a:cubicBezTo>
                  <a:cubicBezTo>
                    <a:pt x="601" y="4718"/>
                    <a:pt x="0" y="5185"/>
                    <a:pt x="67" y="5785"/>
                  </a:cubicBezTo>
                  <a:cubicBezTo>
                    <a:pt x="100" y="5952"/>
                    <a:pt x="501" y="7186"/>
                    <a:pt x="567" y="7353"/>
                  </a:cubicBezTo>
                  <a:cubicBezTo>
                    <a:pt x="868" y="7853"/>
                    <a:pt x="1235" y="7987"/>
                    <a:pt x="1368" y="8020"/>
                  </a:cubicBezTo>
                  <a:cubicBezTo>
                    <a:pt x="1509" y="8044"/>
                    <a:pt x="1629" y="8054"/>
                    <a:pt x="1730" y="8054"/>
                  </a:cubicBezTo>
                  <a:cubicBezTo>
                    <a:pt x="2203" y="8054"/>
                    <a:pt x="2280" y="7836"/>
                    <a:pt x="2335" y="7753"/>
                  </a:cubicBezTo>
                  <a:cubicBezTo>
                    <a:pt x="2536" y="7320"/>
                    <a:pt x="2402" y="6819"/>
                    <a:pt x="2569" y="6352"/>
                  </a:cubicBezTo>
                  <a:cubicBezTo>
                    <a:pt x="2602" y="6252"/>
                    <a:pt x="2702" y="6152"/>
                    <a:pt x="2736" y="6019"/>
                  </a:cubicBezTo>
                  <a:lnTo>
                    <a:pt x="3269" y="3617"/>
                  </a:lnTo>
                  <a:cubicBezTo>
                    <a:pt x="3369" y="3217"/>
                    <a:pt x="3236" y="2850"/>
                    <a:pt x="3369" y="2516"/>
                  </a:cubicBezTo>
                  <a:cubicBezTo>
                    <a:pt x="3403" y="2349"/>
                    <a:pt x="3670" y="2316"/>
                    <a:pt x="3703" y="2149"/>
                  </a:cubicBezTo>
                  <a:lnTo>
                    <a:pt x="3703" y="2083"/>
                  </a:lnTo>
                  <a:cubicBezTo>
                    <a:pt x="3703" y="2083"/>
                    <a:pt x="3536" y="348"/>
                    <a:pt x="3003" y="14"/>
                  </a:cubicBezTo>
                  <a:cubicBezTo>
                    <a:pt x="2973" y="5"/>
                    <a:pt x="2950" y="1"/>
                    <a:pt x="2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3801321" y="2272528"/>
              <a:ext cx="1099784" cy="1062702"/>
            </a:xfrm>
            <a:custGeom>
              <a:avLst/>
              <a:gdLst/>
              <a:ahLst/>
              <a:cxnLst/>
              <a:rect l="l" t="t" r="r" b="b"/>
              <a:pathLst>
                <a:path w="64714" h="62532" extrusionOk="0">
                  <a:moveTo>
                    <a:pt x="42998" y="1054"/>
                  </a:moveTo>
                  <a:cubicBezTo>
                    <a:pt x="43008" y="1059"/>
                    <a:pt x="43017" y="1064"/>
                    <a:pt x="43027" y="1069"/>
                  </a:cubicBezTo>
                  <a:lnTo>
                    <a:pt x="43027" y="1069"/>
                  </a:lnTo>
                  <a:cubicBezTo>
                    <a:pt x="43028" y="1064"/>
                    <a:pt x="43030" y="1059"/>
                    <a:pt x="43031" y="1054"/>
                  </a:cubicBezTo>
                  <a:close/>
                  <a:moveTo>
                    <a:pt x="36426" y="1721"/>
                  </a:moveTo>
                  <a:cubicBezTo>
                    <a:pt x="36526" y="1721"/>
                    <a:pt x="36560" y="1788"/>
                    <a:pt x="36560" y="1788"/>
                  </a:cubicBezTo>
                  <a:cubicBezTo>
                    <a:pt x="36560" y="1988"/>
                    <a:pt x="36359" y="2155"/>
                    <a:pt x="36393" y="2355"/>
                  </a:cubicBezTo>
                  <a:cubicBezTo>
                    <a:pt x="36393" y="2455"/>
                    <a:pt x="36526" y="2522"/>
                    <a:pt x="36493" y="2655"/>
                  </a:cubicBezTo>
                  <a:cubicBezTo>
                    <a:pt x="36526" y="2689"/>
                    <a:pt x="36526" y="2889"/>
                    <a:pt x="36326" y="3122"/>
                  </a:cubicBezTo>
                  <a:cubicBezTo>
                    <a:pt x="36193" y="3289"/>
                    <a:pt x="36026" y="3489"/>
                    <a:pt x="35759" y="3489"/>
                  </a:cubicBezTo>
                  <a:cubicBezTo>
                    <a:pt x="35726" y="3489"/>
                    <a:pt x="35726" y="3489"/>
                    <a:pt x="35692" y="3456"/>
                  </a:cubicBezTo>
                  <a:cubicBezTo>
                    <a:pt x="35826" y="3223"/>
                    <a:pt x="36026" y="3122"/>
                    <a:pt x="36159" y="2856"/>
                  </a:cubicBezTo>
                  <a:cubicBezTo>
                    <a:pt x="36226" y="2689"/>
                    <a:pt x="36226" y="2622"/>
                    <a:pt x="36193" y="2389"/>
                  </a:cubicBezTo>
                  <a:cubicBezTo>
                    <a:pt x="36193" y="2122"/>
                    <a:pt x="36226" y="1988"/>
                    <a:pt x="36426" y="1721"/>
                  </a:cubicBezTo>
                  <a:close/>
                  <a:moveTo>
                    <a:pt x="27054" y="1637"/>
                  </a:moveTo>
                  <a:cubicBezTo>
                    <a:pt x="27243" y="1637"/>
                    <a:pt x="27279" y="1762"/>
                    <a:pt x="27186" y="1855"/>
                  </a:cubicBezTo>
                  <a:cubicBezTo>
                    <a:pt x="26719" y="2389"/>
                    <a:pt x="25885" y="2222"/>
                    <a:pt x="25385" y="2689"/>
                  </a:cubicBezTo>
                  <a:cubicBezTo>
                    <a:pt x="25218" y="2856"/>
                    <a:pt x="25018" y="3022"/>
                    <a:pt x="24851" y="3189"/>
                  </a:cubicBezTo>
                  <a:cubicBezTo>
                    <a:pt x="24724" y="3316"/>
                    <a:pt x="24146" y="3895"/>
                    <a:pt x="24718" y="3895"/>
                  </a:cubicBezTo>
                  <a:cubicBezTo>
                    <a:pt x="24748" y="3895"/>
                    <a:pt x="24781" y="3893"/>
                    <a:pt x="24818" y="3890"/>
                  </a:cubicBezTo>
                  <a:cubicBezTo>
                    <a:pt x="25452" y="3856"/>
                    <a:pt x="25452" y="3856"/>
                    <a:pt x="25485" y="3856"/>
                  </a:cubicBezTo>
                  <a:cubicBezTo>
                    <a:pt x="25719" y="3923"/>
                    <a:pt x="25618" y="4090"/>
                    <a:pt x="25618" y="4090"/>
                  </a:cubicBezTo>
                  <a:cubicBezTo>
                    <a:pt x="25518" y="4223"/>
                    <a:pt x="25485" y="4223"/>
                    <a:pt x="25452" y="4290"/>
                  </a:cubicBezTo>
                  <a:cubicBezTo>
                    <a:pt x="25330" y="4357"/>
                    <a:pt x="25231" y="4381"/>
                    <a:pt x="25146" y="4381"/>
                  </a:cubicBezTo>
                  <a:cubicBezTo>
                    <a:pt x="25022" y="4381"/>
                    <a:pt x="24931" y="4330"/>
                    <a:pt x="24851" y="4290"/>
                  </a:cubicBezTo>
                  <a:cubicBezTo>
                    <a:pt x="24723" y="4208"/>
                    <a:pt x="24578" y="4176"/>
                    <a:pt x="24433" y="4176"/>
                  </a:cubicBezTo>
                  <a:cubicBezTo>
                    <a:pt x="24048" y="4176"/>
                    <a:pt x="23665" y="4402"/>
                    <a:pt x="23617" y="4523"/>
                  </a:cubicBezTo>
                  <a:lnTo>
                    <a:pt x="23650" y="4557"/>
                  </a:lnTo>
                  <a:lnTo>
                    <a:pt x="23917" y="4523"/>
                  </a:lnTo>
                  <a:lnTo>
                    <a:pt x="23917" y="4523"/>
                  </a:lnTo>
                  <a:cubicBezTo>
                    <a:pt x="23984" y="4724"/>
                    <a:pt x="23550" y="5124"/>
                    <a:pt x="23450" y="5124"/>
                  </a:cubicBezTo>
                  <a:cubicBezTo>
                    <a:pt x="23350" y="5024"/>
                    <a:pt x="23450" y="4890"/>
                    <a:pt x="23384" y="4790"/>
                  </a:cubicBezTo>
                  <a:cubicBezTo>
                    <a:pt x="23017" y="4790"/>
                    <a:pt x="22383" y="5424"/>
                    <a:pt x="22316" y="5524"/>
                  </a:cubicBezTo>
                  <a:cubicBezTo>
                    <a:pt x="21882" y="5958"/>
                    <a:pt x="21449" y="5958"/>
                    <a:pt x="21382" y="5958"/>
                  </a:cubicBezTo>
                  <a:cubicBezTo>
                    <a:pt x="21361" y="5742"/>
                    <a:pt x="21353" y="5666"/>
                    <a:pt x="21215" y="5666"/>
                  </a:cubicBezTo>
                  <a:cubicBezTo>
                    <a:pt x="21140" y="5666"/>
                    <a:pt x="21025" y="5689"/>
                    <a:pt x="20848" y="5724"/>
                  </a:cubicBezTo>
                  <a:cubicBezTo>
                    <a:pt x="20677" y="5770"/>
                    <a:pt x="20564" y="5792"/>
                    <a:pt x="20491" y="5792"/>
                  </a:cubicBezTo>
                  <a:cubicBezTo>
                    <a:pt x="20352" y="5792"/>
                    <a:pt x="20359" y="5711"/>
                    <a:pt x="20381" y="5558"/>
                  </a:cubicBezTo>
                  <a:cubicBezTo>
                    <a:pt x="20448" y="5424"/>
                    <a:pt x="20381" y="5391"/>
                    <a:pt x="20348" y="5357"/>
                  </a:cubicBezTo>
                  <a:cubicBezTo>
                    <a:pt x="20259" y="5357"/>
                    <a:pt x="20155" y="5417"/>
                    <a:pt x="20076" y="5417"/>
                  </a:cubicBezTo>
                  <a:cubicBezTo>
                    <a:pt x="20037" y="5417"/>
                    <a:pt x="20003" y="5402"/>
                    <a:pt x="19981" y="5357"/>
                  </a:cubicBezTo>
                  <a:cubicBezTo>
                    <a:pt x="19881" y="5224"/>
                    <a:pt x="20014" y="5124"/>
                    <a:pt x="20148" y="5024"/>
                  </a:cubicBezTo>
                  <a:cubicBezTo>
                    <a:pt x="20161" y="5010"/>
                    <a:pt x="20176" y="5005"/>
                    <a:pt x="20191" y="5005"/>
                  </a:cubicBezTo>
                  <a:cubicBezTo>
                    <a:pt x="20253" y="5005"/>
                    <a:pt x="20328" y="5091"/>
                    <a:pt x="20381" y="5091"/>
                  </a:cubicBezTo>
                  <a:cubicBezTo>
                    <a:pt x="20411" y="5099"/>
                    <a:pt x="20437" y="5102"/>
                    <a:pt x="20462" y="5102"/>
                  </a:cubicBezTo>
                  <a:cubicBezTo>
                    <a:pt x="20633" y="5102"/>
                    <a:pt x="20702" y="4924"/>
                    <a:pt x="20848" y="4924"/>
                  </a:cubicBezTo>
                  <a:cubicBezTo>
                    <a:pt x="20882" y="4990"/>
                    <a:pt x="20882" y="5057"/>
                    <a:pt x="20882" y="5091"/>
                  </a:cubicBezTo>
                  <a:cubicBezTo>
                    <a:pt x="20982" y="5091"/>
                    <a:pt x="21882" y="4857"/>
                    <a:pt x="22016" y="4757"/>
                  </a:cubicBezTo>
                  <a:cubicBezTo>
                    <a:pt x="22349" y="4590"/>
                    <a:pt x="22516" y="4257"/>
                    <a:pt x="22850" y="4056"/>
                  </a:cubicBezTo>
                  <a:cubicBezTo>
                    <a:pt x="23083" y="3890"/>
                    <a:pt x="23384" y="3923"/>
                    <a:pt x="23650" y="3756"/>
                  </a:cubicBezTo>
                  <a:cubicBezTo>
                    <a:pt x="23884" y="3556"/>
                    <a:pt x="23917" y="3523"/>
                    <a:pt x="24017" y="3323"/>
                  </a:cubicBezTo>
                  <a:cubicBezTo>
                    <a:pt x="24051" y="3156"/>
                    <a:pt x="24151" y="2989"/>
                    <a:pt x="24818" y="2555"/>
                  </a:cubicBezTo>
                  <a:cubicBezTo>
                    <a:pt x="25218" y="2322"/>
                    <a:pt x="25719" y="2322"/>
                    <a:pt x="26186" y="2055"/>
                  </a:cubicBezTo>
                  <a:cubicBezTo>
                    <a:pt x="26352" y="1988"/>
                    <a:pt x="26519" y="1822"/>
                    <a:pt x="26719" y="1721"/>
                  </a:cubicBezTo>
                  <a:cubicBezTo>
                    <a:pt x="26861" y="1661"/>
                    <a:pt x="26972" y="1637"/>
                    <a:pt x="27054" y="1637"/>
                  </a:cubicBezTo>
                  <a:close/>
                  <a:moveTo>
                    <a:pt x="47201" y="9360"/>
                  </a:moveTo>
                  <a:cubicBezTo>
                    <a:pt x="47534" y="9694"/>
                    <a:pt x="47567" y="9994"/>
                    <a:pt x="47567" y="10194"/>
                  </a:cubicBezTo>
                  <a:cubicBezTo>
                    <a:pt x="47567" y="10394"/>
                    <a:pt x="47534" y="10494"/>
                    <a:pt x="47501" y="10561"/>
                  </a:cubicBezTo>
                  <a:cubicBezTo>
                    <a:pt x="47501" y="10561"/>
                    <a:pt x="47501" y="10628"/>
                    <a:pt x="47467" y="10628"/>
                  </a:cubicBezTo>
                  <a:cubicBezTo>
                    <a:pt x="47367" y="10695"/>
                    <a:pt x="47234" y="10795"/>
                    <a:pt x="47167" y="10895"/>
                  </a:cubicBezTo>
                  <a:cubicBezTo>
                    <a:pt x="47067" y="10995"/>
                    <a:pt x="47034" y="11162"/>
                    <a:pt x="46900" y="11228"/>
                  </a:cubicBezTo>
                  <a:cubicBezTo>
                    <a:pt x="46900" y="11228"/>
                    <a:pt x="46867" y="11295"/>
                    <a:pt x="46834" y="11295"/>
                  </a:cubicBezTo>
                  <a:cubicBezTo>
                    <a:pt x="46800" y="11295"/>
                    <a:pt x="46800" y="11295"/>
                    <a:pt x="46734" y="11228"/>
                  </a:cubicBezTo>
                  <a:cubicBezTo>
                    <a:pt x="46734" y="11195"/>
                    <a:pt x="46734" y="11128"/>
                    <a:pt x="46800" y="11061"/>
                  </a:cubicBezTo>
                  <a:cubicBezTo>
                    <a:pt x="46834" y="10961"/>
                    <a:pt x="46967" y="10895"/>
                    <a:pt x="47000" y="10795"/>
                  </a:cubicBezTo>
                  <a:cubicBezTo>
                    <a:pt x="47034" y="10695"/>
                    <a:pt x="47000" y="10661"/>
                    <a:pt x="47000" y="10561"/>
                  </a:cubicBezTo>
                  <a:cubicBezTo>
                    <a:pt x="47034" y="10361"/>
                    <a:pt x="47201" y="10161"/>
                    <a:pt x="47167" y="9894"/>
                  </a:cubicBezTo>
                  <a:cubicBezTo>
                    <a:pt x="47134" y="9794"/>
                    <a:pt x="47067" y="9660"/>
                    <a:pt x="47067" y="9494"/>
                  </a:cubicBezTo>
                  <a:cubicBezTo>
                    <a:pt x="47067" y="9394"/>
                    <a:pt x="47167" y="9360"/>
                    <a:pt x="47201" y="9360"/>
                  </a:cubicBezTo>
                  <a:close/>
                  <a:moveTo>
                    <a:pt x="35781" y="13750"/>
                  </a:moveTo>
                  <a:cubicBezTo>
                    <a:pt x="35797" y="13750"/>
                    <a:pt x="35812" y="13755"/>
                    <a:pt x="35826" y="13763"/>
                  </a:cubicBezTo>
                  <a:cubicBezTo>
                    <a:pt x="35859" y="13797"/>
                    <a:pt x="35892" y="13830"/>
                    <a:pt x="35892" y="13863"/>
                  </a:cubicBezTo>
                  <a:cubicBezTo>
                    <a:pt x="35826" y="14130"/>
                    <a:pt x="35692" y="14130"/>
                    <a:pt x="35626" y="14130"/>
                  </a:cubicBezTo>
                  <a:lnTo>
                    <a:pt x="35559" y="14130"/>
                  </a:lnTo>
                  <a:cubicBezTo>
                    <a:pt x="35530" y="13928"/>
                    <a:pt x="35677" y="13750"/>
                    <a:pt x="35781" y="13750"/>
                  </a:cubicBezTo>
                  <a:close/>
                  <a:moveTo>
                    <a:pt x="29988" y="13624"/>
                  </a:moveTo>
                  <a:cubicBezTo>
                    <a:pt x="30192" y="13624"/>
                    <a:pt x="30272" y="13946"/>
                    <a:pt x="30188" y="14197"/>
                  </a:cubicBezTo>
                  <a:cubicBezTo>
                    <a:pt x="30155" y="14297"/>
                    <a:pt x="30155" y="14330"/>
                    <a:pt x="30155" y="14330"/>
                  </a:cubicBezTo>
                  <a:cubicBezTo>
                    <a:pt x="30080" y="14481"/>
                    <a:pt x="29967" y="14499"/>
                    <a:pt x="29902" y="14499"/>
                  </a:cubicBezTo>
                  <a:cubicBezTo>
                    <a:pt x="29880" y="14499"/>
                    <a:pt x="29863" y="14497"/>
                    <a:pt x="29855" y="14497"/>
                  </a:cubicBezTo>
                  <a:cubicBezTo>
                    <a:pt x="29621" y="14397"/>
                    <a:pt x="29555" y="13830"/>
                    <a:pt x="29855" y="13663"/>
                  </a:cubicBezTo>
                  <a:cubicBezTo>
                    <a:pt x="29904" y="13636"/>
                    <a:pt x="29948" y="13624"/>
                    <a:pt x="29988" y="13624"/>
                  </a:cubicBezTo>
                  <a:close/>
                  <a:moveTo>
                    <a:pt x="20827" y="11057"/>
                  </a:moveTo>
                  <a:cubicBezTo>
                    <a:pt x="20881" y="11057"/>
                    <a:pt x="20935" y="11084"/>
                    <a:pt x="20982" y="11162"/>
                  </a:cubicBezTo>
                  <a:cubicBezTo>
                    <a:pt x="21015" y="11228"/>
                    <a:pt x="21015" y="11395"/>
                    <a:pt x="21149" y="11462"/>
                  </a:cubicBezTo>
                  <a:cubicBezTo>
                    <a:pt x="21115" y="11662"/>
                    <a:pt x="20982" y="11862"/>
                    <a:pt x="20982" y="12062"/>
                  </a:cubicBezTo>
                  <a:cubicBezTo>
                    <a:pt x="20982" y="12196"/>
                    <a:pt x="20982" y="12329"/>
                    <a:pt x="21049" y="12362"/>
                  </a:cubicBezTo>
                  <a:cubicBezTo>
                    <a:pt x="21082" y="12362"/>
                    <a:pt x="21082" y="12362"/>
                    <a:pt x="21816" y="12196"/>
                  </a:cubicBezTo>
                  <a:cubicBezTo>
                    <a:pt x="21849" y="12062"/>
                    <a:pt x="21849" y="12029"/>
                    <a:pt x="21816" y="11962"/>
                  </a:cubicBezTo>
                  <a:cubicBezTo>
                    <a:pt x="21682" y="11729"/>
                    <a:pt x="22016" y="11495"/>
                    <a:pt x="22016" y="11495"/>
                  </a:cubicBezTo>
                  <a:cubicBezTo>
                    <a:pt x="22185" y="11372"/>
                    <a:pt x="22367" y="11327"/>
                    <a:pt x="22525" y="11327"/>
                  </a:cubicBezTo>
                  <a:cubicBezTo>
                    <a:pt x="22711" y="11327"/>
                    <a:pt x="22862" y="11390"/>
                    <a:pt x="22917" y="11462"/>
                  </a:cubicBezTo>
                  <a:cubicBezTo>
                    <a:pt x="22816" y="11729"/>
                    <a:pt x="22716" y="11829"/>
                    <a:pt x="22416" y="12029"/>
                  </a:cubicBezTo>
                  <a:cubicBezTo>
                    <a:pt x="22183" y="12196"/>
                    <a:pt x="22183" y="12229"/>
                    <a:pt x="22083" y="12362"/>
                  </a:cubicBezTo>
                  <a:cubicBezTo>
                    <a:pt x="22049" y="12462"/>
                    <a:pt x="22049" y="12462"/>
                    <a:pt x="22349" y="12996"/>
                  </a:cubicBezTo>
                  <a:cubicBezTo>
                    <a:pt x="22716" y="13563"/>
                    <a:pt x="23150" y="14364"/>
                    <a:pt x="22550" y="14831"/>
                  </a:cubicBezTo>
                  <a:cubicBezTo>
                    <a:pt x="22550" y="14831"/>
                    <a:pt x="22291" y="14969"/>
                    <a:pt x="21946" y="14969"/>
                  </a:cubicBezTo>
                  <a:cubicBezTo>
                    <a:pt x="21610" y="14969"/>
                    <a:pt x="21193" y="14839"/>
                    <a:pt x="20848" y="14330"/>
                  </a:cubicBezTo>
                  <a:cubicBezTo>
                    <a:pt x="20648" y="14030"/>
                    <a:pt x="20515" y="13897"/>
                    <a:pt x="20281" y="13797"/>
                  </a:cubicBezTo>
                  <a:cubicBezTo>
                    <a:pt x="20208" y="13764"/>
                    <a:pt x="20126" y="13751"/>
                    <a:pt x="20043" y="13751"/>
                  </a:cubicBezTo>
                  <a:cubicBezTo>
                    <a:pt x="19789" y="13751"/>
                    <a:pt x="19523" y="13872"/>
                    <a:pt x="19447" y="13897"/>
                  </a:cubicBezTo>
                  <a:cubicBezTo>
                    <a:pt x="19338" y="13951"/>
                    <a:pt x="19229" y="14006"/>
                    <a:pt x="19121" y="14006"/>
                  </a:cubicBezTo>
                  <a:cubicBezTo>
                    <a:pt x="19096" y="14006"/>
                    <a:pt x="19072" y="14003"/>
                    <a:pt x="19047" y="13997"/>
                  </a:cubicBezTo>
                  <a:cubicBezTo>
                    <a:pt x="18909" y="13969"/>
                    <a:pt x="18817" y="13805"/>
                    <a:pt x="18658" y="13805"/>
                  </a:cubicBezTo>
                  <a:cubicBezTo>
                    <a:pt x="18624" y="13805"/>
                    <a:pt x="18587" y="13813"/>
                    <a:pt x="18547" y="13830"/>
                  </a:cubicBezTo>
                  <a:cubicBezTo>
                    <a:pt x="18347" y="13863"/>
                    <a:pt x="18213" y="14164"/>
                    <a:pt x="18013" y="14197"/>
                  </a:cubicBezTo>
                  <a:cubicBezTo>
                    <a:pt x="18002" y="14199"/>
                    <a:pt x="17992" y="14200"/>
                    <a:pt x="17982" y="14200"/>
                  </a:cubicBezTo>
                  <a:cubicBezTo>
                    <a:pt x="17846" y="14200"/>
                    <a:pt x="17846" y="13997"/>
                    <a:pt x="17846" y="13997"/>
                  </a:cubicBezTo>
                  <a:cubicBezTo>
                    <a:pt x="17913" y="13730"/>
                    <a:pt x="18247" y="13830"/>
                    <a:pt x="18347" y="13563"/>
                  </a:cubicBezTo>
                  <a:cubicBezTo>
                    <a:pt x="18413" y="13363"/>
                    <a:pt x="18413" y="13063"/>
                    <a:pt x="18580" y="12863"/>
                  </a:cubicBezTo>
                  <a:cubicBezTo>
                    <a:pt x="18814" y="12629"/>
                    <a:pt x="19080" y="12496"/>
                    <a:pt x="19247" y="12229"/>
                  </a:cubicBezTo>
                  <a:cubicBezTo>
                    <a:pt x="19347" y="12162"/>
                    <a:pt x="19381" y="12062"/>
                    <a:pt x="19481" y="11995"/>
                  </a:cubicBezTo>
                  <a:lnTo>
                    <a:pt x="20648" y="11128"/>
                  </a:lnTo>
                  <a:cubicBezTo>
                    <a:pt x="20702" y="11093"/>
                    <a:pt x="20765" y="11057"/>
                    <a:pt x="20827" y="11057"/>
                  </a:cubicBezTo>
                  <a:close/>
                  <a:moveTo>
                    <a:pt x="27187" y="12336"/>
                  </a:moveTo>
                  <a:cubicBezTo>
                    <a:pt x="27493" y="12336"/>
                    <a:pt x="27686" y="12456"/>
                    <a:pt x="27620" y="12763"/>
                  </a:cubicBezTo>
                  <a:cubicBezTo>
                    <a:pt x="27520" y="13096"/>
                    <a:pt x="27386" y="13230"/>
                    <a:pt x="27320" y="13263"/>
                  </a:cubicBezTo>
                  <a:cubicBezTo>
                    <a:pt x="27320" y="13263"/>
                    <a:pt x="27278" y="13259"/>
                    <a:pt x="27211" y="13259"/>
                  </a:cubicBezTo>
                  <a:cubicBezTo>
                    <a:pt x="26845" y="13259"/>
                    <a:pt x="25731" y="13378"/>
                    <a:pt x="26719" y="14931"/>
                  </a:cubicBezTo>
                  <a:cubicBezTo>
                    <a:pt x="26653" y="15264"/>
                    <a:pt x="26619" y="15365"/>
                    <a:pt x="26653" y="15498"/>
                  </a:cubicBezTo>
                  <a:cubicBezTo>
                    <a:pt x="26714" y="15483"/>
                    <a:pt x="26769" y="15476"/>
                    <a:pt x="26819" y="15476"/>
                  </a:cubicBezTo>
                  <a:cubicBezTo>
                    <a:pt x="27206" y="15476"/>
                    <a:pt x="27271" y="15892"/>
                    <a:pt x="27153" y="16098"/>
                  </a:cubicBezTo>
                  <a:cubicBezTo>
                    <a:pt x="27120" y="16154"/>
                    <a:pt x="27075" y="16173"/>
                    <a:pt x="27024" y="16173"/>
                  </a:cubicBezTo>
                  <a:cubicBezTo>
                    <a:pt x="26923" y="16173"/>
                    <a:pt x="26797" y="16098"/>
                    <a:pt x="26686" y="16098"/>
                  </a:cubicBezTo>
                  <a:cubicBezTo>
                    <a:pt x="26486" y="16098"/>
                    <a:pt x="26452" y="16532"/>
                    <a:pt x="26519" y="16932"/>
                  </a:cubicBezTo>
                  <a:cubicBezTo>
                    <a:pt x="26853" y="17866"/>
                    <a:pt x="26653" y="18300"/>
                    <a:pt x="26486" y="18467"/>
                  </a:cubicBezTo>
                  <a:cubicBezTo>
                    <a:pt x="26486" y="18467"/>
                    <a:pt x="26249" y="18678"/>
                    <a:pt x="25821" y="18678"/>
                  </a:cubicBezTo>
                  <a:cubicBezTo>
                    <a:pt x="25768" y="18678"/>
                    <a:pt x="25711" y="18674"/>
                    <a:pt x="25652" y="18667"/>
                  </a:cubicBezTo>
                  <a:cubicBezTo>
                    <a:pt x="25318" y="18567"/>
                    <a:pt x="24651" y="17733"/>
                    <a:pt x="24651" y="17666"/>
                  </a:cubicBezTo>
                  <a:cubicBezTo>
                    <a:pt x="24618" y="17499"/>
                    <a:pt x="24651" y="17399"/>
                    <a:pt x="24885" y="16899"/>
                  </a:cubicBezTo>
                  <a:cubicBezTo>
                    <a:pt x="25018" y="16665"/>
                    <a:pt x="25285" y="16532"/>
                    <a:pt x="25385" y="16265"/>
                  </a:cubicBezTo>
                  <a:cubicBezTo>
                    <a:pt x="25485" y="16098"/>
                    <a:pt x="25418" y="15898"/>
                    <a:pt x="25318" y="15498"/>
                  </a:cubicBezTo>
                  <a:cubicBezTo>
                    <a:pt x="25051" y="14731"/>
                    <a:pt x="25051" y="14697"/>
                    <a:pt x="25051" y="14531"/>
                  </a:cubicBezTo>
                  <a:lnTo>
                    <a:pt x="25051" y="14397"/>
                  </a:lnTo>
                  <a:cubicBezTo>
                    <a:pt x="25118" y="14230"/>
                    <a:pt x="25185" y="14097"/>
                    <a:pt x="25185" y="13997"/>
                  </a:cubicBezTo>
                  <a:cubicBezTo>
                    <a:pt x="25218" y="13763"/>
                    <a:pt x="25151" y="13563"/>
                    <a:pt x="25185" y="13363"/>
                  </a:cubicBezTo>
                  <a:cubicBezTo>
                    <a:pt x="25218" y="13263"/>
                    <a:pt x="25385" y="13063"/>
                    <a:pt x="25552" y="12929"/>
                  </a:cubicBezTo>
                  <a:cubicBezTo>
                    <a:pt x="26013" y="12609"/>
                    <a:pt x="26727" y="12336"/>
                    <a:pt x="27187" y="12336"/>
                  </a:cubicBezTo>
                  <a:close/>
                  <a:moveTo>
                    <a:pt x="16245" y="9694"/>
                  </a:moveTo>
                  <a:cubicBezTo>
                    <a:pt x="16245" y="9694"/>
                    <a:pt x="16245" y="10228"/>
                    <a:pt x="16078" y="10661"/>
                  </a:cubicBezTo>
                  <a:cubicBezTo>
                    <a:pt x="15811" y="11295"/>
                    <a:pt x="16245" y="11895"/>
                    <a:pt x="16045" y="12496"/>
                  </a:cubicBezTo>
                  <a:cubicBezTo>
                    <a:pt x="15878" y="12963"/>
                    <a:pt x="15511" y="13296"/>
                    <a:pt x="15378" y="13730"/>
                  </a:cubicBezTo>
                  <a:cubicBezTo>
                    <a:pt x="15311" y="14064"/>
                    <a:pt x="15244" y="14464"/>
                    <a:pt x="15178" y="14831"/>
                  </a:cubicBezTo>
                  <a:cubicBezTo>
                    <a:pt x="15078" y="15064"/>
                    <a:pt x="14844" y="15298"/>
                    <a:pt x="14844" y="15565"/>
                  </a:cubicBezTo>
                  <a:cubicBezTo>
                    <a:pt x="14844" y="15651"/>
                    <a:pt x="14894" y="15812"/>
                    <a:pt x="15057" y="15812"/>
                  </a:cubicBezTo>
                  <a:cubicBezTo>
                    <a:pt x="15083" y="15812"/>
                    <a:pt x="15112" y="15807"/>
                    <a:pt x="15144" y="15798"/>
                  </a:cubicBezTo>
                  <a:lnTo>
                    <a:pt x="16045" y="15131"/>
                  </a:lnTo>
                  <a:cubicBezTo>
                    <a:pt x="16221" y="14779"/>
                    <a:pt x="16061" y="13806"/>
                    <a:pt x="16362" y="13806"/>
                  </a:cubicBezTo>
                  <a:cubicBezTo>
                    <a:pt x="16403" y="13806"/>
                    <a:pt x="16452" y="13824"/>
                    <a:pt x="16512" y="13863"/>
                  </a:cubicBezTo>
                  <a:cubicBezTo>
                    <a:pt x="16948" y="13759"/>
                    <a:pt x="17156" y="13709"/>
                    <a:pt x="17255" y="13709"/>
                  </a:cubicBezTo>
                  <a:cubicBezTo>
                    <a:pt x="17346" y="13709"/>
                    <a:pt x="17346" y="13751"/>
                    <a:pt x="17346" y="13830"/>
                  </a:cubicBezTo>
                  <a:cubicBezTo>
                    <a:pt x="17346" y="13897"/>
                    <a:pt x="17346" y="13897"/>
                    <a:pt x="17146" y="14297"/>
                  </a:cubicBezTo>
                  <a:cubicBezTo>
                    <a:pt x="16512" y="15498"/>
                    <a:pt x="16545" y="16165"/>
                    <a:pt x="16545" y="16465"/>
                  </a:cubicBezTo>
                  <a:cubicBezTo>
                    <a:pt x="16572" y="16459"/>
                    <a:pt x="16597" y="16457"/>
                    <a:pt x="16619" y="16457"/>
                  </a:cubicBezTo>
                  <a:cubicBezTo>
                    <a:pt x="16847" y="16457"/>
                    <a:pt x="16860" y="16744"/>
                    <a:pt x="17012" y="16866"/>
                  </a:cubicBezTo>
                  <a:cubicBezTo>
                    <a:pt x="17059" y="16891"/>
                    <a:pt x="17099" y="16902"/>
                    <a:pt x="17136" y="16902"/>
                  </a:cubicBezTo>
                  <a:cubicBezTo>
                    <a:pt x="17314" y="16902"/>
                    <a:pt x="17400" y="16651"/>
                    <a:pt x="17573" y="16651"/>
                  </a:cubicBezTo>
                  <a:cubicBezTo>
                    <a:pt x="17595" y="16651"/>
                    <a:pt x="17620" y="16656"/>
                    <a:pt x="17646" y="16665"/>
                  </a:cubicBezTo>
                  <a:cubicBezTo>
                    <a:pt x="17954" y="16789"/>
                    <a:pt x="17921" y="17310"/>
                    <a:pt x="18282" y="17310"/>
                  </a:cubicBezTo>
                  <a:cubicBezTo>
                    <a:pt x="18312" y="17310"/>
                    <a:pt x="18344" y="17307"/>
                    <a:pt x="18380" y="17299"/>
                  </a:cubicBezTo>
                  <a:cubicBezTo>
                    <a:pt x="18714" y="17220"/>
                    <a:pt x="18889" y="17178"/>
                    <a:pt x="18995" y="17178"/>
                  </a:cubicBezTo>
                  <a:cubicBezTo>
                    <a:pt x="19111" y="17178"/>
                    <a:pt x="19144" y="17228"/>
                    <a:pt x="19214" y="17333"/>
                  </a:cubicBezTo>
                  <a:cubicBezTo>
                    <a:pt x="19147" y="17700"/>
                    <a:pt x="19047" y="18167"/>
                    <a:pt x="18814" y="18533"/>
                  </a:cubicBezTo>
                  <a:cubicBezTo>
                    <a:pt x="17613" y="20368"/>
                    <a:pt x="17379" y="20401"/>
                    <a:pt x="17179" y="20401"/>
                  </a:cubicBezTo>
                  <a:lnTo>
                    <a:pt x="16979" y="20401"/>
                  </a:lnTo>
                  <a:cubicBezTo>
                    <a:pt x="16712" y="20335"/>
                    <a:pt x="16645" y="20068"/>
                    <a:pt x="16412" y="19901"/>
                  </a:cubicBezTo>
                  <a:cubicBezTo>
                    <a:pt x="16329" y="19846"/>
                    <a:pt x="16248" y="19825"/>
                    <a:pt x="16169" y="19825"/>
                  </a:cubicBezTo>
                  <a:cubicBezTo>
                    <a:pt x="15931" y="19825"/>
                    <a:pt x="15705" y="20014"/>
                    <a:pt x="15451" y="20014"/>
                  </a:cubicBezTo>
                  <a:cubicBezTo>
                    <a:pt x="15385" y="20014"/>
                    <a:pt x="15316" y="20001"/>
                    <a:pt x="15244" y="19968"/>
                  </a:cubicBezTo>
                  <a:cubicBezTo>
                    <a:pt x="15211" y="19968"/>
                    <a:pt x="15178" y="19901"/>
                    <a:pt x="15178" y="19868"/>
                  </a:cubicBezTo>
                  <a:lnTo>
                    <a:pt x="14344" y="19000"/>
                  </a:lnTo>
                  <a:cubicBezTo>
                    <a:pt x="14310" y="18900"/>
                    <a:pt x="14310" y="18900"/>
                    <a:pt x="13910" y="18500"/>
                  </a:cubicBezTo>
                  <a:cubicBezTo>
                    <a:pt x="13978" y="18071"/>
                    <a:pt x="13694" y="17825"/>
                    <a:pt x="13359" y="17825"/>
                  </a:cubicBezTo>
                  <a:cubicBezTo>
                    <a:pt x="13199" y="17825"/>
                    <a:pt x="13027" y="17881"/>
                    <a:pt x="12876" y="18000"/>
                  </a:cubicBezTo>
                  <a:cubicBezTo>
                    <a:pt x="12676" y="18167"/>
                    <a:pt x="12542" y="18400"/>
                    <a:pt x="12509" y="18533"/>
                  </a:cubicBezTo>
                  <a:cubicBezTo>
                    <a:pt x="12242" y="19000"/>
                    <a:pt x="12176" y="19134"/>
                    <a:pt x="11975" y="19134"/>
                  </a:cubicBezTo>
                  <a:cubicBezTo>
                    <a:pt x="11909" y="19134"/>
                    <a:pt x="11875" y="19034"/>
                    <a:pt x="11842" y="19000"/>
                  </a:cubicBezTo>
                  <a:lnTo>
                    <a:pt x="11342" y="18000"/>
                  </a:lnTo>
                  <a:cubicBezTo>
                    <a:pt x="11408" y="16966"/>
                    <a:pt x="11408" y="16966"/>
                    <a:pt x="11242" y="16799"/>
                  </a:cubicBezTo>
                  <a:cubicBezTo>
                    <a:pt x="10908" y="16465"/>
                    <a:pt x="10908" y="16465"/>
                    <a:pt x="10875" y="16065"/>
                  </a:cubicBezTo>
                  <a:cubicBezTo>
                    <a:pt x="10875" y="15998"/>
                    <a:pt x="10841" y="15731"/>
                    <a:pt x="10908" y="15665"/>
                  </a:cubicBezTo>
                  <a:cubicBezTo>
                    <a:pt x="11075" y="15365"/>
                    <a:pt x="11408" y="15331"/>
                    <a:pt x="11575" y="15031"/>
                  </a:cubicBezTo>
                  <a:cubicBezTo>
                    <a:pt x="11675" y="14864"/>
                    <a:pt x="11709" y="14631"/>
                    <a:pt x="11842" y="14464"/>
                  </a:cubicBezTo>
                  <a:cubicBezTo>
                    <a:pt x="11875" y="14397"/>
                    <a:pt x="11875" y="14364"/>
                    <a:pt x="11909" y="14364"/>
                  </a:cubicBezTo>
                  <a:cubicBezTo>
                    <a:pt x="12142" y="14130"/>
                    <a:pt x="12176" y="13897"/>
                    <a:pt x="12042" y="13730"/>
                  </a:cubicBezTo>
                  <a:cubicBezTo>
                    <a:pt x="11575" y="13663"/>
                    <a:pt x="11575" y="13663"/>
                    <a:pt x="11542" y="13563"/>
                  </a:cubicBezTo>
                  <a:cubicBezTo>
                    <a:pt x="11445" y="13394"/>
                    <a:pt x="11401" y="13347"/>
                    <a:pt x="11307" y="13347"/>
                  </a:cubicBezTo>
                  <a:cubicBezTo>
                    <a:pt x="11272" y="13347"/>
                    <a:pt x="11230" y="13354"/>
                    <a:pt x="11175" y="13363"/>
                  </a:cubicBezTo>
                  <a:cubicBezTo>
                    <a:pt x="11161" y="13364"/>
                    <a:pt x="11148" y="13365"/>
                    <a:pt x="11135" y="13365"/>
                  </a:cubicBezTo>
                  <a:cubicBezTo>
                    <a:pt x="10798" y="13365"/>
                    <a:pt x="10662" y="12960"/>
                    <a:pt x="10341" y="12896"/>
                  </a:cubicBezTo>
                  <a:cubicBezTo>
                    <a:pt x="10174" y="12896"/>
                    <a:pt x="10141" y="12963"/>
                    <a:pt x="9974" y="13030"/>
                  </a:cubicBezTo>
                  <a:lnTo>
                    <a:pt x="9240" y="13296"/>
                  </a:lnTo>
                  <a:cubicBezTo>
                    <a:pt x="9040" y="13163"/>
                    <a:pt x="8840" y="12462"/>
                    <a:pt x="9407" y="12162"/>
                  </a:cubicBezTo>
                  <a:cubicBezTo>
                    <a:pt x="9433" y="12151"/>
                    <a:pt x="9457" y="12146"/>
                    <a:pt x="9479" y="12146"/>
                  </a:cubicBezTo>
                  <a:cubicBezTo>
                    <a:pt x="9628" y="12146"/>
                    <a:pt x="9683" y="12379"/>
                    <a:pt x="9812" y="12379"/>
                  </a:cubicBezTo>
                  <a:cubicBezTo>
                    <a:pt x="9831" y="12379"/>
                    <a:pt x="9851" y="12374"/>
                    <a:pt x="9874" y="12362"/>
                  </a:cubicBezTo>
                  <a:cubicBezTo>
                    <a:pt x="10741" y="11862"/>
                    <a:pt x="11408" y="11128"/>
                    <a:pt x="12242" y="10628"/>
                  </a:cubicBezTo>
                  <a:cubicBezTo>
                    <a:pt x="12509" y="10461"/>
                    <a:pt x="12843" y="10494"/>
                    <a:pt x="13043" y="10228"/>
                  </a:cubicBezTo>
                  <a:cubicBezTo>
                    <a:pt x="13376" y="9827"/>
                    <a:pt x="13376" y="9827"/>
                    <a:pt x="13577" y="9794"/>
                  </a:cubicBezTo>
                  <a:cubicBezTo>
                    <a:pt x="13601" y="9782"/>
                    <a:pt x="13621" y="9776"/>
                    <a:pt x="13637" y="9776"/>
                  </a:cubicBezTo>
                  <a:cubicBezTo>
                    <a:pt x="13710" y="9776"/>
                    <a:pt x="13710" y="9885"/>
                    <a:pt x="13710" y="9994"/>
                  </a:cubicBezTo>
                  <a:cubicBezTo>
                    <a:pt x="13710" y="10166"/>
                    <a:pt x="13743" y="10218"/>
                    <a:pt x="13809" y="10218"/>
                  </a:cubicBezTo>
                  <a:cubicBezTo>
                    <a:pt x="13858" y="10218"/>
                    <a:pt x="13925" y="10189"/>
                    <a:pt x="14010" y="10161"/>
                  </a:cubicBezTo>
                  <a:cubicBezTo>
                    <a:pt x="14344" y="9994"/>
                    <a:pt x="14844" y="9861"/>
                    <a:pt x="14844" y="9861"/>
                  </a:cubicBezTo>
                  <a:lnTo>
                    <a:pt x="14911" y="9961"/>
                  </a:lnTo>
                  <a:cubicBezTo>
                    <a:pt x="14911" y="10528"/>
                    <a:pt x="14477" y="10961"/>
                    <a:pt x="14377" y="11495"/>
                  </a:cubicBezTo>
                  <a:cubicBezTo>
                    <a:pt x="14310" y="11962"/>
                    <a:pt x="14511" y="12362"/>
                    <a:pt x="14410" y="12829"/>
                  </a:cubicBezTo>
                  <a:cubicBezTo>
                    <a:pt x="14377" y="12963"/>
                    <a:pt x="14344" y="13130"/>
                    <a:pt x="14344" y="13230"/>
                  </a:cubicBezTo>
                  <a:cubicBezTo>
                    <a:pt x="14244" y="13563"/>
                    <a:pt x="13910" y="13797"/>
                    <a:pt x="13743" y="14064"/>
                  </a:cubicBezTo>
                  <a:cubicBezTo>
                    <a:pt x="13800" y="14084"/>
                    <a:pt x="13853" y="14094"/>
                    <a:pt x="13902" y="14094"/>
                  </a:cubicBezTo>
                  <a:cubicBezTo>
                    <a:pt x="14400" y="14094"/>
                    <a:pt x="14501" y="13110"/>
                    <a:pt x="14873" y="13110"/>
                  </a:cubicBezTo>
                  <a:cubicBezTo>
                    <a:pt x="14933" y="13110"/>
                    <a:pt x="15000" y="13136"/>
                    <a:pt x="15078" y="13196"/>
                  </a:cubicBezTo>
                  <a:lnTo>
                    <a:pt x="15144" y="13196"/>
                  </a:lnTo>
                  <a:cubicBezTo>
                    <a:pt x="15244" y="13030"/>
                    <a:pt x="15311" y="12963"/>
                    <a:pt x="15211" y="12696"/>
                  </a:cubicBezTo>
                  <a:cubicBezTo>
                    <a:pt x="14978" y="11862"/>
                    <a:pt x="15511" y="9694"/>
                    <a:pt x="16245" y="9694"/>
                  </a:cubicBezTo>
                  <a:close/>
                  <a:moveTo>
                    <a:pt x="11616" y="41534"/>
                  </a:moveTo>
                  <a:cubicBezTo>
                    <a:pt x="12006" y="41534"/>
                    <a:pt x="12289" y="41790"/>
                    <a:pt x="12209" y="42217"/>
                  </a:cubicBezTo>
                  <a:cubicBezTo>
                    <a:pt x="12209" y="42250"/>
                    <a:pt x="12209" y="42351"/>
                    <a:pt x="12142" y="42417"/>
                  </a:cubicBezTo>
                  <a:cubicBezTo>
                    <a:pt x="12142" y="42417"/>
                    <a:pt x="12142" y="42484"/>
                    <a:pt x="12109" y="42484"/>
                  </a:cubicBezTo>
                  <a:cubicBezTo>
                    <a:pt x="12042" y="42584"/>
                    <a:pt x="11942" y="42717"/>
                    <a:pt x="11875" y="42851"/>
                  </a:cubicBezTo>
                  <a:cubicBezTo>
                    <a:pt x="11809" y="43018"/>
                    <a:pt x="11809" y="43184"/>
                    <a:pt x="11675" y="43351"/>
                  </a:cubicBezTo>
                  <a:cubicBezTo>
                    <a:pt x="11656" y="43390"/>
                    <a:pt x="11613" y="43406"/>
                    <a:pt x="11561" y="43406"/>
                  </a:cubicBezTo>
                  <a:cubicBezTo>
                    <a:pt x="11525" y="43406"/>
                    <a:pt x="11483" y="43398"/>
                    <a:pt x="11442" y="43385"/>
                  </a:cubicBezTo>
                  <a:cubicBezTo>
                    <a:pt x="10975" y="43218"/>
                    <a:pt x="10941" y="42918"/>
                    <a:pt x="10941" y="42918"/>
                  </a:cubicBezTo>
                  <a:lnTo>
                    <a:pt x="10941" y="42851"/>
                  </a:lnTo>
                  <a:cubicBezTo>
                    <a:pt x="10975" y="42717"/>
                    <a:pt x="10975" y="42517"/>
                    <a:pt x="10975" y="42417"/>
                  </a:cubicBezTo>
                  <a:cubicBezTo>
                    <a:pt x="10975" y="42250"/>
                    <a:pt x="10975" y="42084"/>
                    <a:pt x="11008" y="41917"/>
                  </a:cubicBezTo>
                  <a:cubicBezTo>
                    <a:pt x="11041" y="41750"/>
                    <a:pt x="11175" y="41683"/>
                    <a:pt x="11308" y="41583"/>
                  </a:cubicBezTo>
                  <a:cubicBezTo>
                    <a:pt x="11415" y="41550"/>
                    <a:pt x="11519" y="41534"/>
                    <a:pt x="11616" y="41534"/>
                  </a:cubicBezTo>
                  <a:close/>
                  <a:moveTo>
                    <a:pt x="9774" y="44519"/>
                  </a:moveTo>
                  <a:lnTo>
                    <a:pt x="9774" y="44519"/>
                  </a:lnTo>
                  <a:cubicBezTo>
                    <a:pt x="9807" y="44552"/>
                    <a:pt x="9841" y="44619"/>
                    <a:pt x="9841" y="44719"/>
                  </a:cubicBezTo>
                  <a:cubicBezTo>
                    <a:pt x="9874" y="44986"/>
                    <a:pt x="9841" y="45253"/>
                    <a:pt x="9874" y="45519"/>
                  </a:cubicBezTo>
                  <a:cubicBezTo>
                    <a:pt x="9907" y="45753"/>
                    <a:pt x="10041" y="45920"/>
                    <a:pt x="10107" y="46187"/>
                  </a:cubicBezTo>
                  <a:cubicBezTo>
                    <a:pt x="10207" y="46253"/>
                    <a:pt x="10207" y="46287"/>
                    <a:pt x="10207" y="46287"/>
                  </a:cubicBezTo>
                  <a:cubicBezTo>
                    <a:pt x="10207" y="46353"/>
                    <a:pt x="10207" y="46387"/>
                    <a:pt x="10174" y="46387"/>
                  </a:cubicBezTo>
                  <a:cubicBezTo>
                    <a:pt x="9807" y="46187"/>
                    <a:pt x="9607" y="45119"/>
                    <a:pt x="9774" y="44519"/>
                  </a:cubicBezTo>
                  <a:close/>
                  <a:moveTo>
                    <a:pt x="12142" y="49823"/>
                  </a:moveTo>
                  <a:cubicBezTo>
                    <a:pt x="12276" y="49856"/>
                    <a:pt x="12376" y="49989"/>
                    <a:pt x="12376" y="50356"/>
                  </a:cubicBezTo>
                  <a:cubicBezTo>
                    <a:pt x="12376" y="50590"/>
                    <a:pt x="12342" y="50890"/>
                    <a:pt x="12276" y="51057"/>
                  </a:cubicBezTo>
                  <a:cubicBezTo>
                    <a:pt x="11942" y="50757"/>
                    <a:pt x="12042" y="50056"/>
                    <a:pt x="12142" y="49823"/>
                  </a:cubicBezTo>
                  <a:close/>
                  <a:moveTo>
                    <a:pt x="29059" y="1"/>
                  </a:moveTo>
                  <a:cubicBezTo>
                    <a:pt x="26611" y="1"/>
                    <a:pt x="21672" y="2519"/>
                    <a:pt x="21449" y="3356"/>
                  </a:cubicBezTo>
                  <a:cubicBezTo>
                    <a:pt x="21782" y="3323"/>
                    <a:pt x="22116" y="3189"/>
                    <a:pt x="22450" y="3156"/>
                  </a:cubicBezTo>
                  <a:lnTo>
                    <a:pt x="22450" y="3156"/>
                  </a:lnTo>
                  <a:cubicBezTo>
                    <a:pt x="21449" y="4523"/>
                    <a:pt x="21382" y="4523"/>
                    <a:pt x="20815" y="4557"/>
                  </a:cubicBezTo>
                  <a:lnTo>
                    <a:pt x="20782" y="4557"/>
                  </a:lnTo>
                  <a:cubicBezTo>
                    <a:pt x="20982" y="4390"/>
                    <a:pt x="21215" y="4157"/>
                    <a:pt x="21449" y="3990"/>
                  </a:cubicBezTo>
                  <a:cubicBezTo>
                    <a:pt x="21318" y="3964"/>
                    <a:pt x="21215" y="3944"/>
                    <a:pt x="21121" y="3944"/>
                  </a:cubicBezTo>
                  <a:cubicBezTo>
                    <a:pt x="20855" y="3944"/>
                    <a:pt x="20665" y="4099"/>
                    <a:pt x="20148" y="4690"/>
                  </a:cubicBezTo>
                  <a:cubicBezTo>
                    <a:pt x="20048" y="4790"/>
                    <a:pt x="20048" y="4790"/>
                    <a:pt x="16479" y="6225"/>
                  </a:cubicBezTo>
                  <a:cubicBezTo>
                    <a:pt x="16379" y="6191"/>
                    <a:pt x="16278" y="6158"/>
                    <a:pt x="16178" y="6058"/>
                  </a:cubicBezTo>
                  <a:cubicBezTo>
                    <a:pt x="16112" y="6158"/>
                    <a:pt x="15945" y="6225"/>
                    <a:pt x="15845" y="6291"/>
                  </a:cubicBezTo>
                  <a:cubicBezTo>
                    <a:pt x="15778" y="6225"/>
                    <a:pt x="15645" y="6191"/>
                    <a:pt x="15545" y="6158"/>
                  </a:cubicBezTo>
                  <a:cubicBezTo>
                    <a:pt x="14444" y="6792"/>
                    <a:pt x="14444" y="8460"/>
                    <a:pt x="13043" y="8860"/>
                  </a:cubicBezTo>
                  <a:cubicBezTo>
                    <a:pt x="12943" y="8693"/>
                    <a:pt x="12843" y="8460"/>
                    <a:pt x="12809" y="8293"/>
                  </a:cubicBezTo>
                  <a:lnTo>
                    <a:pt x="12476" y="8126"/>
                  </a:lnTo>
                  <a:cubicBezTo>
                    <a:pt x="12442" y="8159"/>
                    <a:pt x="3836" y="17900"/>
                    <a:pt x="3469" y="18567"/>
                  </a:cubicBezTo>
                  <a:cubicBezTo>
                    <a:pt x="300" y="24471"/>
                    <a:pt x="0" y="29308"/>
                    <a:pt x="0" y="31142"/>
                  </a:cubicBezTo>
                  <a:cubicBezTo>
                    <a:pt x="534" y="31476"/>
                    <a:pt x="534" y="31476"/>
                    <a:pt x="767" y="32177"/>
                  </a:cubicBezTo>
                  <a:cubicBezTo>
                    <a:pt x="1125" y="32070"/>
                    <a:pt x="1379" y="31995"/>
                    <a:pt x="1566" y="31995"/>
                  </a:cubicBezTo>
                  <a:cubicBezTo>
                    <a:pt x="2024" y="31995"/>
                    <a:pt x="2079" y="32448"/>
                    <a:pt x="2268" y="34011"/>
                  </a:cubicBezTo>
                  <a:cubicBezTo>
                    <a:pt x="4704" y="35245"/>
                    <a:pt x="2102" y="37914"/>
                    <a:pt x="2702" y="39815"/>
                  </a:cubicBezTo>
                  <a:cubicBezTo>
                    <a:pt x="3636" y="42717"/>
                    <a:pt x="3269" y="45753"/>
                    <a:pt x="3536" y="48722"/>
                  </a:cubicBezTo>
                  <a:cubicBezTo>
                    <a:pt x="4136" y="54993"/>
                    <a:pt x="8973" y="62331"/>
                    <a:pt x="9007" y="62365"/>
                  </a:cubicBezTo>
                  <a:lnTo>
                    <a:pt x="9207" y="62532"/>
                  </a:lnTo>
                  <a:cubicBezTo>
                    <a:pt x="12542" y="62432"/>
                    <a:pt x="13043" y="62432"/>
                    <a:pt x="12643" y="58962"/>
                  </a:cubicBezTo>
                  <a:cubicBezTo>
                    <a:pt x="12843" y="58862"/>
                    <a:pt x="13176" y="58762"/>
                    <a:pt x="13376" y="58696"/>
                  </a:cubicBezTo>
                  <a:cubicBezTo>
                    <a:pt x="13877" y="57561"/>
                    <a:pt x="12109" y="56561"/>
                    <a:pt x="13143" y="55460"/>
                  </a:cubicBezTo>
                  <a:cubicBezTo>
                    <a:pt x="13877" y="54726"/>
                    <a:pt x="15111" y="54559"/>
                    <a:pt x="15511" y="53425"/>
                  </a:cubicBezTo>
                  <a:cubicBezTo>
                    <a:pt x="16579" y="50556"/>
                    <a:pt x="14077" y="47754"/>
                    <a:pt x="15178" y="44886"/>
                  </a:cubicBezTo>
                  <a:cubicBezTo>
                    <a:pt x="15378" y="44319"/>
                    <a:pt x="16012" y="44018"/>
                    <a:pt x="16312" y="43485"/>
                  </a:cubicBezTo>
                  <a:cubicBezTo>
                    <a:pt x="16312" y="43485"/>
                    <a:pt x="17012" y="42317"/>
                    <a:pt x="18213" y="41683"/>
                  </a:cubicBezTo>
                  <a:cubicBezTo>
                    <a:pt x="19481" y="41050"/>
                    <a:pt x="22516" y="36880"/>
                    <a:pt x="22083" y="35312"/>
                  </a:cubicBezTo>
                  <a:lnTo>
                    <a:pt x="22083" y="35312"/>
                  </a:lnTo>
                  <a:cubicBezTo>
                    <a:pt x="21052" y="35341"/>
                    <a:pt x="20021" y="35566"/>
                    <a:pt x="18948" y="35566"/>
                  </a:cubicBezTo>
                  <a:cubicBezTo>
                    <a:pt x="18771" y="35566"/>
                    <a:pt x="18593" y="35560"/>
                    <a:pt x="18413" y="35546"/>
                  </a:cubicBezTo>
                  <a:cubicBezTo>
                    <a:pt x="17413" y="34145"/>
                    <a:pt x="16178" y="26039"/>
                    <a:pt x="16145" y="25972"/>
                  </a:cubicBezTo>
                  <a:cubicBezTo>
                    <a:pt x="16145" y="25905"/>
                    <a:pt x="16412" y="22570"/>
                    <a:pt x="16479" y="22536"/>
                  </a:cubicBezTo>
                  <a:lnTo>
                    <a:pt x="16846" y="22536"/>
                  </a:lnTo>
                  <a:cubicBezTo>
                    <a:pt x="17880" y="26239"/>
                    <a:pt x="17212" y="30208"/>
                    <a:pt x="18213" y="33911"/>
                  </a:cubicBezTo>
                  <a:cubicBezTo>
                    <a:pt x="18385" y="33972"/>
                    <a:pt x="18603" y="34001"/>
                    <a:pt x="18857" y="34001"/>
                  </a:cubicBezTo>
                  <a:cubicBezTo>
                    <a:pt x="21663" y="34001"/>
                    <a:pt x="28905" y="30496"/>
                    <a:pt x="27620" y="28140"/>
                  </a:cubicBezTo>
                  <a:cubicBezTo>
                    <a:pt x="27220" y="27406"/>
                    <a:pt x="26419" y="26906"/>
                    <a:pt x="26319" y="26072"/>
                  </a:cubicBezTo>
                  <a:cubicBezTo>
                    <a:pt x="24994" y="26723"/>
                    <a:pt x="24626" y="26903"/>
                    <a:pt x="24323" y="26903"/>
                  </a:cubicBezTo>
                  <a:cubicBezTo>
                    <a:pt x="24206" y="26903"/>
                    <a:pt x="24099" y="26876"/>
                    <a:pt x="23951" y="26839"/>
                  </a:cubicBezTo>
                  <a:cubicBezTo>
                    <a:pt x="23884" y="26673"/>
                    <a:pt x="23884" y="26673"/>
                    <a:pt x="23884" y="25672"/>
                  </a:cubicBezTo>
                  <a:cubicBezTo>
                    <a:pt x="23817" y="25672"/>
                    <a:pt x="23684" y="25639"/>
                    <a:pt x="23550" y="25639"/>
                  </a:cubicBezTo>
                  <a:cubicBezTo>
                    <a:pt x="22683" y="23504"/>
                    <a:pt x="22383" y="22803"/>
                    <a:pt x="23550" y="22636"/>
                  </a:cubicBezTo>
                  <a:cubicBezTo>
                    <a:pt x="23650" y="22703"/>
                    <a:pt x="23784" y="22803"/>
                    <a:pt x="23851" y="22870"/>
                  </a:cubicBezTo>
                  <a:cubicBezTo>
                    <a:pt x="24518" y="23504"/>
                    <a:pt x="24284" y="24538"/>
                    <a:pt x="24985" y="25172"/>
                  </a:cubicBezTo>
                  <a:cubicBezTo>
                    <a:pt x="25198" y="25371"/>
                    <a:pt x="25449" y="25412"/>
                    <a:pt x="25707" y="25412"/>
                  </a:cubicBezTo>
                  <a:cubicBezTo>
                    <a:pt x="25889" y="25412"/>
                    <a:pt x="26075" y="25392"/>
                    <a:pt x="26255" y="25392"/>
                  </a:cubicBezTo>
                  <a:cubicBezTo>
                    <a:pt x="26417" y="25392"/>
                    <a:pt x="26574" y="25408"/>
                    <a:pt x="26719" y="25472"/>
                  </a:cubicBezTo>
                  <a:cubicBezTo>
                    <a:pt x="26853" y="26172"/>
                    <a:pt x="26853" y="26172"/>
                    <a:pt x="27253" y="26406"/>
                  </a:cubicBezTo>
                  <a:cubicBezTo>
                    <a:pt x="27633" y="26632"/>
                    <a:pt x="28038" y="26696"/>
                    <a:pt x="28452" y="26696"/>
                  </a:cubicBezTo>
                  <a:cubicBezTo>
                    <a:pt x="28994" y="26696"/>
                    <a:pt x="29551" y="26587"/>
                    <a:pt x="30090" y="26587"/>
                  </a:cubicBezTo>
                  <a:cubicBezTo>
                    <a:pt x="30657" y="26587"/>
                    <a:pt x="31204" y="26708"/>
                    <a:pt x="31689" y="27206"/>
                  </a:cubicBezTo>
                  <a:cubicBezTo>
                    <a:pt x="32023" y="27540"/>
                    <a:pt x="32090" y="28007"/>
                    <a:pt x="32423" y="28340"/>
                  </a:cubicBezTo>
                  <a:cubicBezTo>
                    <a:pt x="34067" y="29931"/>
                    <a:pt x="34404" y="30258"/>
                    <a:pt x="34574" y="30258"/>
                  </a:cubicBezTo>
                  <a:cubicBezTo>
                    <a:pt x="34618" y="30258"/>
                    <a:pt x="34651" y="30236"/>
                    <a:pt x="34692" y="30208"/>
                  </a:cubicBezTo>
                  <a:cubicBezTo>
                    <a:pt x="34825" y="30242"/>
                    <a:pt x="34925" y="30242"/>
                    <a:pt x="35059" y="30309"/>
                  </a:cubicBezTo>
                  <a:cubicBezTo>
                    <a:pt x="35993" y="38047"/>
                    <a:pt x="38161" y="39582"/>
                    <a:pt x="38194" y="39649"/>
                  </a:cubicBezTo>
                  <a:cubicBezTo>
                    <a:pt x="39729" y="38314"/>
                    <a:pt x="39195" y="36346"/>
                    <a:pt x="39695" y="34712"/>
                  </a:cubicBezTo>
                  <a:cubicBezTo>
                    <a:pt x="40296" y="32744"/>
                    <a:pt x="42664" y="32677"/>
                    <a:pt x="43565" y="31076"/>
                  </a:cubicBezTo>
                  <a:cubicBezTo>
                    <a:pt x="43665" y="30976"/>
                    <a:pt x="43631" y="30742"/>
                    <a:pt x="43631" y="30575"/>
                  </a:cubicBezTo>
                  <a:cubicBezTo>
                    <a:pt x="44399" y="30175"/>
                    <a:pt x="45366" y="30342"/>
                    <a:pt x="46166" y="29842"/>
                  </a:cubicBezTo>
                  <a:cubicBezTo>
                    <a:pt x="46867" y="30375"/>
                    <a:pt x="48501" y="32710"/>
                    <a:pt x="48501" y="32744"/>
                  </a:cubicBezTo>
                  <a:cubicBezTo>
                    <a:pt x="48768" y="33211"/>
                    <a:pt x="48135" y="33978"/>
                    <a:pt x="48768" y="34245"/>
                  </a:cubicBezTo>
                  <a:cubicBezTo>
                    <a:pt x="48895" y="34300"/>
                    <a:pt x="49010" y="34323"/>
                    <a:pt x="49114" y="34323"/>
                  </a:cubicBezTo>
                  <a:cubicBezTo>
                    <a:pt x="49642" y="34323"/>
                    <a:pt x="49930" y="33733"/>
                    <a:pt x="50403" y="33678"/>
                  </a:cubicBezTo>
                  <a:cubicBezTo>
                    <a:pt x="52905" y="36913"/>
                    <a:pt x="50903" y="42517"/>
                    <a:pt x="55940" y="44419"/>
                  </a:cubicBezTo>
                  <a:cubicBezTo>
                    <a:pt x="56040" y="44352"/>
                    <a:pt x="56107" y="44185"/>
                    <a:pt x="56207" y="44085"/>
                  </a:cubicBezTo>
                  <a:cubicBezTo>
                    <a:pt x="55907" y="43351"/>
                    <a:pt x="54839" y="40816"/>
                    <a:pt x="54072" y="40516"/>
                  </a:cubicBezTo>
                  <a:cubicBezTo>
                    <a:pt x="51904" y="39715"/>
                    <a:pt x="52237" y="36713"/>
                    <a:pt x="52905" y="35913"/>
                  </a:cubicBezTo>
                  <a:lnTo>
                    <a:pt x="52905" y="35913"/>
                  </a:lnTo>
                  <a:cubicBezTo>
                    <a:pt x="52938" y="35913"/>
                    <a:pt x="56174" y="38715"/>
                    <a:pt x="56207" y="38915"/>
                  </a:cubicBezTo>
                  <a:cubicBezTo>
                    <a:pt x="56240" y="38915"/>
                    <a:pt x="58675" y="37080"/>
                    <a:pt x="58742" y="36613"/>
                  </a:cubicBezTo>
                  <a:cubicBezTo>
                    <a:pt x="58775" y="36380"/>
                    <a:pt x="58742" y="36079"/>
                    <a:pt x="58675" y="35846"/>
                  </a:cubicBezTo>
                  <a:cubicBezTo>
                    <a:pt x="58275" y="33944"/>
                    <a:pt x="56374" y="33344"/>
                    <a:pt x="55506" y="31910"/>
                  </a:cubicBezTo>
                  <a:cubicBezTo>
                    <a:pt x="54939" y="31042"/>
                    <a:pt x="56440" y="29942"/>
                    <a:pt x="56507" y="29942"/>
                  </a:cubicBezTo>
                  <a:cubicBezTo>
                    <a:pt x="56573" y="29909"/>
                    <a:pt x="56656" y="29893"/>
                    <a:pt x="56746" y="29893"/>
                  </a:cubicBezTo>
                  <a:cubicBezTo>
                    <a:pt x="57201" y="29893"/>
                    <a:pt x="57853" y="30296"/>
                    <a:pt x="57575" y="30909"/>
                  </a:cubicBezTo>
                  <a:cubicBezTo>
                    <a:pt x="57083" y="31954"/>
                    <a:pt x="57372" y="32156"/>
                    <a:pt x="57668" y="32156"/>
                  </a:cubicBezTo>
                  <a:cubicBezTo>
                    <a:pt x="57853" y="32156"/>
                    <a:pt x="58042" y="32076"/>
                    <a:pt x="58042" y="32076"/>
                  </a:cubicBezTo>
                  <a:cubicBezTo>
                    <a:pt x="58208" y="32010"/>
                    <a:pt x="58208" y="32010"/>
                    <a:pt x="57942" y="30175"/>
                  </a:cubicBezTo>
                  <a:cubicBezTo>
                    <a:pt x="59209" y="28707"/>
                    <a:pt x="61911" y="28908"/>
                    <a:pt x="62178" y="26339"/>
                  </a:cubicBezTo>
                  <a:cubicBezTo>
                    <a:pt x="62445" y="23337"/>
                    <a:pt x="61010" y="22236"/>
                    <a:pt x="58842" y="20568"/>
                  </a:cubicBezTo>
                  <a:cubicBezTo>
                    <a:pt x="58842" y="20535"/>
                    <a:pt x="58842" y="20535"/>
                    <a:pt x="59376" y="19101"/>
                  </a:cubicBezTo>
                  <a:cubicBezTo>
                    <a:pt x="59058" y="18973"/>
                    <a:pt x="58853" y="18891"/>
                    <a:pt x="58672" y="18891"/>
                  </a:cubicBezTo>
                  <a:cubicBezTo>
                    <a:pt x="58474" y="18891"/>
                    <a:pt x="58303" y="18990"/>
                    <a:pt x="58042" y="19234"/>
                  </a:cubicBezTo>
                  <a:cubicBezTo>
                    <a:pt x="57541" y="19101"/>
                    <a:pt x="57141" y="18767"/>
                    <a:pt x="56674" y="18600"/>
                  </a:cubicBezTo>
                  <a:cubicBezTo>
                    <a:pt x="56674" y="18533"/>
                    <a:pt x="56607" y="18367"/>
                    <a:pt x="56574" y="18267"/>
                  </a:cubicBezTo>
                  <a:cubicBezTo>
                    <a:pt x="56974" y="17933"/>
                    <a:pt x="57141" y="17499"/>
                    <a:pt x="57374" y="17066"/>
                  </a:cubicBezTo>
                  <a:cubicBezTo>
                    <a:pt x="57508" y="17099"/>
                    <a:pt x="57675" y="17099"/>
                    <a:pt x="57808" y="17166"/>
                  </a:cubicBezTo>
                  <a:cubicBezTo>
                    <a:pt x="57875" y="17399"/>
                    <a:pt x="58008" y="17700"/>
                    <a:pt x="58075" y="17933"/>
                  </a:cubicBezTo>
                  <a:cubicBezTo>
                    <a:pt x="59709" y="17666"/>
                    <a:pt x="59709" y="17666"/>
                    <a:pt x="59743" y="17666"/>
                  </a:cubicBezTo>
                  <a:cubicBezTo>
                    <a:pt x="60944" y="18333"/>
                    <a:pt x="61477" y="19701"/>
                    <a:pt x="62545" y="20502"/>
                  </a:cubicBezTo>
                  <a:cubicBezTo>
                    <a:pt x="63079" y="20368"/>
                    <a:pt x="63112" y="20335"/>
                    <a:pt x="63445" y="19734"/>
                  </a:cubicBezTo>
                  <a:cubicBezTo>
                    <a:pt x="62912" y="18066"/>
                    <a:pt x="59509" y="17066"/>
                    <a:pt x="61010" y="15164"/>
                  </a:cubicBezTo>
                  <a:lnTo>
                    <a:pt x="61010" y="15164"/>
                  </a:lnTo>
                  <a:cubicBezTo>
                    <a:pt x="61211" y="15198"/>
                    <a:pt x="61477" y="15231"/>
                    <a:pt x="61678" y="15231"/>
                  </a:cubicBezTo>
                  <a:cubicBezTo>
                    <a:pt x="62311" y="14264"/>
                    <a:pt x="62311" y="14264"/>
                    <a:pt x="59643" y="10228"/>
                  </a:cubicBezTo>
                  <a:lnTo>
                    <a:pt x="59643" y="10228"/>
                  </a:lnTo>
                  <a:cubicBezTo>
                    <a:pt x="60744" y="10261"/>
                    <a:pt x="61177" y="11428"/>
                    <a:pt x="62078" y="11862"/>
                  </a:cubicBezTo>
                  <a:cubicBezTo>
                    <a:pt x="61577" y="10695"/>
                    <a:pt x="61577" y="10695"/>
                    <a:pt x="59076" y="9193"/>
                  </a:cubicBezTo>
                  <a:lnTo>
                    <a:pt x="58842" y="9427"/>
                  </a:lnTo>
                  <a:cubicBezTo>
                    <a:pt x="58375" y="9360"/>
                    <a:pt x="58008" y="9093"/>
                    <a:pt x="57541" y="9060"/>
                  </a:cubicBezTo>
                  <a:cubicBezTo>
                    <a:pt x="57441" y="9160"/>
                    <a:pt x="57341" y="9227"/>
                    <a:pt x="57241" y="9327"/>
                  </a:cubicBezTo>
                  <a:cubicBezTo>
                    <a:pt x="56507" y="9093"/>
                    <a:pt x="55873" y="8760"/>
                    <a:pt x="55873" y="8760"/>
                  </a:cubicBezTo>
                  <a:cubicBezTo>
                    <a:pt x="55873" y="8093"/>
                    <a:pt x="55607" y="7492"/>
                    <a:pt x="55607" y="6825"/>
                  </a:cubicBezTo>
                  <a:cubicBezTo>
                    <a:pt x="56574" y="6325"/>
                    <a:pt x="57675" y="6725"/>
                    <a:pt x="58675" y="6391"/>
                  </a:cubicBezTo>
                  <a:cubicBezTo>
                    <a:pt x="58675" y="6325"/>
                    <a:pt x="58609" y="6158"/>
                    <a:pt x="58609" y="6058"/>
                  </a:cubicBezTo>
                  <a:cubicBezTo>
                    <a:pt x="58275" y="5858"/>
                    <a:pt x="58108" y="5691"/>
                    <a:pt x="58042" y="5091"/>
                  </a:cubicBezTo>
                  <a:cubicBezTo>
                    <a:pt x="58159" y="5069"/>
                    <a:pt x="58239" y="5055"/>
                    <a:pt x="58314" y="5055"/>
                  </a:cubicBezTo>
                  <a:cubicBezTo>
                    <a:pt x="58474" y="5055"/>
                    <a:pt x="58612" y="5120"/>
                    <a:pt x="59042" y="5324"/>
                  </a:cubicBezTo>
                  <a:cubicBezTo>
                    <a:pt x="59109" y="5224"/>
                    <a:pt x="59209" y="5091"/>
                    <a:pt x="59242" y="5024"/>
                  </a:cubicBezTo>
                  <a:cubicBezTo>
                    <a:pt x="59209" y="4924"/>
                    <a:pt x="59109" y="4824"/>
                    <a:pt x="59076" y="4757"/>
                  </a:cubicBezTo>
                  <a:lnTo>
                    <a:pt x="59076" y="4757"/>
                  </a:lnTo>
                  <a:cubicBezTo>
                    <a:pt x="59543" y="4857"/>
                    <a:pt x="59676" y="4890"/>
                    <a:pt x="59943" y="5424"/>
                  </a:cubicBezTo>
                  <a:cubicBezTo>
                    <a:pt x="60910" y="7392"/>
                    <a:pt x="60910" y="7392"/>
                    <a:pt x="64580" y="9360"/>
                  </a:cubicBezTo>
                  <a:cubicBezTo>
                    <a:pt x="64646" y="9260"/>
                    <a:pt x="64680" y="9160"/>
                    <a:pt x="64713" y="9060"/>
                  </a:cubicBezTo>
                  <a:cubicBezTo>
                    <a:pt x="63479" y="7859"/>
                    <a:pt x="62011" y="6892"/>
                    <a:pt x="60844" y="5591"/>
                  </a:cubicBezTo>
                  <a:cubicBezTo>
                    <a:pt x="60977" y="5424"/>
                    <a:pt x="61144" y="5224"/>
                    <a:pt x="61211" y="5057"/>
                  </a:cubicBezTo>
                  <a:lnTo>
                    <a:pt x="61577" y="5057"/>
                  </a:lnTo>
                  <a:cubicBezTo>
                    <a:pt x="61678" y="4990"/>
                    <a:pt x="61744" y="4857"/>
                    <a:pt x="61778" y="4757"/>
                  </a:cubicBezTo>
                  <a:cubicBezTo>
                    <a:pt x="61711" y="4557"/>
                    <a:pt x="61611" y="4323"/>
                    <a:pt x="61577" y="4090"/>
                  </a:cubicBezTo>
                  <a:cubicBezTo>
                    <a:pt x="61678" y="4023"/>
                    <a:pt x="61744" y="3923"/>
                    <a:pt x="61844" y="3890"/>
                  </a:cubicBezTo>
                  <a:cubicBezTo>
                    <a:pt x="61411" y="3423"/>
                    <a:pt x="60677" y="3423"/>
                    <a:pt x="60310" y="2889"/>
                  </a:cubicBezTo>
                  <a:cubicBezTo>
                    <a:pt x="60435" y="2841"/>
                    <a:pt x="60555" y="2823"/>
                    <a:pt x="60671" y="2823"/>
                  </a:cubicBezTo>
                  <a:cubicBezTo>
                    <a:pt x="61014" y="2823"/>
                    <a:pt x="61319" y="2981"/>
                    <a:pt x="61610" y="2981"/>
                  </a:cubicBezTo>
                  <a:cubicBezTo>
                    <a:pt x="61768" y="2981"/>
                    <a:pt x="61923" y="2934"/>
                    <a:pt x="62078" y="2789"/>
                  </a:cubicBezTo>
                  <a:cubicBezTo>
                    <a:pt x="61169" y="1920"/>
                    <a:pt x="59122" y="1749"/>
                    <a:pt x="57634" y="1749"/>
                  </a:cubicBezTo>
                  <a:cubicBezTo>
                    <a:pt x="56665" y="1749"/>
                    <a:pt x="55933" y="1822"/>
                    <a:pt x="55907" y="1822"/>
                  </a:cubicBezTo>
                  <a:cubicBezTo>
                    <a:pt x="55973" y="1888"/>
                    <a:pt x="56007" y="2055"/>
                    <a:pt x="56040" y="2155"/>
                  </a:cubicBezTo>
                  <a:cubicBezTo>
                    <a:pt x="55840" y="2155"/>
                    <a:pt x="55540" y="2055"/>
                    <a:pt x="55373" y="1988"/>
                  </a:cubicBezTo>
                  <a:cubicBezTo>
                    <a:pt x="54748" y="2342"/>
                    <a:pt x="54134" y="2469"/>
                    <a:pt x="53528" y="2469"/>
                  </a:cubicBezTo>
                  <a:cubicBezTo>
                    <a:pt x="51986" y="2469"/>
                    <a:pt x="50489" y="1647"/>
                    <a:pt x="48948" y="1647"/>
                  </a:cubicBezTo>
                  <a:cubicBezTo>
                    <a:pt x="48866" y="1647"/>
                    <a:pt x="48784" y="1650"/>
                    <a:pt x="48702" y="1655"/>
                  </a:cubicBezTo>
                  <a:cubicBezTo>
                    <a:pt x="48668" y="1721"/>
                    <a:pt x="48635" y="1855"/>
                    <a:pt x="48568" y="1988"/>
                  </a:cubicBezTo>
                  <a:cubicBezTo>
                    <a:pt x="48435" y="2022"/>
                    <a:pt x="48435" y="2022"/>
                    <a:pt x="47567" y="2022"/>
                  </a:cubicBezTo>
                  <a:cubicBezTo>
                    <a:pt x="47534" y="2088"/>
                    <a:pt x="47434" y="2222"/>
                    <a:pt x="47401" y="2322"/>
                  </a:cubicBezTo>
                  <a:cubicBezTo>
                    <a:pt x="45927" y="1710"/>
                    <a:pt x="45455" y="1514"/>
                    <a:pt x="45251" y="1514"/>
                  </a:cubicBezTo>
                  <a:cubicBezTo>
                    <a:pt x="45155" y="1514"/>
                    <a:pt x="45119" y="1557"/>
                    <a:pt x="45066" y="1621"/>
                  </a:cubicBezTo>
                  <a:cubicBezTo>
                    <a:pt x="44013" y="1407"/>
                    <a:pt x="43466" y="1298"/>
                    <a:pt x="43027" y="1069"/>
                  </a:cubicBezTo>
                  <a:lnTo>
                    <a:pt x="43027" y="1069"/>
                  </a:lnTo>
                  <a:cubicBezTo>
                    <a:pt x="42952" y="1324"/>
                    <a:pt x="42629" y="1388"/>
                    <a:pt x="42531" y="1388"/>
                  </a:cubicBezTo>
                  <a:cubicBezTo>
                    <a:pt x="42531" y="1355"/>
                    <a:pt x="42531" y="1321"/>
                    <a:pt x="42564" y="1288"/>
                  </a:cubicBezTo>
                  <a:cubicBezTo>
                    <a:pt x="42631" y="1221"/>
                    <a:pt x="42664" y="1221"/>
                    <a:pt x="42697" y="1188"/>
                  </a:cubicBezTo>
                  <a:cubicBezTo>
                    <a:pt x="42731" y="1154"/>
                    <a:pt x="42797" y="1121"/>
                    <a:pt x="42831" y="1121"/>
                  </a:cubicBezTo>
                  <a:cubicBezTo>
                    <a:pt x="42831" y="1121"/>
                    <a:pt x="42864" y="1121"/>
                    <a:pt x="42864" y="1054"/>
                  </a:cubicBezTo>
                  <a:lnTo>
                    <a:pt x="42998" y="1054"/>
                  </a:lnTo>
                  <a:cubicBezTo>
                    <a:pt x="42630" y="856"/>
                    <a:pt x="42332" y="568"/>
                    <a:pt x="41863" y="54"/>
                  </a:cubicBezTo>
                  <a:cubicBezTo>
                    <a:pt x="40996" y="287"/>
                    <a:pt x="40996" y="287"/>
                    <a:pt x="40963" y="287"/>
                  </a:cubicBezTo>
                  <a:lnTo>
                    <a:pt x="40696" y="354"/>
                  </a:lnTo>
                  <a:cubicBezTo>
                    <a:pt x="40629" y="320"/>
                    <a:pt x="40496" y="220"/>
                    <a:pt x="40396" y="187"/>
                  </a:cubicBezTo>
                  <a:cubicBezTo>
                    <a:pt x="38895" y="754"/>
                    <a:pt x="38895" y="754"/>
                    <a:pt x="38828" y="954"/>
                  </a:cubicBezTo>
                  <a:cubicBezTo>
                    <a:pt x="38628" y="954"/>
                    <a:pt x="38261" y="988"/>
                    <a:pt x="38061" y="1021"/>
                  </a:cubicBezTo>
                  <a:cubicBezTo>
                    <a:pt x="38027" y="1088"/>
                    <a:pt x="37927" y="1221"/>
                    <a:pt x="37894" y="1321"/>
                  </a:cubicBezTo>
                  <a:cubicBezTo>
                    <a:pt x="37856" y="1309"/>
                    <a:pt x="37816" y="1303"/>
                    <a:pt x="37773" y="1303"/>
                  </a:cubicBezTo>
                  <a:cubicBezTo>
                    <a:pt x="37586" y="1303"/>
                    <a:pt x="37362" y="1407"/>
                    <a:pt x="37227" y="1488"/>
                  </a:cubicBezTo>
                  <a:lnTo>
                    <a:pt x="37093" y="1521"/>
                  </a:lnTo>
                  <a:cubicBezTo>
                    <a:pt x="37027" y="1488"/>
                    <a:pt x="36893" y="1421"/>
                    <a:pt x="36760" y="1421"/>
                  </a:cubicBezTo>
                  <a:cubicBezTo>
                    <a:pt x="36693" y="1488"/>
                    <a:pt x="36593" y="1555"/>
                    <a:pt x="36526" y="1621"/>
                  </a:cubicBezTo>
                  <a:cubicBezTo>
                    <a:pt x="36560" y="1388"/>
                    <a:pt x="36660" y="1154"/>
                    <a:pt x="36660" y="954"/>
                  </a:cubicBezTo>
                  <a:cubicBezTo>
                    <a:pt x="36630" y="951"/>
                    <a:pt x="36600" y="950"/>
                    <a:pt x="36570" y="950"/>
                  </a:cubicBezTo>
                  <a:cubicBezTo>
                    <a:pt x="35951" y="950"/>
                    <a:pt x="35203" y="1590"/>
                    <a:pt x="35425" y="2322"/>
                  </a:cubicBezTo>
                  <a:cubicBezTo>
                    <a:pt x="34678" y="2079"/>
                    <a:pt x="34349" y="1972"/>
                    <a:pt x="34175" y="1972"/>
                  </a:cubicBezTo>
                  <a:cubicBezTo>
                    <a:pt x="34039" y="1972"/>
                    <a:pt x="33998" y="2038"/>
                    <a:pt x="33924" y="2155"/>
                  </a:cubicBezTo>
                  <a:cubicBezTo>
                    <a:pt x="33779" y="2082"/>
                    <a:pt x="33678" y="2035"/>
                    <a:pt x="33409" y="2035"/>
                  </a:cubicBezTo>
                  <a:cubicBezTo>
                    <a:pt x="33061" y="2035"/>
                    <a:pt x="32430" y="2115"/>
                    <a:pt x="31056" y="2322"/>
                  </a:cubicBezTo>
                  <a:cubicBezTo>
                    <a:pt x="31156" y="2155"/>
                    <a:pt x="31323" y="1955"/>
                    <a:pt x="31489" y="1822"/>
                  </a:cubicBezTo>
                  <a:lnTo>
                    <a:pt x="31056" y="1822"/>
                  </a:lnTo>
                  <a:cubicBezTo>
                    <a:pt x="30922" y="1988"/>
                    <a:pt x="30722" y="2188"/>
                    <a:pt x="30589" y="2355"/>
                  </a:cubicBezTo>
                  <a:cubicBezTo>
                    <a:pt x="30500" y="2348"/>
                    <a:pt x="30419" y="2343"/>
                    <a:pt x="30342" y="2343"/>
                  </a:cubicBezTo>
                  <a:cubicBezTo>
                    <a:pt x="30042" y="2343"/>
                    <a:pt x="29791" y="2425"/>
                    <a:pt x="29288" y="2822"/>
                  </a:cubicBezTo>
                  <a:cubicBezTo>
                    <a:pt x="29188" y="2722"/>
                    <a:pt x="29088" y="2655"/>
                    <a:pt x="29021" y="2622"/>
                  </a:cubicBezTo>
                  <a:cubicBezTo>
                    <a:pt x="28954" y="2655"/>
                    <a:pt x="28854" y="2722"/>
                    <a:pt x="28787" y="2822"/>
                  </a:cubicBezTo>
                  <a:cubicBezTo>
                    <a:pt x="28721" y="2722"/>
                    <a:pt x="28654" y="2622"/>
                    <a:pt x="28621" y="2522"/>
                  </a:cubicBezTo>
                  <a:cubicBezTo>
                    <a:pt x="28721" y="2355"/>
                    <a:pt x="28988" y="2155"/>
                    <a:pt x="29154" y="2022"/>
                  </a:cubicBezTo>
                  <a:cubicBezTo>
                    <a:pt x="29426" y="2208"/>
                    <a:pt x="29594" y="2326"/>
                    <a:pt x="29777" y="2326"/>
                  </a:cubicBezTo>
                  <a:cubicBezTo>
                    <a:pt x="29954" y="2326"/>
                    <a:pt x="30144" y="2217"/>
                    <a:pt x="30455" y="1955"/>
                  </a:cubicBezTo>
                  <a:cubicBezTo>
                    <a:pt x="30489" y="1355"/>
                    <a:pt x="30055" y="887"/>
                    <a:pt x="30155" y="320"/>
                  </a:cubicBezTo>
                  <a:cubicBezTo>
                    <a:pt x="29921" y="97"/>
                    <a:pt x="29537" y="1"/>
                    <a:pt x="29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6"/>
            <p:cNvSpPr/>
            <p:nvPr/>
          </p:nvSpPr>
          <p:spPr>
            <a:xfrm>
              <a:off x="4344398" y="2298376"/>
              <a:ext cx="5676" cy="4690"/>
            </a:xfrm>
            <a:custGeom>
              <a:avLst/>
              <a:gdLst/>
              <a:ahLst/>
              <a:cxnLst/>
              <a:rect l="l" t="t" r="r" b="b"/>
              <a:pathLst>
                <a:path w="334" h="276" extrusionOk="0">
                  <a:moveTo>
                    <a:pt x="234" y="0"/>
                  </a:moveTo>
                  <a:cubicBezTo>
                    <a:pt x="167" y="0"/>
                    <a:pt x="0" y="167"/>
                    <a:pt x="0" y="200"/>
                  </a:cubicBezTo>
                  <a:cubicBezTo>
                    <a:pt x="0" y="250"/>
                    <a:pt x="25" y="275"/>
                    <a:pt x="63" y="275"/>
                  </a:cubicBezTo>
                  <a:cubicBezTo>
                    <a:pt x="100" y="275"/>
                    <a:pt x="150" y="250"/>
                    <a:pt x="200" y="200"/>
                  </a:cubicBezTo>
                  <a:cubicBezTo>
                    <a:pt x="334" y="134"/>
                    <a:pt x="334" y="34"/>
                    <a:pt x="234"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6"/>
            <p:cNvSpPr/>
            <p:nvPr/>
          </p:nvSpPr>
          <p:spPr>
            <a:xfrm>
              <a:off x="4101767" y="2573773"/>
              <a:ext cx="10792" cy="7172"/>
            </a:xfrm>
            <a:custGeom>
              <a:avLst/>
              <a:gdLst/>
              <a:ahLst/>
              <a:cxnLst/>
              <a:rect l="l" t="t" r="r" b="b"/>
              <a:pathLst>
                <a:path w="635" h="422" extrusionOk="0">
                  <a:moveTo>
                    <a:pt x="400" y="0"/>
                  </a:moveTo>
                  <a:cubicBezTo>
                    <a:pt x="273" y="0"/>
                    <a:pt x="196" y="74"/>
                    <a:pt x="167" y="74"/>
                  </a:cubicBezTo>
                  <a:cubicBezTo>
                    <a:pt x="0" y="140"/>
                    <a:pt x="0" y="240"/>
                    <a:pt x="0" y="274"/>
                  </a:cubicBezTo>
                  <a:cubicBezTo>
                    <a:pt x="15" y="377"/>
                    <a:pt x="89" y="422"/>
                    <a:pt x="181" y="422"/>
                  </a:cubicBezTo>
                  <a:cubicBezTo>
                    <a:pt x="297" y="422"/>
                    <a:pt x="441" y="352"/>
                    <a:pt x="534" y="240"/>
                  </a:cubicBezTo>
                  <a:cubicBezTo>
                    <a:pt x="601" y="240"/>
                    <a:pt x="634" y="74"/>
                    <a:pt x="467" y="7"/>
                  </a:cubicBezTo>
                  <a:cubicBezTo>
                    <a:pt x="444" y="2"/>
                    <a:pt x="421" y="0"/>
                    <a:pt x="400"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4019004" y="2505200"/>
              <a:ext cx="13613" cy="15975"/>
            </a:xfrm>
            <a:custGeom>
              <a:avLst/>
              <a:gdLst/>
              <a:ahLst/>
              <a:cxnLst/>
              <a:rect l="l" t="t" r="r" b="b"/>
              <a:pathLst>
                <a:path w="801" h="940" extrusionOk="0">
                  <a:moveTo>
                    <a:pt x="254" y="1"/>
                  </a:moveTo>
                  <a:cubicBezTo>
                    <a:pt x="207" y="1"/>
                    <a:pt x="157" y="11"/>
                    <a:pt x="100" y="39"/>
                  </a:cubicBezTo>
                  <a:cubicBezTo>
                    <a:pt x="0" y="439"/>
                    <a:pt x="0" y="639"/>
                    <a:pt x="234" y="940"/>
                  </a:cubicBezTo>
                  <a:cubicBezTo>
                    <a:pt x="267" y="940"/>
                    <a:pt x="334" y="873"/>
                    <a:pt x="401" y="806"/>
                  </a:cubicBezTo>
                  <a:cubicBezTo>
                    <a:pt x="534" y="673"/>
                    <a:pt x="667" y="506"/>
                    <a:pt x="801" y="373"/>
                  </a:cubicBezTo>
                  <a:lnTo>
                    <a:pt x="434" y="39"/>
                  </a:lnTo>
                  <a:cubicBezTo>
                    <a:pt x="376" y="20"/>
                    <a:pt x="318" y="1"/>
                    <a:pt x="254"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4013905" y="2467795"/>
              <a:ext cx="19289" cy="20257"/>
            </a:xfrm>
            <a:custGeom>
              <a:avLst/>
              <a:gdLst/>
              <a:ahLst/>
              <a:cxnLst/>
              <a:rect l="l" t="t" r="r" b="b"/>
              <a:pathLst>
                <a:path w="1135" h="1192" extrusionOk="0">
                  <a:moveTo>
                    <a:pt x="979" y="1"/>
                  </a:moveTo>
                  <a:cubicBezTo>
                    <a:pt x="894" y="1"/>
                    <a:pt x="701" y="139"/>
                    <a:pt x="701" y="139"/>
                  </a:cubicBezTo>
                  <a:cubicBezTo>
                    <a:pt x="534" y="305"/>
                    <a:pt x="434" y="505"/>
                    <a:pt x="300" y="672"/>
                  </a:cubicBezTo>
                  <a:cubicBezTo>
                    <a:pt x="200" y="739"/>
                    <a:pt x="134" y="872"/>
                    <a:pt x="33" y="972"/>
                  </a:cubicBezTo>
                  <a:cubicBezTo>
                    <a:pt x="33" y="972"/>
                    <a:pt x="0" y="1073"/>
                    <a:pt x="0" y="1139"/>
                  </a:cubicBezTo>
                  <a:cubicBezTo>
                    <a:pt x="0" y="1170"/>
                    <a:pt x="26" y="1192"/>
                    <a:pt x="73" y="1192"/>
                  </a:cubicBezTo>
                  <a:cubicBezTo>
                    <a:pt x="178" y="1192"/>
                    <a:pt x="391" y="1085"/>
                    <a:pt x="667" y="739"/>
                  </a:cubicBezTo>
                  <a:cubicBezTo>
                    <a:pt x="834" y="505"/>
                    <a:pt x="1134" y="139"/>
                    <a:pt x="1001" y="5"/>
                  </a:cubicBezTo>
                  <a:cubicBezTo>
                    <a:pt x="995" y="2"/>
                    <a:pt x="987" y="1"/>
                    <a:pt x="979"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4034384" y="2454794"/>
              <a:ext cx="9585" cy="8565"/>
            </a:xfrm>
            <a:custGeom>
              <a:avLst/>
              <a:gdLst/>
              <a:ahLst/>
              <a:cxnLst/>
              <a:rect l="l" t="t" r="r" b="b"/>
              <a:pathLst>
                <a:path w="564" h="504" extrusionOk="0">
                  <a:moveTo>
                    <a:pt x="490" y="1"/>
                  </a:moveTo>
                  <a:cubicBezTo>
                    <a:pt x="424" y="1"/>
                    <a:pt x="0" y="344"/>
                    <a:pt x="96" y="503"/>
                  </a:cubicBezTo>
                  <a:cubicBezTo>
                    <a:pt x="163" y="470"/>
                    <a:pt x="263" y="403"/>
                    <a:pt x="430" y="236"/>
                  </a:cubicBezTo>
                  <a:cubicBezTo>
                    <a:pt x="463" y="170"/>
                    <a:pt x="563" y="70"/>
                    <a:pt x="496" y="3"/>
                  </a:cubicBezTo>
                  <a:cubicBezTo>
                    <a:pt x="495" y="1"/>
                    <a:pt x="493" y="1"/>
                    <a:pt x="490"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4075698" y="2309151"/>
              <a:ext cx="78804" cy="60670"/>
            </a:xfrm>
            <a:custGeom>
              <a:avLst/>
              <a:gdLst/>
              <a:ahLst/>
              <a:cxnLst/>
              <a:rect l="l" t="t" r="r" b="b"/>
              <a:pathLst>
                <a:path w="4637" h="3570" extrusionOk="0">
                  <a:moveTo>
                    <a:pt x="4637" y="0"/>
                  </a:moveTo>
                  <a:cubicBezTo>
                    <a:pt x="4559" y="39"/>
                    <a:pt x="4526" y="55"/>
                    <a:pt x="4493" y="55"/>
                  </a:cubicBezTo>
                  <a:cubicBezTo>
                    <a:pt x="4469" y="55"/>
                    <a:pt x="4445" y="47"/>
                    <a:pt x="4403" y="33"/>
                  </a:cubicBezTo>
                  <a:cubicBezTo>
                    <a:pt x="4396" y="31"/>
                    <a:pt x="4386" y="30"/>
                    <a:pt x="4375" y="30"/>
                  </a:cubicBezTo>
                  <a:cubicBezTo>
                    <a:pt x="4230" y="30"/>
                    <a:pt x="3771" y="222"/>
                    <a:pt x="3369" y="500"/>
                  </a:cubicBezTo>
                  <a:lnTo>
                    <a:pt x="2835" y="901"/>
                  </a:lnTo>
                  <a:cubicBezTo>
                    <a:pt x="2368" y="1401"/>
                    <a:pt x="2335" y="1468"/>
                    <a:pt x="2335" y="1535"/>
                  </a:cubicBezTo>
                  <a:cubicBezTo>
                    <a:pt x="2335" y="1568"/>
                    <a:pt x="2335" y="1568"/>
                    <a:pt x="2202" y="1735"/>
                  </a:cubicBezTo>
                  <a:cubicBezTo>
                    <a:pt x="1835" y="2168"/>
                    <a:pt x="1201" y="2235"/>
                    <a:pt x="801" y="2635"/>
                  </a:cubicBezTo>
                  <a:cubicBezTo>
                    <a:pt x="634" y="2702"/>
                    <a:pt x="567" y="2902"/>
                    <a:pt x="400" y="3002"/>
                  </a:cubicBezTo>
                  <a:cubicBezTo>
                    <a:pt x="100" y="3136"/>
                    <a:pt x="0" y="3202"/>
                    <a:pt x="33" y="3336"/>
                  </a:cubicBezTo>
                  <a:cubicBezTo>
                    <a:pt x="61" y="3354"/>
                    <a:pt x="89" y="3360"/>
                    <a:pt x="117" y="3360"/>
                  </a:cubicBezTo>
                  <a:cubicBezTo>
                    <a:pt x="163" y="3360"/>
                    <a:pt x="211" y="3345"/>
                    <a:pt x="263" y="3345"/>
                  </a:cubicBezTo>
                  <a:cubicBezTo>
                    <a:pt x="296" y="3345"/>
                    <a:pt x="330" y="3351"/>
                    <a:pt x="367" y="3369"/>
                  </a:cubicBezTo>
                  <a:cubicBezTo>
                    <a:pt x="434" y="3403"/>
                    <a:pt x="500" y="3536"/>
                    <a:pt x="634" y="3569"/>
                  </a:cubicBezTo>
                  <a:lnTo>
                    <a:pt x="734" y="3569"/>
                  </a:lnTo>
                  <a:cubicBezTo>
                    <a:pt x="901" y="3536"/>
                    <a:pt x="1568" y="3069"/>
                    <a:pt x="1568" y="3069"/>
                  </a:cubicBezTo>
                  <a:cubicBezTo>
                    <a:pt x="1635" y="3069"/>
                    <a:pt x="1668" y="3036"/>
                    <a:pt x="1701" y="3002"/>
                  </a:cubicBezTo>
                  <a:cubicBezTo>
                    <a:pt x="1868" y="2869"/>
                    <a:pt x="1868" y="2669"/>
                    <a:pt x="2001" y="2535"/>
                  </a:cubicBezTo>
                  <a:cubicBezTo>
                    <a:pt x="2135" y="2368"/>
                    <a:pt x="2302" y="2235"/>
                    <a:pt x="2402" y="2068"/>
                  </a:cubicBezTo>
                  <a:cubicBezTo>
                    <a:pt x="2468" y="2035"/>
                    <a:pt x="2468" y="2002"/>
                    <a:pt x="2502" y="1968"/>
                  </a:cubicBezTo>
                  <a:cubicBezTo>
                    <a:pt x="2702" y="1668"/>
                    <a:pt x="3069" y="1234"/>
                    <a:pt x="3069" y="1234"/>
                  </a:cubicBezTo>
                  <a:lnTo>
                    <a:pt x="3236" y="1068"/>
                  </a:lnTo>
                  <a:cubicBezTo>
                    <a:pt x="3469" y="901"/>
                    <a:pt x="3703" y="834"/>
                    <a:pt x="3903" y="667"/>
                  </a:cubicBezTo>
                  <a:cubicBezTo>
                    <a:pt x="4036" y="567"/>
                    <a:pt x="4036" y="367"/>
                    <a:pt x="4170" y="300"/>
                  </a:cubicBezTo>
                  <a:cubicBezTo>
                    <a:pt x="4170" y="300"/>
                    <a:pt x="4203" y="234"/>
                    <a:pt x="4370" y="167"/>
                  </a:cubicBezTo>
                  <a:cubicBezTo>
                    <a:pt x="4637" y="33"/>
                    <a:pt x="4637" y="33"/>
                    <a:pt x="4637"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6"/>
            <p:cNvSpPr/>
            <p:nvPr/>
          </p:nvSpPr>
          <p:spPr>
            <a:xfrm>
              <a:off x="4079657" y="2325890"/>
              <a:ext cx="38000" cy="23520"/>
            </a:xfrm>
            <a:custGeom>
              <a:avLst/>
              <a:gdLst/>
              <a:ahLst/>
              <a:cxnLst/>
              <a:rect l="l" t="t" r="r" b="b"/>
              <a:pathLst>
                <a:path w="2236" h="1384" extrusionOk="0">
                  <a:moveTo>
                    <a:pt x="2048" y="1"/>
                  </a:moveTo>
                  <a:cubicBezTo>
                    <a:pt x="2028" y="1"/>
                    <a:pt x="2002" y="5"/>
                    <a:pt x="1969" y="16"/>
                  </a:cubicBezTo>
                  <a:cubicBezTo>
                    <a:pt x="1835" y="49"/>
                    <a:pt x="1668" y="149"/>
                    <a:pt x="1568" y="216"/>
                  </a:cubicBezTo>
                  <a:cubicBezTo>
                    <a:pt x="1535" y="233"/>
                    <a:pt x="1502" y="233"/>
                    <a:pt x="1464" y="233"/>
                  </a:cubicBezTo>
                  <a:cubicBezTo>
                    <a:pt x="1427" y="233"/>
                    <a:pt x="1385" y="233"/>
                    <a:pt x="1335" y="249"/>
                  </a:cubicBezTo>
                  <a:cubicBezTo>
                    <a:pt x="1301" y="249"/>
                    <a:pt x="1301" y="316"/>
                    <a:pt x="1268" y="316"/>
                  </a:cubicBezTo>
                  <a:cubicBezTo>
                    <a:pt x="1235" y="316"/>
                    <a:pt x="1235" y="349"/>
                    <a:pt x="1168" y="349"/>
                  </a:cubicBezTo>
                  <a:cubicBezTo>
                    <a:pt x="1068" y="483"/>
                    <a:pt x="935" y="583"/>
                    <a:pt x="768" y="716"/>
                  </a:cubicBezTo>
                  <a:cubicBezTo>
                    <a:pt x="568" y="850"/>
                    <a:pt x="334" y="916"/>
                    <a:pt x="167" y="1050"/>
                  </a:cubicBezTo>
                  <a:cubicBezTo>
                    <a:pt x="167" y="1050"/>
                    <a:pt x="1" y="1217"/>
                    <a:pt x="1" y="1317"/>
                  </a:cubicBezTo>
                  <a:cubicBezTo>
                    <a:pt x="1" y="1383"/>
                    <a:pt x="101" y="1383"/>
                    <a:pt x="101" y="1383"/>
                  </a:cubicBezTo>
                  <a:cubicBezTo>
                    <a:pt x="234" y="1383"/>
                    <a:pt x="301" y="1350"/>
                    <a:pt x="434" y="1350"/>
                  </a:cubicBezTo>
                  <a:lnTo>
                    <a:pt x="568" y="1350"/>
                  </a:lnTo>
                  <a:cubicBezTo>
                    <a:pt x="601" y="1317"/>
                    <a:pt x="601" y="1317"/>
                    <a:pt x="634" y="1317"/>
                  </a:cubicBezTo>
                  <a:cubicBezTo>
                    <a:pt x="901" y="1217"/>
                    <a:pt x="1068" y="1017"/>
                    <a:pt x="1268" y="850"/>
                  </a:cubicBezTo>
                  <a:cubicBezTo>
                    <a:pt x="1468" y="716"/>
                    <a:pt x="1668" y="650"/>
                    <a:pt x="1835" y="516"/>
                  </a:cubicBezTo>
                  <a:cubicBezTo>
                    <a:pt x="2002" y="383"/>
                    <a:pt x="2235" y="183"/>
                    <a:pt x="2102" y="16"/>
                  </a:cubicBezTo>
                  <a:cubicBezTo>
                    <a:pt x="2102" y="16"/>
                    <a:pt x="2087" y="1"/>
                    <a:pt x="2048" y="1"/>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6"/>
            <p:cNvSpPr/>
            <p:nvPr/>
          </p:nvSpPr>
          <p:spPr>
            <a:xfrm>
              <a:off x="3939062" y="2192364"/>
              <a:ext cx="1422918" cy="1497745"/>
            </a:xfrm>
            <a:custGeom>
              <a:avLst/>
              <a:gdLst/>
              <a:ahLst/>
              <a:cxnLst/>
              <a:rect l="l" t="t" r="r" b="b"/>
              <a:pathLst>
                <a:path w="83728" h="88131" extrusionOk="0">
                  <a:moveTo>
                    <a:pt x="57542" y="0"/>
                  </a:moveTo>
                  <a:cubicBezTo>
                    <a:pt x="63246" y="7706"/>
                    <a:pt x="66615" y="17246"/>
                    <a:pt x="66615" y="27587"/>
                  </a:cubicBezTo>
                  <a:cubicBezTo>
                    <a:pt x="66615" y="53172"/>
                    <a:pt x="45867" y="73987"/>
                    <a:pt x="20215" y="73987"/>
                  </a:cubicBezTo>
                  <a:cubicBezTo>
                    <a:pt x="12944" y="73987"/>
                    <a:pt x="6105" y="72319"/>
                    <a:pt x="1" y="69350"/>
                  </a:cubicBezTo>
                  <a:lnTo>
                    <a:pt x="1" y="69350"/>
                  </a:lnTo>
                  <a:cubicBezTo>
                    <a:pt x="8440" y="80758"/>
                    <a:pt x="22017" y="88130"/>
                    <a:pt x="37261" y="88130"/>
                  </a:cubicBezTo>
                  <a:cubicBezTo>
                    <a:pt x="62879" y="88130"/>
                    <a:pt x="83661" y="67349"/>
                    <a:pt x="83661" y="41730"/>
                  </a:cubicBezTo>
                  <a:cubicBezTo>
                    <a:pt x="83727" y="23384"/>
                    <a:pt x="73053" y="7506"/>
                    <a:pt x="57542"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6"/>
            <p:cNvSpPr/>
            <p:nvPr/>
          </p:nvSpPr>
          <p:spPr>
            <a:xfrm>
              <a:off x="4319450" y="1419130"/>
              <a:ext cx="508510" cy="764176"/>
            </a:xfrm>
            <a:custGeom>
              <a:avLst/>
              <a:gdLst/>
              <a:ahLst/>
              <a:cxnLst/>
              <a:rect l="l" t="t" r="r" b="b"/>
              <a:pathLst>
                <a:path w="29922" h="44966" extrusionOk="0">
                  <a:moveTo>
                    <a:pt x="14878" y="0"/>
                  </a:moveTo>
                  <a:cubicBezTo>
                    <a:pt x="6672" y="34"/>
                    <a:pt x="1" y="6738"/>
                    <a:pt x="1" y="14944"/>
                  </a:cubicBezTo>
                  <a:cubicBezTo>
                    <a:pt x="1" y="22750"/>
                    <a:pt x="13210" y="42431"/>
                    <a:pt x="13744" y="43265"/>
                  </a:cubicBezTo>
                  <a:lnTo>
                    <a:pt x="14945" y="44966"/>
                  </a:lnTo>
                  <a:lnTo>
                    <a:pt x="16179" y="43231"/>
                  </a:lnTo>
                  <a:cubicBezTo>
                    <a:pt x="16713" y="42397"/>
                    <a:pt x="29922" y="22750"/>
                    <a:pt x="29922" y="14911"/>
                  </a:cubicBezTo>
                  <a:cubicBezTo>
                    <a:pt x="29922" y="13910"/>
                    <a:pt x="29855" y="12909"/>
                    <a:pt x="29622" y="11909"/>
                  </a:cubicBezTo>
                  <a:cubicBezTo>
                    <a:pt x="29522" y="11442"/>
                    <a:pt x="29422" y="10941"/>
                    <a:pt x="29255" y="10508"/>
                  </a:cubicBezTo>
                  <a:cubicBezTo>
                    <a:pt x="29121" y="10041"/>
                    <a:pt x="28988" y="9574"/>
                    <a:pt x="28754" y="9107"/>
                  </a:cubicBezTo>
                  <a:cubicBezTo>
                    <a:pt x="26386" y="3569"/>
                    <a:pt x="21016" y="0"/>
                    <a:pt x="14945"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6"/>
            <p:cNvSpPr/>
            <p:nvPr/>
          </p:nvSpPr>
          <p:spPr>
            <a:xfrm>
              <a:off x="4344398" y="1444061"/>
              <a:ext cx="459192" cy="697303"/>
            </a:xfrm>
            <a:custGeom>
              <a:avLst/>
              <a:gdLst/>
              <a:ahLst/>
              <a:cxnLst/>
              <a:rect l="l" t="t" r="r" b="b"/>
              <a:pathLst>
                <a:path w="27020" h="41031" extrusionOk="0">
                  <a:moveTo>
                    <a:pt x="13510" y="1"/>
                  </a:moveTo>
                  <a:cubicBezTo>
                    <a:pt x="6038" y="1"/>
                    <a:pt x="0" y="6039"/>
                    <a:pt x="0" y="13511"/>
                  </a:cubicBezTo>
                  <a:cubicBezTo>
                    <a:pt x="0" y="20949"/>
                    <a:pt x="13510" y="41030"/>
                    <a:pt x="13510" y="41030"/>
                  </a:cubicBezTo>
                  <a:cubicBezTo>
                    <a:pt x="13510" y="41030"/>
                    <a:pt x="27020" y="20949"/>
                    <a:pt x="27020" y="13511"/>
                  </a:cubicBezTo>
                  <a:cubicBezTo>
                    <a:pt x="27020" y="6039"/>
                    <a:pt x="20949" y="1"/>
                    <a:pt x="13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4422063" y="1526841"/>
              <a:ext cx="301602" cy="301602"/>
            </a:xfrm>
            <a:custGeom>
              <a:avLst/>
              <a:gdLst/>
              <a:ahLst/>
              <a:cxnLst/>
              <a:rect l="l" t="t" r="r" b="b"/>
              <a:pathLst>
                <a:path w="17747" h="17747" extrusionOk="0">
                  <a:moveTo>
                    <a:pt x="8873" y="0"/>
                  </a:moveTo>
                  <a:cubicBezTo>
                    <a:pt x="3970" y="0"/>
                    <a:pt x="0" y="3970"/>
                    <a:pt x="0" y="8873"/>
                  </a:cubicBezTo>
                  <a:cubicBezTo>
                    <a:pt x="0" y="13777"/>
                    <a:pt x="3970" y="17746"/>
                    <a:pt x="8873" y="17746"/>
                  </a:cubicBezTo>
                  <a:cubicBezTo>
                    <a:pt x="13777" y="17746"/>
                    <a:pt x="17746" y="13777"/>
                    <a:pt x="17746" y="8873"/>
                  </a:cubicBezTo>
                  <a:cubicBezTo>
                    <a:pt x="17746" y="3970"/>
                    <a:pt x="13777" y="0"/>
                    <a:pt x="8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4501988" y="1612188"/>
              <a:ext cx="141734" cy="132031"/>
            </a:xfrm>
            <a:custGeom>
              <a:avLst/>
              <a:gdLst/>
              <a:ahLst/>
              <a:cxnLst/>
              <a:rect l="l" t="t" r="r" b="b"/>
              <a:pathLst>
                <a:path w="8340" h="7769" extrusionOk="0">
                  <a:moveTo>
                    <a:pt x="4187" y="0"/>
                  </a:moveTo>
                  <a:cubicBezTo>
                    <a:pt x="2301" y="0"/>
                    <a:pt x="665" y="1354"/>
                    <a:pt x="334" y="3251"/>
                  </a:cubicBezTo>
                  <a:cubicBezTo>
                    <a:pt x="1" y="5386"/>
                    <a:pt x="1435" y="7354"/>
                    <a:pt x="3536" y="7721"/>
                  </a:cubicBezTo>
                  <a:cubicBezTo>
                    <a:pt x="3744" y="7753"/>
                    <a:pt x="3950" y="7769"/>
                    <a:pt x="4153" y="7769"/>
                  </a:cubicBezTo>
                  <a:cubicBezTo>
                    <a:pt x="6039" y="7769"/>
                    <a:pt x="7675" y="6415"/>
                    <a:pt x="8006" y="4518"/>
                  </a:cubicBezTo>
                  <a:cubicBezTo>
                    <a:pt x="8340" y="2383"/>
                    <a:pt x="6906" y="415"/>
                    <a:pt x="4804" y="48"/>
                  </a:cubicBezTo>
                  <a:cubicBezTo>
                    <a:pt x="4596" y="16"/>
                    <a:pt x="4390" y="0"/>
                    <a:pt x="4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4572278" y="1444061"/>
              <a:ext cx="231313" cy="697863"/>
            </a:xfrm>
            <a:custGeom>
              <a:avLst/>
              <a:gdLst/>
              <a:ahLst/>
              <a:cxnLst/>
              <a:rect l="l" t="t" r="r" b="b"/>
              <a:pathLst>
                <a:path w="13611" h="41064" extrusionOk="0">
                  <a:moveTo>
                    <a:pt x="1" y="1"/>
                  </a:moveTo>
                  <a:lnTo>
                    <a:pt x="1" y="40930"/>
                  </a:lnTo>
                  <a:cubicBezTo>
                    <a:pt x="34" y="40997"/>
                    <a:pt x="101" y="41064"/>
                    <a:pt x="101" y="41064"/>
                  </a:cubicBezTo>
                  <a:cubicBezTo>
                    <a:pt x="101" y="41064"/>
                    <a:pt x="13611" y="20949"/>
                    <a:pt x="13611" y="13511"/>
                  </a:cubicBezTo>
                  <a:cubicBezTo>
                    <a:pt x="13611" y="6039"/>
                    <a:pt x="7540" y="1"/>
                    <a:pt x="101" y="1"/>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3033185" y="2709372"/>
              <a:ext cx="937639" cy="779488"/>
            </a:xfrm>
            <a:custGeom>
              <a:avLst/>
              <a:gdLst/>
              <a:ahLst/>
              <a:cxnLst/>
              <a:rect l="l" t="t" r="r" b="b"/>
              <a:pathLst>
                <a:path w="55173" h="45867" extrusionOk="0">
                  <a:moveTo>
                    <a:pt x="47634" y="0"/>
                  </a:moveTo>
                  <a:lnTo>
                    <a:pt x="32157" y="5804"/>
                  </a:lnTo>
                  <a:lnTo>
                    <a:pt x="15711" y="7439"/>
                  </a:lnTo>
                  <a:lnTo>
                    <a:pt x="0" y="12176"/>
                  </a:lnTo>
                  <a:lnTo>
                    <a:pt x="7539" y="45866"/>
                  </a:lnTo>
                  <a:lnTo>
                    <a:pt x="23284" y="41130"/>
                  </a:lnTo>
                  <a:lnTo>
                    <a:pt x="39695" y="39495"/>
                  </a:lnTo>
                  <a:lnTo>
                    <a:pt x="55173" y="33691"/>
                  </a:lnTo>
                  <a:lnTo>
                    <a:pt x="47634"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3057555" y="2736580"/>
              <a:ext cx="889460" cy="726771"/>
            </a:xfrm>
            <a:custGeom>
              <a:avLst/>
              <a:gdLst/>
              <a:ahLst/>
              <a:cxnLst/>
              <a:rect l="l" t="t" r="r" b="b"/>
              <a:pathLst>
                <a:path w="52338" h="42765" extrusionOk="0">
                  <a:moveTo>
                    <a:pt x="45366" y="0"/>
                  </a:moveTo>
                  <a:lnTo>
                    <a:pt x="30956" y="5371"/>
                  </a:lnTo>
                  <a:lnTo>
                    <a:pt x="14544" y="7005"/>
                  </a:lnTo>
                  <a:lnTo>
                    <a:pt x="1" y="11375"/>
                  </a:lnTo>
                  <a:lnTo>
                    <a:pt x="7006" y="42764"/>
                  </a:lnTo>
                  <a:lnTo>
                    <a:pt x="21616" y="38361"/>
                  </a:lnTo>
                  <a:lnTo>
                    <a:pt x="38028" y="36727"/>
                  </a:lnTo>
                  <a:lnTo>
                    <a:pt x="52338" y="31356"/>
                  </a:lnTo>
                  <a:lnTo>
                    <a:pt x="453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3904495" y="3152029"/>
              <a:ext cx="13613" cy="18949"/>
            </a:xfrm>
            <a:custGeom>
              <a:avLst/>
              <a:gdLst/>
              <a:ahLst/>
              <a:cxnLst/>
              <a:rect l="l" t="t" r="r" b="b"/>
              <a:pathLst>
                <a:path w="801" h="1115" extrusionOk="0">
                  <a:moveTo>
                    <a:pt x="332" y="1"/>
                  </a:moveTo>
                  <a:cubicBezTo>
                    <a:pt x="323" y="1"/>
                    <a:pt x="312" y="2"/>
                    <a:pt x="300" y="5"/>
                  </a:cubicBezTo>
                  <a:cubicBezTo>
                    <a:pt x="167" y="72"/>
                    <a:pt x="300" y="239"/>
                    <a:pt x="300" y="305"/>
                  </a:cubicBezTo>
                  <a:cubicBezTo>
                    <a:pt x="300" y="506"/>
                    <a:pt x="167" y="639"/>
                    <a:pt x="67" y="772"/>
                  </a:cubicBezTo>
                  <a:cubicBezTo>
                    <a:pt x="67" y="806"/>
                    <a:pt x="134" y="806"/>
                    <a:pt x="134" y="906"/>
                  </a:cubicBezTo>
                  <a:cubicBezTo>
                    <a:pt x="134" y="973"/>
                    <a:pt x="0" y="1006"/>
                    <a:pt x="67" y="1106"/>
                  </a:cubicBezTo>
                  <a:cubicBezTo>
                    <a:pt x="79" y="1112"/>
                    <a:pt x="92" y="1115"/>
                    <a:pt x="105" y="1115"/>
                  </a:cubicBezTo>
                  <a:cubicBezTo>
                    <a:pt x="167" y="1115"/>
                    <a:pt x="240" y="1055"/>
                    <a:pt x="267" y="973"/>
                  </a:cubicBezTo>
                  <a:lnTo>
                    <a:pt x="434" y="806"/>
                  </a:lnTo>
                  <a:cubicBezTo>
                    <a:pt x="467" y="739"/>
                    <a:pt x="501" y="672"/>
                    <a:pt x="567" y="639"/>
                  </a:cubicBezTo>
                  <a:cubicBezTo>
                    <a:pt x="601" y="606"/>
                    <a:pt x="634" y="606"/>
                    <a:pt x="701" y="606"/>
                  </a:cubicBezTo>
                  <a:cubicBezTo>
                    <a:pt x="767" y="572"/>
                    <a:pt x="801" y="472"/>
                    <a:pt x="801" y="406"/>
                  </a:cubicBezTo>
                  <a:cubicBezTo>
                    <a:pt x="788" y="380"/>
                    <a:pt x="770" y="369"/>
                    <a:pt x="750" y="369"/>
                  </a:cubicBezTo>
                  <a:cubicBezTo>
                    <a:pt x="716" y="369"/>
                    <a:pt x="675" y="398"/>
                    <a:pt x="634" y="439"/>
                  </a:cubicBezTo>
                  <a:cubicBezTo>
                    <a:pt x="567" y="439"/>
                    <a:pt x="567" y="339"/>
                    <a:pt x="501" y="305"/>
                  </a:cubicBezTo>
                  <a:lnTo>
                    <a:pt x="434" y="239"/>
                  </a:lnTo>
                  <a:cubicBezTo>
                    <a:pt x="403" y="148"/>
                    <a:pt x="428" y="1"/>
                    <a:pt x="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3877983" y="3170570"/>
              <a:ext cx="25951" cy="19833"/>
            </a:xfrm>
            <a:custGeom>
              <a:avLst/>
              <a:gdLst/>
              <a:ahLst/>
              <a:cxnLst/>
              <a:rect l="l" t="t" r="r" b="b"/>
              <a:pathLst>
                <a:path w="1527" h="1167" extrusionOk="0">
                  <a:moveTo>
                    <a:pt x="1354" y="0"/>
                  </a:moveTo>
                  <a:cubicBezTo>
                    <a:pt x="1327" y="0"/>
                    <a:pt x="1304" y="4"/>
                    <a:pt x="1293" y="15"/>
                  </a:cubicBezTo>
                  <a:cubicBezTo>
                    <a:pt x="1193" y="82"/>
                    <a:pt x="1127" y="215"/>
                    <a:pt x="1026" y="315"/>
                  </a:cubicBezTo>
                  <a:cubicBezTo>
                    <a:pt x="860" y="482"/>
                    <a:pt x="593" y="649"/>
                    <a:pt x="326" y="816"/>
                  </a:cubicBezTo>
                  <a:cubicBezTo>
                    <a:pt x="259" y="849"/>
                    <a:pt x="126" y="916"/>
                    <a:pt x="92" y="1016"/>
                  </a:cubicBezTo>
                  <a:cubicBezTo>
                    <a:pt x="0" y="1131"/>
                    <a:pt x="83" y="1167"/>
                    <a:pt x="187" y="1167"/>
                  </a:cubicBezTo>
                  <a:cubicBezTo>
                    <a:pt x="234" y="1167"/>
                    <a:pt x="285" y="1159"/>
                    <a:pt x="326" y="1149"/>
                  </a:cubicBezTo>
                  <a:cubicBezTo>
                    <a:pt x="459" y="1082"/>
                    <a:pt x="593" y="982"/>
                    <a:pt x="660" y="882"/>
                  </a:cubicBezTo>
                  <a:cubicBezTo>
                    <a:pt x="760" y="816"/>
                    <a:pt x="793" y="682"/>
                    <a:pt x="926" y="582"/>
                  </a:cubicBezTo>
                  <a:cubicBezTo>
                    <a:pt x="960" y="549"/>
                    <a:pt x="1026" y="549"/>
                    <a:pt x="1127" y="515"/>
                  </a:cubicBezTo>
                  <a:cubicBezTo>
                    <a:pt x="1160" y="482"/>
                    <a:pt x="1193" y="415"/>
                    <a:pt x="1193" y="382"/>
                  </a:cubicBezTo>
                  <a:cubicBezTo>
                    <a:pt x="1327" y="249"/>
                    <a:pt x="1493" y="115"/>
                    <a:pt x="1527" y="15"/>
                  </a:cubicBezTo>
                  <a:cubicBezTo>
                    <a:pt x="1482" y="15"/>
                    <a:pt x="1408" y="0"/>
                    <a:pt x="1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3851761" y="3081246"/>
              <a:ext cx="7953" cy="4555"/>
            </a:xfrm>
            <a:custGeom>
              <a:avLst/>
              <a:gdLst/>
              <a:ahLst/>
              <a:cxnLst/>
              <a:rect l="l" t="t" r="r" b="b"/>
              <a:pathLst>
                <a:path w="468" h="268" extrusionOk="0">
                  <a:moveTo>
                    <a:pt x="401" y="1"/>
                  </a:moveTo>
                  <a:cubicBezTo>
                    <a:pt x="368" y="101"/>
                    <a:pt x="1" y="101"/>
                    <a:pt x="34" y="234"/>
                  </a:cubicBezTo>
                  <a:cubicBezTo>
                    <a:pt x="34" y="267"/>
                    <a:pt x="168" y="267"/>
                    <a:pt x="234" y="267"/>
                  </a:cubicBezTo>
                  <a:cubicBezTo>
                    <a:pt x="401" y="267"/>
                    <a:pt x="468" y="134"/>
                    <a:pt x="4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3804720" y="3079649"/>
              <a:ext cx="54994" cy="20325"/>
            </a:xfrm>
            <a:custGeom>
              <a:avLst/>
              <a:gdLst/>
              <a:ahLst/>
              <a:cxnLst/>
              <a:rect l="l" t="t" r="r" b="b"/>
              <a:pathLst>
                <a:path w="3236" h="1196" extrusionOk="0">
                  <a:moveTo>
                    <a:pt x="241" y="0"/>
                  </a:moveTo>
                  <a:cubicBezTo>
                    <a:pt x="201" y="0"/>
                    <a:pt x="163" y="8"/>
                    <a:pt x="134" y="28"/>
                  </a:cubicBezTo>
                  <a:cubicBezTo>
                    <a:pt x="67" y="61"/>
                    <a:pt x="0" y="228"/>
                    <a:pt x="100" y="295"/>
                  </a:cubicBezTo>
                  <a:cubicBezTo>
                    <a:pt x="134" y="361"/>
                    <a:pt x="167" y="361"/>
                    <a:pt x="234" y="395"/>
                  </a:cubicBezTo>
                  <a:cubicBezTo>
                    <a:pt x="267" y="428"/>
                    <a:pt x="234" y="462"/>
                    <a:pt x="267" y="462"/>
                  </a:cubicBezTo>
                  <a:cubicBezTo>
                    <a:pt x="312" y="550"/>
                    <a:pt x="460" y="550"/>
                    <a:pt x="603" y="550"/>
                  </a:cubicBezTo>
                  <a:cubicBezTo>
                    <a:pt x="675" y="550"/>
                    <a:pt x="745" y="550"/>
                    <a:pt x="801" y="562"/>
                  </a:cubicBezTo>
                  <a:cubicBezTo>
                    <a:pt x="834" y="562"/>
                    <a:pt x="901" y="595"/>
                    <a:pt x="968" y="628"/>
                  </a:cubicBezTo>
                  <a:cubicBezTo>
                    <a:pt x="1001" y="628"/>
                    <a:pt x="1068" y="628"/>
                    <a:pt x="1101" y="695"/>
                  </a:cubicBezTo>
                  <a:cubicBezTo>
                    <a:pt x="1134" y="728"/>
                    <a:pt x="1235" y="795"/>
                    <a:pt x="1268" y="895"/>
                  </a:cubicBezTo>
                  <a:cubicBezTo>
                    <a:pt x="1268" y="962"/>
                    <a:pt x="1101" y="1029"/>
                    <a:pt x="1168" y="1129"/>
                  </a:cubicBezTo>
                  <a:cubicBezTo>
                    <a:pt x="1184" y="1162"/>
                    <a:pt x="1207" y="1175"/>
                    <a:pt x="1234" y="1175"/>
                  </a:cubicBezTo>
                  <a:cubicBezTo>
                    <a:pt x="1314" y="1175"/>
                    <a:pt x="1426" y="1062"/>
                    <a:pt x="1501" y="1062"/>
                  </a:cubicBezTo>
                  <a:cubicBezTo>
                    <a:pt x="1601" y="1062"/>
                    <a:pt x="1668" y="1129"/>
                    <a:pt x="1768" y="1195"/>
                  </a:cubicBezTo>
                  <a:cubicBezTo>
                    <a:pt x="1835" y="1195"/>
                    <a:pt x="1935" y="1129"/>
                    <a:pt x="2002" y="1129"/>
                  </a:cubicBezTo>
                  <a:cubicBezTo>
                    <a:pt x="2102" y="1062"/>
                    <a:pt x="2102" y="895"/>
                    <a:pt x="2235" y="862"/>
                  </a:cubicBezTo>
                  <a:cubicBezTo>
                    <a:pt x="2256" y="841"/>
                    <a:pt x="2283" y="833"/>
                    <a:pt x="2312" y="833"/>
                  </a:cubicBezTo>
                  <a:cubicBezTo>
                    <a:pt x="2375" y="833"/>
                    <a:pt x="2446" y="872"/>
                    <a:pt x="2469" y="895"/>
                  </a:cubicBezTo>
                  <a:cubicBezTo>
                    <a:pt x="2569" y="929"/>
                    <a:pt x="2636" y="1095"/>
                    <a:pt x="2736" y="1162"/>
                  </a:cubicBezTo>
                  <a:cubicBezTo>
                    <a:pt x="2758" y="1173"/>
                    <a:pt x="2784" y="1177"/>
                    <a:pt x="2811" y="1177"/>
                  </a:cubicBezTo>
                  <a:cubicBezTo>
                    <a:pt x="2865" y="1177"/>
                    <a:pt x="2925" y="1162"/>
                    <a:pt x="2969" y="1162"/>
                  </a:cubicBezTo>
                  <a:cubicBezTo>
                    <a:pt x="3036" y="1162"/>
                    <a:pt x="3088" y="1177"/>
                    <a:pt x="3125" y="1177"/>
                  </a:cubicBezTo>
                  <a:cubicBezTo>
                    <a:pt x="3143" y="1177"/>
                    <a:pt x="3158" y="1173"/>
                    <a:pt x="3169" y="1162"/>
                  </a:cubicBezTo>
                  <a:cubicBezTo>
                    <a:pt x="3236" y="895"/>
                    <a:pt x="2936" y="762"/>
                    <a:pt x="2836" y="762"/>
                  </a:cubicBezTo>
                  <a:cubicBezTo>
                    <a:pt x="2802" y="662"/>
                    <a:pt x="2636" y="695"/>
                    <a:pt x="2602" y="562"/>
                  </a:cubicBezTo>
                  <a:cubicBezTo>
                    <a:pt x="2602" y="528"/>
                    <a:pt x="2669" y="495"/>
                    <a:pt x="2636" y="428"/>
                  </a:cubicBezTo>
                  <a:cubicBezTo>
                    <a:pt x="2602" y="361"/>
                    <a:pt x="2435" y="361"/>
                    <a:pt x="2402" y="361"/>
                  </a:cubicBezTo>
                  <a:cubicBezTo>
                    <a:pt x="2335" y="328"/>
                    <a:pt x="2335" y="261"/>
                    <a:pt x="2302" y="228"/>
                  </a:cubicBezTo>
                  <a:cubicBezTo>
                    <a:pt x="2169" y="161"/>
                    <a:pt x="1935" y="161"/>
                    <a:pt x="1735" y="95"/>
                  </a:cubicBezTo>
                  <a:cubicBezTo>
                    <a:pt x="1635" y="95"/>
                    <a:pt x="1601" y="61"/>
                    <a:pt x="1501" y="61"/>
                  </a:cubicBezTo>
                  <a:lnTo>
                    <a:pt x="1301" y="61"/>
                  </a:lnTo>
                  <a:cubicBezTo>
                    <a:pt x="1235" y="61"/>
                    <a:pt x="1134" y="28"/>
                    <a:pt x="1101" y="28"/>
                  </a:cubicBezTo>
                  <a:cubicBezTo>
                    <a:pt x="1001" y="28"/>
                    <a:pt x="934" y="95"/>
                    <a:pt x="901" y="128"/>
                  </a:cubicBezTo>
                  <a:cubicBezTo>
                    <a:pt x="801" y="228"/>
                    <a:pt x="801" y="361"/>
                    <a:pt x="734" y="361"/>
                  </a:cubicBezTo>
                  <a:cubicBezTo>
                    <a:pt x="634" y="361"/>
                    <a:pt x="567" y="261"/>
                    <a:pt x="501" y="228"/>
                  </a:cubicBezTo>
                  <a:cubicBezTo>
                    <a:pt x="501" y="195"/>
                    <a:pt x="501" y="128"/>
                    <a:pt x="467" y="95"/>
                  </a:cubicBezTo>
                  <a:cubicBezTo>
                    <a:pt x="444" y="47"/>
                    <a:pt x="337"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6"/>
            <p:cNvSpPr/>
            <p:nvPr/>
          </p:nvSpPr>
          <p:spPr>
            <a:xfrm>
              <a:off x="3834188" y="3184250"/>
              <a:ext cx="8531" cy="8531"/>
            </a:xfrm>
            <a:custGeom>
              <a:avLst/>
              <a:gdLst/>
              <a:ahLst/>
              <a:cxnLst/>
              <a:rect l="l" t="t" r="r" b="b"/>
              <a:pathLst>
                <a:path w="502" h="502" extrusionOk="0">
                  <a:moveTo>
                    <a:pt x="414" y="1"/>
                  </a:moveTo>
                  <a:cubicBezTo>
                    <a:pt x="356" y="1"/>
                    <a:pt x="303" y="55"/>
                    <a:pt x="234" y="77"/>
                  </a:cubicBezTo>
                  <a:cubicBezTo>
                    <a:pt x="208" y="77"/>
                    <a:pt x="176" y="72"/>
                    <a:pt x="145" y="72"/>
                  </a:cubicBezTo>
                  <a:cubicBezTo>
                    <a:pt x="98" y="72"/>
                    <a:pt x="54" y="84"/>
                    <a:pt x="34" y="144"/>
                  </a:cubicBezTo>
                  <a:cubicBezTo>
                    <a:pt x="34" y="211"/>
                    <a:pt x="1" y="411"/>
                    <a:pt x="34" y="444"/>
                  </a:cubicBezTo>
                  <a:cubicBezTo>
                    <a:pt x="45" y="486"/>
                    <a:pt x="77" y="501"/>
                    <a:pt x="119" y="501"/>
                  </a:cubicBezTo>
                  <a:cubicBezTo>
                    <a:pt x="211" y="501"/>
                    <a:pt x="345" y="424"/>
                    <a:pt x="368" y="378"/>
                  </a:cubicBezTo>
                  <a:cubicBezTo>
                    <a:pt x="435" y="277"/>
                    <a:pt x="501" y="144"/>
                    <a:pt x="501" y="44"/>
                  </a:cubicBezTo>
                  <a:cubicBezTo>
                    <a:pt x="470" y="12"/>
                    <a:pt x="441" y="1"/>
                    <a:pt x="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6"/>
            <p:cNvSpPr/>
            <p:nvPr/>
          </p:nvSpPr>
          <p:spPr>
            <a:xfrm>
              <a:off x="3765038" y="2972294"/>
              <a:ext cx="22688" cy="29044"/>
            </a:xfrm>
            <a:custGeom>
              <a:avLst/>
              <a:gdLst/>
              <a:ahLst/>
              <a:cxnLst/>
              <a:rect l="l" t="t" r="r" b="b"/>
              <a:pathLst>
                <a:path w="1335" h="1709" extrusionOk="0">
                  <a:moveTo>
                    <a:pt x="691" y="1"/>
                  </a:moveTo>
                  <a:cubicBezTo>
                    <a:pt x="671" y="1"/>
                    <a:pt x="652" y="3"/>
                    <a:pt x="634" y="7"/>
                  </a:cubicBezTo>
                  <a:cubicBezTo>
                    <a:pt x="567" y="140"/>
                    <a:pt x="701" y="207"/>
                    <a:pt x="801" y="307"/>
                  </a:cubicBezTo>
                  <a:cubicBezTo>
                    <a:pt x="901" y="407"/>
                    <a:pt x="834" y="574"/>
                    <a:pt x="768" y="674"/>
                  </a:cubicBezTo>
                  <a:cubicBezTo>
                    <a:pt x="734" y="708"/>
                    <a:pt x="667" y="708"/>
                    <a:pt x="667" y="708"/>
                  </a:cubicBezTo>
                  <a:cubicBezTo>
                    <a:pt x="634" y="741"/>
                    <a:pt x="667" y="874"/>
                    <a:pt x="601" y="908"/>
                  </a:cubicBezTo>
                  <a:cubicBezTo>
                    <a:pt x="501" y="974"/>
                    <a:pt x="401" y="974"/>
                    <a:pt x="301" y="1008"/>
                  </a:cubicBezTo>
                  <a:cubicBezTo>
                    <a:pt x="267" y="1041"/>
                    <a:pt x="167" y="1141"/>
                    <a:pt x="134" y="1208"/>
                  </a:cubicBezTo>
                  <a:cubicBezTo>
                    <a:pt x="100" y="1241"/>
                    <a:pt x="0" y="1375"/>
                    <a:pt x="0" y="1475"/>
                  </a:cubicBezTo>
                  <a:cubicBezTo>
                    <a:pt x="0" y="1508"/>
                    <a:pt x="100" y="1541"/>
                    <a:pt x="167" y="1575"/>
                  </a:cubicBezTo>
                  <a:cubicBezTo>
                    <a:pt x="234" y="1642"/>
                    <a:pt x="301" y="1708"/>
                    <a:pt x="401" y="1708"/>
                  </a:cubicBezTo>
                  <a:cubicBezTo>
                    <a:pt x="467" y="1675"/>
                    <a:pt x="334" y="1508"/>
                    <a:pt x="434" y="1408"/>
                  </a:cubicBezTo>
                  <a:cubicBezTo>
                    <a:pt x="601" y="1408"/>
                    <a:pt x="601" y="1208"/>
                    <a:pt x="734" y="1208"/>
                  </a:cubicBezTo>
                  <a:cubicBezTo>
                    <a:pt x="756" y="1208"/>
                    <a:pt x="779" y="1223"/>
                    <a:pt x="801" y="1223"/>
                  </a:cubicBezTo>
                  <a:cubicBezTo>
                    <a:pt x="812" y="1223"/>
                    <a:pt x="823" y="1219"/>
                    <a:pt x="834" y="1208"/>
                  </a:cubicBezTo>
                  <a:cubicBezTo>
                    <a:pt x="901" y="1175"/>
                    <a:pt x="901" y="1074"/>
                    <a:pt x="968" y="1041"/>
                  </a:cubicBezTo>
                  <a:cubicBezTo>
                    <a:pt x="1101" y="908"/>
                    <a:pt x="1268" y="908"/>
                    <a:pt x="1335" y="808"/>
                  </a:cubicBezTo>
                  <a:cubicBezTo>
                    <a:pt x="1301" y="708"/>
                    <a:pt x="1268" y="641"/>
                    <a:pt x="1168" y="507"/>
                  </a:cubicBezTo>
                  <a:cubicBezTo>
                    <a:pt x="1134" y="474"/>
                    <a:pt x="1101" y="407"/>
                    <a:pt x="1101" y="374"/>
                  </a:cubicBezTo>
                  <a:cubicBezTo>
                    <a:pt x="1101" y="341"/>
                    <a:pt x="1101" y="241"/>
                    <a:pt x="1068" y="207"/>
                  </a:cubicBezTo>
                  <a:cubicBezTo>
                    <a:pt x="1010" y="91"/>
                    <a:pt x="826" y="1"/>
                    <a:pt x="6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3770136" y="2963015"/>
              <a:ext cx="11930" cy="9415"/>
            </a:xfrm>
            <a:custGeom>
              <a:avLst/>
              <a:gdLst/>
              <a:ahLst/>
              <a:cxnLst/>
              <a:rect l="l" t="t" r="r" b="b"/>
              <a:pathLst>
                <a:path w="702" h="554" extrusionOk="0">
                  <a:moveTo>
                    <a:pt x="52" y="1"/>
                  </a:moveTo>
                  <a:cubicBezTo>
                    <a:pt x="31" y="1"/>
                    <a:pt x="14" y="6"/>
                    <a:pt x="1" y="19"/>
                  </a:cubicBezTo>
                  <a:lnTo>
                    <a:pt x="1" y="53"/>
                  </a:lnTo>
                  <a:cubicBezTo>
                    <a:pt x="34" y="119"/>
                    <a:pt x="134" y="186"/>
                    <a:pt x="134" y="253"/>
                  </a:cubicBezTo>
                  <a:cubicBezTo>
                    <a:pt x="134" y="286"/>
                    <a:pt x="101" y="353"/>
                    <a:pt x="101" y="420"/>
                  </a:cubicBezTo>
                  <a:cubicBezTo>
                    <a:pt x="101" y="520"/>
                    <a:pt x="267" y="553"/>
                    <a:pt x="301" y="553"/>
                  </a:cubicBezTo>
                  <a:cubicBezTo>
                    <a:pt x="301" y="453"/>
                    <a:pt x="267" y="420"/>
                    <a:pt x="334" y="386"/>
                  </a:cubicBezTo>
                  <a:cubicBezTo>
                    <a:pt x="348" y="379"/>
                    <a:pt x="364" y="377"/>
                    <a:pt x="380" y="377"/>
                  </a:cubicBezTo>
                  <a:cubicBezTo>
                    <a:pt x="424" y="377"/>
                    <a:pt x="472" y="396"/>
                    <a:pt x="505" y="396"/>
                  </a:cubicBezTo>
                  <a:cubicBezTo>
                    <a:pt x="517" y="396"/>
                    <a:pt x="527" y="393"/>
                    <a:pt x="534" y="386"/>
                  </a:cubicBezTo>
                  <a:cubicBezTo>
                    <a:pt x="601" y="386"/>
                    <a:pt x="634" y="286"/>
                    <a:pt x="634" y="253"/>
                  </a:cubicBezTo>
                  <a:cubicBezTo>
                    <a:pt x="668" y="219"/>
                    <a:pt x="701" y="219"/>
                    <a:pt x="701" y="186"/>
                  </a:cubicBezTo>
                  <a:cubicBezTo>
                    <a:pt x="679" y="97"/>
                    <a:pt x="627" y="82"/>
                    <a:pt x="565" y="82"/>
                  </a:cubicBezTo>
                  <a:cubicBezTo>
                    <a:pt x="534" y="82"/>
                    <a:pt x="501" y="86"/>
                    <a:pt x="468" y="86"/>
                  </a:cubicBezTo>
                  <a:cubicBezTo>
                    <a:pt x="281" y="86"/>
                    <a:pt x="137"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6"/>
            <p:cNvSpPr/>
            <p:nvPr/>
          </p:nvSpPr>
          <p:spPr>
            <a:xfrm>
              <a:off x="3806980" y="3110001"/>
              <a:ext cx="2294" cy="1648"/>
            </a:xfrm>
            <a:custGeom>
              <a:avLst/>
              <a:gdLst/>
              <a:ahLst/>
              <a:cxnLst/>
              <a:rect l="l" t="t" r="r" b="b"/>
              <a:pathLst>
                <a:path w="135" h="97" extrusionOk="0">
                  <a:moveTo>
                    <a:pt x="121" y="1"/>
                  </a:moveTo>
                  <a:cubicBezTo>
                    <a:pt x="88" y="1"/>
                    <a:pt x="1" y="50"/>
                    <a:pt x="1" y="77"/>
                  </a:cubicBezTo>
                  <a:cubicBezTo>
                    <a:pt x="13" y="89"/>
                    <a:pt x="34" y="96"/>
                    <a:pt x="56" y="96"/>
                  </a:cubicBezTo>
                  <a:cubicBezTo>
                    <a:pt x="94" y="96"/>
                    <a:pt x="134" y="73"/>
                    <a:pt x="134" y="10"/>
                  </a:cubicBezTo>
                  <a:cubicBezTo>
                    <a:pt x="134" y="3"/>
                    <a:pt x="129" y="1"/>
                    <a:pt x="121" y="1"/>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6"/>
            <p:cNvSpPr/>
            <p:nvPr/>
          </p:nvSpPr>
          <p:spPr>
            <a:xfrm>
              <a:off x="3764460" y="2957662"/>
              <a:ext cx="5693" cy="3416"/>
            </a:xfrm>
            <a:custGeom>
              <a:avLst/>
              <a:gdLst/>
              <a:ahLst/>
              <a:cxnLst/>
              <a:rect l="l" t="t" r="r" b="b"/>
              <a:pathLst>
                <a:path w="335" h="201" extrusionOk="0">
                  <a:moveTo>
                    <a:pt x="1" y="1"/>
                  </a:moveTo>
                  <a:cubicBezTo>
                    <a:pt x="1" y="67"/>
                    <a:pt x="134" y="134"/>
                    <a:pt x="201" y="201"/>
                  </a:cubicBezTo>
                  <a:cubicBezTo>
                    <a:pt x="335" y="67"/>
                    <a:pt x="134" y="3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3789408" y="3103917"/>
              <a:ext cx="7953" cy="7393"/>
            </a:xfrm>
            <a:custGeom>
              <a:avLst/>
              <a:gdLst/>
              <a:ahLst/>
              <a:cxnLst/>
              <a:rect l="l" t="t" r="r" b="b"/>
              <a:pathLst>
                <a:path w="468" h="435" extrusionOk="0">
                  <a:moveTo>
                    <a:pt x="468" y="1"/>
                  </a:moveTo>
                  <a:cubicBezTo>
                    <a:pt x="301" y="1"/>
                    <a:pt x="201" y="134"/>
                    <a:pt x="101" y="234"/>
                  </a:cubicBezTo>
                  <a:cubicBezTo>
                    <a:pt x="67" y="268"/>
                    <a:pt x="1" y="301"/>
                    <a:pt x="34" y="435"/>
                  </a:cubicBezTo>
                  <a:cubicBezTo>
                    <a:pt x="101" y="368"/>
                    <a:pt x="201" y="301"/>
                    <a:pt x="234" y="234"/>
                  </a:cubicBezTo>
                  <a:cubicBezTo>
                    <a:pt x="334" y="134"/>
                    <a:pt x="468" y="134"/>
                    <a:pt x="4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3775812" y="3081127"/>
              <a:ext cx="11352" cy="4673"/>
            </a:xfrm>
            <a:custGeom>
              <a:avLst/>
              <a:gdLst/>
              <a:ahLst/>
              <a:cxnLst/>
              <a:rect l="l" t="t" r="r" b="b"/>
              <a:pathLst>
                <a:path w="668" h="275" extrusionOk="0">
                  <a:moveTo>
                    <a:pt x="593" y="1"/>
                  </a:moveTo>
                  <a:cubicBezTo>
                    <a:pt x="514" y="1"/>
                    <a:pt x="453" y="74"/>
                    <a:pt x="367" y="74"/>
                  </a:cubicBezTo>
                  <a:cubicBezTo>
                    <a:pt x="300" y="74"/>
                    <a:pt x="167" y="74"/>
                    <a:pt x="134" y="108"/>
                  </a:cubicBezTo>
                  <a:cubicBezTo>
                    <a:pt x="33" y="141"/>
                    <a:pt x="0" y="241"/>
                    <a:pt x="0" y="274"/>
                  </a:cubicBezTo>
                  <a:cubicBezTo>
                    <a:pt x="33" y="274"/>
                    <a:pt x="33" y="241"/>
                    <a:pt x="67" y="241"/>
                  </a:cubicBezTo>
                  <a:cubicBezTo>
                    <a:pt x="300" y="141"/>
                    <a:pt x="667" y="241"/>
                    <a:pt x="634" y="8"/>
                  </a:cubicBezTo>
                  <a:cubicBezTo>
                    <a:pt x="620" y="3"/>
                    <a:pt x="606" y="1"/>
                    <a:pt x="5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3774673" y="3086922"/>
              <a:ext cx="12491" cy="14190"/>
            </a:xfrm>
            <a:custGeom>
              <a:avLst/>
              <a:gdLst/>
              <a:ahLst/>
              <a:cxnLst/>
              <a:rect l="l" t="t" r="r" b="b"/>
              <a:pathLst>
                <a:path w="735" h="835" extrusionOk="0">
                  <a:moveTo>
                    <a:pt x="567" y="0"/>
                  </a:moveTo>
                  <a:cubicBezTo>
                    <a:pt x="401" y="0"/>
                    <a:pt x="334" y="167"/>
                    <a:pt x="234" y="167"/>
                  </a:cubicBezTo>
                  <a:cubicBezTo>
                    <a:pt x="201" y="167"/>
                    <a:pt x="100" y="100"/>
                    <a:pt x="67" y="100"/>
                  </a:cubicBezTo>
                  <a:cubicBezTo>
                    <a:pt x="0" y="134"/>
                    <a:pt x="34" y="267"/>
                    <a:pt x="34" y="334"/>
                  </a:cubicBezTo>
                  <a:cubicBezTo>
                    <a:pt x="34" y="400"/>
                    <a:pt x="0" y="467"/>
                    <a:pt x="0" y="501"/>
                  </a:cubicBezTo>
                  <a:cubicBezTo>
                    <a:pt x="0" y="567"/>
                    <a:pt x="67" y="567"/>
                    <a:pt x="100" y="634"/>
                  </a:cubicBezTo>
                  <a:cubicBezTo>
                    <a:pt x="167" y="734"/>
                    <a:pt x="67" y="834"/>
                    <a:pt x="201" y="834"/>
                  </a:cubicBezTo>
                  <a:cubicBezTo>
                    <a:pt x="367" y="834"/>
                    <a:pt x="167" y="467"/>
                    <a:pt x="267" y="434"/>
                  </a:cubicBezTo>
                  <a:lnTo>
                    <a:pt x="267" y="434"/>
                  </a:lnTo>
                  <a:cubicBezTo>
                    <a:pt x="361" y="497"/>
                    <a:pt x="515" y="737"/>
                    <a:pt x="672" y="737"/>
                  </a:cubicBezTo>
                  <a:cubicBezTo>
                    <a:pt x="681" y="737"/>
                    <a:pt x="691" y="736"/>
                    <a:pt x="701" y="734"/>
                  </a:cubicBezTo>
                  <a:cubicBezTo>
                    <a:pt x="734" y="667"/>
                    <a:pt x="701" y="601"/>
                    <a:pt x="701" y="567"/>
                  </a:cubicBezTo>
                  <a:cubicBezTo>
                    <a:pt x="601" y="467"/>
                    <a:pt x="534" y="334"/>
                    <a:pt x="434" y="267"/>
                  </a:cubicBezTo>
                  <a:cubicBezTo>
                    <a:pt x="501" y="167"/>
                    <a:pt x="601" y="100"/>
                    <a:pt x="5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3780333" y="3107588"/>
              <a:ext cx="3433" cy="1835"/>
            </a:xfrm>
            <a:custGeom>
              <a:avLst/>
              <a:gdLst/>
              <a:ahLst/>
              <a:cxnLst/>
              <a:rect l="l" t="t" r="r" b="b"/>
              <a:pathLst>
                <a:path w="202" h="108" extrusionOk="0">
                  <a:moveTo>
                    <a:pt x="125" y="1"/>
                  </a:moveTo>
                  <a:cubicBezTo>
                    <a:pt x="68" y="1"/>
                    <a:pt x="1" y="43"/>
                    <a:pt x="1" y="85"/>
                  </a:cubicBezTo>
                  <a:cubicBezTo>
                    <a:pt x="1" y="99"/>
                    <a:pt x="35" y="107"/>
                    <a:pt x="76" y="107"/>
                  </a:cubicBezTo>
                  <a:cubicBezTo>
                    <a:pt x="132" y="107"/>
                    <a:pt x="201" y="91"/>
                    <a:pt x="201" y="52"/>
                  </a:cubicBezTo>
                  <a:cubicBezTo>
                    <a:pt x="189" y="15"/>
                    <a:pt x="159" y="1"/>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6"/>
            <p:cNvSpPr/>
            <p:nvPr/>
          </p:nvSpPr>
          <p:spPr>
            <a:xfrm>
              <a:off x="3778633" y="3111242"/>
              <a:ext cx="3433" cy="2328"/>
            </a:xfrm>
            <a:custGeom>
              <a:avLst/>
              <a:gdLst/>
              <a:ahLst/>
              <a:cxnLst/>
              <a:rect l="l" t="t" r="r" b="b"/>
              <a:pathLst>
                <a:path w="202" h="137" extrusionOk="0">
                  <a:moveTo>
                    <a:pt x="57" y="1"/>
                  </a:moveTo>
                  <a:cubicBezTo>
                    <a:pt x="25" y="1"/>
                    <a:pt x="1" y="11"/>
                    <a:pt x="1" y="37"/>
                  </a:cubicBezTo>
                  <a:cubicBezTo>
                    <a:pt x="34" y="70"/>
                    <a:pt x="134" y="70"/>
                    <a:pt x="168" y="137"/>
                  </a:cubicBezTo>
                  <a:cubicBezTo>
                    <a:pt x="168" y="137"/>
                    <a:pt x="168" y="70"/>
                    <a:pt x="201" y="70"/>
                  </a:cubicBezTo>
                  <a:cubicBezTo>
                    <a:pt x="180" y="29"/>
                    <a:pt x="109"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6"/>
            <p:cNvSpPr/>
            <p:nvPr/>
          </p:nvSpPr>
          <p:spPr>
            <a:xfrm>
              <a:off x="3769575" y="3108641"/>
              <a:ext cx="6815" cy="2804"/>
            </a:xfrm>
            <a:custGeom>
              <a:avLst/>
              <a:gdLst/>
              <a:ahLst/>
              <a:cxnLst/>
              <a:rect l="l" t="t" r="r" b="b"/>
              <a:pathLst>
                <a:path w="401" h="165" extrusionOk="0">
                  <a:moveTo>
                    <a:pt x="383" y="0"/>
                  </a:moveTo>
                  <a:cubicBezTo>
                    <a:pt x="348" y="0"/>
                    <a:pt x="267" y="56"/>
                    <a:pt x="167" y="56"/>
                  </a:cubicBezTo>
                  <a:cubicBezTo>
                    <a:pt x="134" y="56"/>
                    <a:pt x="0" y="56"/>
                    <a:pt x="0" y="123"/>
                  </a:cubicBezTo>
                  <a:cubicBezTo>
                    <a:pt x="17" y="157"/>
                    <a:pt x="50" y="165"/>
                    <a:pt x="88" y="165"/>
                  </a:cubicBezTo>
                  <a:cubicBezTo>
                    <a:pt x="125" y="165"/>
                    <a:pt x="167" y="157"/>
                    <a:pt x="200" y="157"/>
                  </a:cubicBezTo>
                  <a:cubicBezTo>
                    <a:pt x="234" y="56"/>
                    <a:pt x="400" y="123"/>
                    <a:pt x="400" y="23"/>
                  </a:cubicBezTo>
                  <a:cubicBezTo>
                    <a:pt x="400" y="6"/>
                    <a:pt x="394" y="0"/>
                    <a:pt x="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3765038" y="3102795"/>
              <a:ext cx="100353" cy="82203"/>
            </a:xfrm>
            <a:custGeom>
              <a:avLst/>
              <a:gdLst/>
              <a:ahLst/>
              <a:cxnLst/>
              <a:rect l="l" t="t" r="r" b="b"/>
              <a:pathLst>
                <a:path w="5905" h="4837" extrusionOk="0">
                  <a:moveTo>
                    <a:pt x="4270" y="0"/>
                  </a:moveTo>
                  <a:cubicBezTo>
                    <a:pt x="4170" y="34"/>
                    <a:pt x="4170" y="200"/>
                    <a:pt x="4137" y="334"/>
                  </a:cubicBezTo>
                  <a:cubicBezTo>
                    <a:pt x="4137" y="367"/>
                    <a:pt x="4103" y="400"/>
                    <a:pt x="4103" y="467"/>
                  </a:cubicBezTo>
                  <a:cubicBezTo>
                    <a:pt x="4103" y="567"/>
                    <a:pt x="4137" y="734"/>
                    <a:pt x="4103" y="867"/>
                  </a:cubicBezTo>
                  <a:cubicBezTo>
                    <a:pt x="4070" y="1001"/>
                    <a:pt x="4003" y="1134"/>
                    <a:pt x="3936" y="1134"/>
                  </a:cubicBezTo>
                  <a:cubicBezTo>
                    <a:pt x="3836" y="1134"/>
                    <a:pt x="3803" y="1068"/>
                    <a:pt x="3736" y="1034"/>
                  </a:cubicBezTo>
                  <a:lnTo>
                    <a:pt x="3636" y="1034"/>
                  </a:lnTo>
                  <a:cubicBezTo>
                    <a:pt x="3603" y="1034"/>
                    <a:pt x="3570" y="1001"/>
                    <a:pt x="3469" y="968"/>
                  </a:cubicBezTo>
                  <a:cubicBezTo>
                    <a:pt x="3403" y="901"/>
                    <a:pt x="3236" y="901"/>
                    <a:pt x="3236" y="834"/>
                  </a:cubicBezTo>
                  <a:cubicBezTo>
                    <a:pt x="3236" y="734"/>
                    <a:pt x="3269" y="701"/>
                    <a:pt x="3336" y="667"/>
                  </a:cubicBezTo>
                  <a:lnTo>
                    <a:pt x="3336" y="567"/>
                  </a:lnTo>
                  <a:cubicBezTo>
                    <a:pt x="3336" y="534"/>
                    <a:pt x="3403" y="467"/>
                    <a:pt x="3403" y="400"/>
                  </a:cubicBezTo>
                  <a:cubicBezTo>
                    <a:pt x="3381" y="367"/>
                    <a:pt x="3355" y="356"/>
                    <a:pt x="3326" y="356"/>
                  </a:cubicBezTo>
                  <a:cubicBezTo>
                    <a:pt x="3269" y="356"/>
                    <a:pt x="3203" y="400"/>
                    <a:pt x="3136" y="400"/>
                  </a:cubicBezTo>
                  <a:cubicBezTo>
                    <a:pt x="3102" y="414"/>
                    <a:pt x="3067" y="419"/>
                    <a:pt x="3033" y="419"/>
                  </a:cubicBezTo>
                  <a:cubicBezTo>
                    <a:pt x="2921" y="419"/>
                    <a:pt x="2812" y="362"/>
                    <a:pt x="2716" y="362"/>
                  </a:cubicBezTo>
                  <a:cubicBezTo>
                    <a:pt x="2700" y="362"/>
                    <a:pt x="2684" y="363"/>
                    <a:pt x="2669" y="367"/>
                  </a:cubicBezTo>
                  <a:cubicBezTo>
                    <a:pt x="2636" y="400"/>
                    <a:pt x="2736" y="400"/>
                    <a:pt x="2736" y="501"/>
                  </a:cubicBezTo>
                  <a:cubicBezTo>
                    <a:pt x="2669" y="567"/>
                    <a:pt x="2602" y="534"/>
                    <a:pt x="2502" y="567"/>
                  </a:cubicBezTo>
                  <a:cubicBezTo>
                    <a:pt x="2435" y="634"/>
                    <a:pt x="2402" y="734"/>
                    <a:pt x="2335" y="867"/>
                  </a:cubicBezTo>
                  <a:cubicBezTo>
                    <a:pt x="2302" y="968"/>
                    <a:pt x="2302" y="1034"/>
                    <a:pt x="2269" y="1068"/>
                  </a:cubicBezTo>
                  <a:cubicBezTo>
                    <a:pt x="2242" y="1081"/>
                    <a:pt x="2218" y="1086"/>
                    <a:pt x="2195" y="1086"/>
                  </a:cubicBezTo>
                  <a:cubicBezTo>
                    <a:pt x="2106" y="1086"/>
                    <a:pt x="2042" y="1001"/>
                    <a:pt x="1935" y="1001"/>
                  </a:cubicBezTo>
                  <a:cubicBezTo>
                    <a:pt x="1902" y="1001"/>
                    <a:pt x="1835" y="1034"/>
                    <a:pt x="1802" y="1068"/>
                  </a:cubicBezTo>
                  <a:lnTo>
                    <a:pt x="1635" y="1234"/>
                  </a:lnTo>
                  <a:cubicBezTo>
                    <a:pt x="1601" y="1334"/>
                    <a:pt x="1601" y="1401"/>
                    <a:pt x="1568" y="1468"/>
                  </a:cubicBezTo>
                  <a:lnTo>
                    <a:pt x="1435" y="1568"/>
                  </a:lnTo>
                  <a:cubicBezTo>
                    <a:pt x="1401" y="1568"/>
                    <a:pt x="1335" y="1568"/>
                    <a:pt x="1301" y="1635"/>
                  </a:cubicBezTo>
                  <a:cubicBezTo>
                    <a:pt x="1235" y="1668"/>
                    <a:pt x="1268" y="1735"/>
                    <a:pt x="1268" y="1835"/>
                  </a:cubicBezTo>
                  <a:cubicBezTo>
                    <a:pt x="1268" y="1902"/>
                    <a:pt x="1168" y="2068"/>
                    <a:pt x="1101" y="2135"/>
                  </a:cubicBezTo>
                  <a:lnTo>
                    <a:pt x="834" y="2235"/>
                  </a:lnTo>
                  <a:cubicBezTo>
                    <a:pt x="768" y="2302"/>
                    <a:pt x="667" y="2369"/>
                    <a:pt x="601" y="2402"/>
                  </a:cubicBezTo>
                  <a:cubicBezTo>
                    <a:pt x="567" y="2402"/>
                    <a:pt x="501" y="2402"/>
                    <a:pt x="501" y="2469"/>
                  </a:cubicBezTo>
                  <a:cubicBezTo>
                    <a:pt x="401" y="2502"/>
                    <a:pt x="301" y="2669"/>
                    <a:pt x="167" y="2735"/>
                  </a:cubicBezTo>
                  <a:cubicBezTo>
                    <a:pt x="134" y="2802"/>
                    <a:pt x="67" y="2836"/>
                    <a:pt x="67" y="2869"/>
                  </a:cubicBezTo>
                  <a:lnTo>
                    <a:pt x="67" y="3036"/>
                  </a:lnTo>
                  <a:cubicBezTo>
                    <a:pt x="67" y="3136"/>
                    <a:pt x="0" y="3169"/>
                    <a:pt x="0" y="3236"/>
                  </a:cubicBezTo>
                  <a:cubicBezTo>
                    <a:pt x="67" y="3336"/>
                    <a:pt x="100" y="3336"/>
                    <a:pt x="100" y="3403"/>
                  </a:cubicBezTo>
                  <a:cubicBezTo>
                    <a:pt x="100" y="3469"/>
                    <a:pt x="0" y="3503"/>
                    <a:pt x="0" y="3536"/>
                  </a:cubicBezTo>
                  <a:cubicBezTo>
                    <a:pt x="0" y="3569"/>
                    <a:pt x="67" y="3636"/>
                    <a:pt x="67" y="3669"/>
                  </a:cubicBezTo>
                  <a:cubicBezTo>
                    <a:pt x="67" y="3703"/>
                    <a:pt x="67" y="3736"/>
                    <a:pt x="100" y="3736"/>
                  </a:cubicBezTo>
                  <a:cubicBezTo>
                    <a:pt x="134" y="3836"/>
                    <a:pt x="167" y="3870"/>
                    <a:pt x="234" y="3970"/>
                  </a:cubicBezTo>
                  <a:lnTo>
                    <a:pt x="234" y="4136"/>
                  </a:lnTo>
                  <a:cubicBezTo>
                    <a:pt x="234" y="4203"/>
                    <a:pt x="301" y="4237"/>
                    <a:pt x="301" y="4303"/>
                  </a:cubicBezTo>
                  <a:cubicBezTo>
                    <a:pt x="301" y="4370"/>
                    <a:pt x="301" y="4503"/>
                    <a:pt x="267" y="4537"/>
                  </a:cubicBezTo>
                  <a:cubicBezTo>
                    <a:pt x="267" y="4570"/>
                    <a:pt x="134" y="4670"/>
                    <a:pt x="167" y="4704"/>
                  </a:cubicBezTo>
                  <a:cubicBezTo>
                    <a:pt x="167" y="4804"/>
                    <a:pt x="301" y="4804"/>
                    <a:pt x="334" y="4837"/>
                  </a:cubicBezTo>
                  <a:cubicBezTo>
                    <a:pt x="634" y="4837"/>
                    <a:pt x="667" y="4637"/>
                    <a:pt x="834" y="4537"/>
                  </a:cubicBezTo>
                  <a:cubicBezTo>
                    <a:pt x="1001" y="4470"/>
                    <a:pt x="1168" y="4470"/>
                    <a:pt x="1335" y="4403"/>
                  </a:cubicBezTo>
                  <a:cubicBezTo>
                    <a:pt x="1435" y="4303"/>
                    <a:pt x="1601" y="4136"/>
                    <a:pt x="1768" y="4070"/>
                  </a:cubicBezTo>
                  <a:cubicBezTo>
                    <a:pt x="1802" y="4070"/>
                    <a:pt x="1902" y="4070"/>
                    <a:pt x="1935" y="4036"/>
                  </a:cubicBezTo>
                  <a:cubicBezTo>
                    <a:pt x="2135" y="3970"/>
                    <a:pt x="2269" y="3770"/>
                    <a:pt x="2502" y="3770"/>
                  </a:cubicBezTo>
                  <a:cubicBezTo>
                    <a:pt x="2569" y="3770"/>
                    <a:pt x="2769" y="3836"/>
                    <a:pt x="2802" y="3836"/>
                  </a:cubicBezTo>
                  <a:cubicBezTo>
                    <a:pt x="2836" y="3836"/>
                    <a:pt x="2969" y="4003"/>
                    <a:pt x="3002" y="4036"/>
                  </a:cubicBezTo>
                  <a:cubicBezTo>
                    <a:pt x="3036" y="4070"/>
                    <a:pt x="3002" y="4170"/>
                    <a:pt x="3036" y="4170"/>
                  </a:cubicBezTo>
                  <a:cubicBezTo>
                    <a:pt x="3136" y="4170"/>
                    <a:pt x="3136" y="4070"/>
                    <a:pt x="3203" y="4003"/>
                  </a:cubicBezTo>
                  <a:cubicBezTo>
                    <a:pt x="3269" y="3970"/>
                    <a:pt x="3336" y="3903"/>
                    <a:pt x="3403" y="3903"/>
                  </a:cubicBezTo>
                  <a:cubicBezTo>
                    <a:pt x="3403" y="3970"/>
                    <a:pt x="3336" y="4003"/>
                    <a:pt x="3403" y="4036"/>
                  </a:cubicBezTo>
                  <a:cubicBezTo>
                    <a:pt x="3469" y="4070"/>
                    <a:pt x="3469" y="4136"/>
                    <a:pt x="3469" y="4203"/>
                  </a:cubicBezTo>
                  <a:cubicBezTo>
                    <a:pt x="3503" y="4237"/>
                    <a:pt x="3536" y="4237"/>
                    <a:pt x="3603" y="4337"/>
                  </a:cubicBezTo>
                  <a:cubicBezTo>
                    <a:pt x="3603" y="4403"/>
                    <a:pt x="3570" y="4470"/>
                    <a:pt x="3603" y="4503"/>
                  </a:cubicBezTo>
                  <a:cubicBezTo>
                    <a:pt x="3636" y="4637"/>
                    <a:pt x="3770" y="4570"/>
                    <a:pt x="3870" y="4637"/>
                  </a:cubicBezTo>
                  <a:cubicBezTo>
                    <a:pt x="3914" y="4637"/>
                    <a:pt x="3944" y="4652"/>
                    <a:pt x="3969" y="4652"/>
                  </a:cubicBezTo>
                  <a:cubicBezTo>
                    <a:pt x="3981" y="4652"/>
                    <a:pt x="3992" y="4648"/>
                    <a:pt x="4003" y="4637"/>
                  </a:cubicBezTo>
                  <a:cubicBezTo>
                    <a:pt x="4103" y="4570"/>
                    <a:pt x="4137" y="4537"/>
                    <a:pt x="4237" y="4537"/>
                  </a:cubicBezTo>
                  <a:cubicBezTo>
                    <a:pt x="4270" y="4537"/>
                    <a:pt x="4337" y="4570"/>
                    <a:pt x="4437" y="4570"/>
                  </a:cubicBezTo>
                  <a:cubicBezTo>
                    <a:pt x="4470" y="4570"/>
                    <a:pt x="4570" y="4470"/>
                    <a:pt x="4670" y="4370"/>
                  </a:cubicBezTo>
                  <a:cubicBezTo>
                    <a:pt x="4770" y="4337"/>
                    <a:pt x="4837" y="4337"/>
                    <a:pt x="4937" y="4303"/>
                  </a:cubicBezTo>
                  <a:cubicBezTo>
                    <a:pt x="5071" y="4237"/>
                    <a:pt x="5104" y="4070"/>
                    <a:pt x="5137" y="3970"/>
                  </a:cubicBezTo>
                  <a:cubicBezTo>
                    <a:pt x="5171" y="3870"/>
                    <a:pt x="5271" y="3803"/>
                    <a:pt x="5304" y="3703"/>
                  </a:cubicBezTo>
                  <a:cubicBezTo>
                    <a:pt x="5337" y="3636"/>
                    <a:pt x="5371" y="3503"/>
                    <a:pt x="5471" y="3403"/>
                  </a:cubicBezTo>
                  <a:lnTo>
                    <a:pt x="5604" y="3303"/>
                  </a:lnTo>
                  <a:cubicBezTo>
                    <a:pt x="5671" y="3202"/>
                    <a:pt x="5738" y="3069"/>
                    <a:pt x="5771" y="2969"/>
                  </a:cubicBezTo>
                  <a:cubicBezTo>
                    <a:pt x="5804" y="2836"/>
                    <a:pt x="5905" y="2702"/>
                    <a:pt x="5905" y="2569"/>
                  </a:cubicBezTo>
                  <a:cubicBezTo>
                    <a:pt x="5905" y="2502"/>
                    <a:pt x="5838" y="2369"/>
                    <a:pt x="5838" y="2302"/>
                  </a:cubicBezTo>
                  <a:cubicBezTo>
                    <a:pt x="5838" y="2202"/>
                    <a:pt x="5905" y="2168"/>
                    <a:pt x="5838" y="2068"/>
                  </a:cubicBezTo>
                  <a:cubicBezTo>
                    <a:pt x="5905" y="1902"/>
                    <a:pt x="5804" y="1868"/>
                    <a:pt x="5771" y="1835"/>
                  </a:cubicBezTo>
                  <a:cubicBezTo>
                    <a:pt x="5738" y="1768"/>
                    <a:pt x="5638" y="1735"/>
                    <a:pt x="5604" y="1701"/>
                  </a:cubicBezTo>
                  <a:cubicBezTo>
                    <a:pt x="5571" y="1668"/>
                    <a:pt x="5571" y="1601"/>
                    <a:pt x="5571" y="1601"/>
                  </a:cubicBezTo>
                  <a:cubicBezTo>
                    <a:pt x="5504" y="1568"/>
                    <a:pt x="5438" y="1568"/>
                    <a:pt x="5404" y="1535"/>
                  </a:cubicBezTo>
                  <a:cubicBezTo>
                    <a:pt x="5404" y="1535"/>
                    <a:pt x="5404" y="1501"/>
                    <a:pt x="5337" y="1468"/>
                  </a:cubicBezTo>
                  <a:cubicBezTo>
                    <a:pt x="5304" y="1401"/>
                    <a:pt x="5304" y="1368"/>
                    <a:pt x="5271" y="1334"/>
                  </a:cubicBezTo>
                  <a:cubicBezTo>
                    <a:pt x="5137" y="1234"/>
                    <a:pt x="5004" y="1268"/>
                    <a:pt x="4937" y="1168"/>
                  </a:cubicBezTo>
                  <a:cubicBezTo>
                    <a:pt x="4837" y="1068"/>
                    <a:pt x="4904" y="1001"/>
                    <a:pt x="4837" y="867"/>
                  </a:cubicBezTo>
                  <a:cubicBezTo>
                    <a:pt x="4804" y="834"/>
                    <a:pt x="4770" y="734"/>
                    <a:pt x="4737" y="701"/>
                  </a:cubicBezTo>
                  <a:lnTo>
                    <a:pt x="4737" y="567"/>
                  </a:lnTo>
                  <a:cubicBezTo>
                    <a:pt x="4670" y="467"/>
                    <a:pt x="4570" y="501"/>
                    <a:pt x="4470" y="467"/>
                  </a:cubicBezTo>
                  <a:cubicBezTo>
                    <a:pt x="4437" y="300"/>
                    <a:pt x="4403" y="67"/>
                    <a:pt x="4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3741789" y="3108455"/>
              <a:ext cx="26104" cy="5115"/>
            </a:xfrm>
            <a:custGeom>
              <a:avLst/>
              <a:gdLst/>
              <a:ahLst/>
              <a:cxnLst/>
              <a:rect l="l" t="t" r="r" b="b"/>
              <a:pathLst>
                <a:path w="1536" h="301" extrusionOk="0">
                  <a:moveTo>
                    <a:pt x="835" y="1"/>
                  </a:moveTo>
                  <a:cubicBezTo>
                    <a:pt x="801" y="1"/>
                    <a:pt x="735" y="34"/>
                    <a:pt x="701" y="67"/>
                  </a:cubicBezTo>
                  <a:cubicBezTo>
                    <a:pt x="656" y="95"/>
                    <a:pt x="610" y="105"/>
                    <a:pt x="565" y="105"/>
                  </a:cubicBezTo>
                  <a:cubicBezTo>
                    <a:pt x="446" y="105"/>
                    <a:pt x="331" y="34"/>
                    <a:pt x="234" y="34"/>
                  </a:cubicBezTo>
                  <a:cubicBezTo>
                    <a:pt x="134" y="34"/>
                    <a:pt x="1" y="67"/>
                    <a:pt x="34" y="168"/>
                  </a:cubicBezTo>
                  <a:cubicBezTo>
                    <a:pt x="34" y="234"/>
                    <a:pt x="368" y="301"/>
                    <a:pt x="468" y="301"/>
                  </a:cubicBezTo>
                  <a:cubicBezTo>
                    <a:pt x="534" y="301"/>
                    <a:pt x="568" y="234"/>
                    <a:pt x="668" y="234"/>
                  </a:cubicBezTo>
                  <a:cubicBezTo>
                    <a:pt x="757" y="234"/>
                    <a:pt x="831" y="264"/>
                    <a:pt x="900" y="264"/>
                  </a:cubicBezTo>
                  <a:cubicBezTo>
                    <a:pt x="935" y="264"/>
                    <a:pt x="968" y="256"/>
                    <a:pt x="1001" y="234"/>
                  </a:cubicBezTo>
                  <a:cubicBezTo>
                    <a:pt x="1012" y="256"/>
                    <a:pt x="1035" y="264"/>
                    <a:pt x="1062" y="264"/>
                  </a:cubicBezTo>
                  <a:cubicBezTo>
                    <a:pt x="1116" y="264"/>
                    <a:pt x="1190" y="234"/>
                    <a:pt x="1235" y="234"/>
                  </a:cubicBezTo>
                  <a:cubicBezTo>
                    <a:pt x="1285" y="234"/>
                    <a:pt x="1343" y="251"/>
                    <a:pt x="1397" y="251"/>
                  </a:cubicBezTo>
                  <a:cubicBezTo>
                    <a:pt x="1452" y="251"/>
                    <a:pt x="1502" y="234"/>
                    <a:pt x="1535" y="168"/>
                  </a:cubicBezTo>
                  <a:cubicBezTo>
                    <a:pt x="1468" y="67"/>
                    <a:pt x="1302" y="101"/>
                    <a:pt x="1202" y="67"/>
                  </a:cubicBezTo>
                  <a:cubicBezTo>
                    <a:pt x="1202" y="34"/>
                    <a:pt x="1202" y="1"/>
                    <a:pt x="1168" y="1"/>
                  </a:cubicBezTo>
                  <a:cubicBezTo>
                    <a:pt x="1124" y="12"/>
                    <a:pt x="1087" y="16"/>
                    <a:pt x="1052" y="16"/>
                  </a:cubicBezTo>
                  <a:cubicBezTo>
                    <a:pt x="983" y="16"/>
                    <a:pt x="924" y="1"/>
                    <a:pt x="8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6"/>
            <p:cNvSpPr/>
            <p:nvPr/>
          </p:nvSpPr>
          <p:spPr>
            <a:xfrm>
              <a:off x="3744627" y="3068976"/>
              <a:ext cx="26087" cy="30998"/>
            </a:xfrm>
            <a:custGeom>
              <a:avLst/>
              <a:gdLst/>
              <a:ahLst/>
              <a:cxnLst/>
              <a:rect l="l" t="t" r="r" b="b"/>
              <a:pathLst>
                <a:path w="1535" h="1824" extrusionOk="0">
                  <a:moveTo>
                    <a:pt x="1055" y="0"/>
                  </a:moveTo>
                  <a:cubicBezTo>
                    <a:pt x="1035" y="0"/>
                    <a:pt x="1016" y="7"/>
                    <a:pt x="1001" y="22"/>
                  </a:cubicBezTo>
                  <a:cubicBezTo>
                    <a:pt x="934" y="156"/>
                    <a:pt x="968" y="289"/>
                    <a:pt x="868" y="356"/>
                  </a:cubicBezTo>
                  <a:cubicBezTo>
                    <a:pt x="834" y="389"/>
                    <a:pt x="801" y="389"/>
                    <a:pt x="734" y="456"/>
                  </a:cubicBezTo>
                  <a:cubicBezTo>
                    <a:pt x="701" y="489"/>
                    <a:pt x="701" y="556"/>
                    <a:pt x="668" y="623"/>
                  </a:cubicBezTo>
                  <a:cubicBezTo>
                    <a:pt x="634" y="656"/>
                    <a:pt x="634" y="723"/>
                    <a:pt x="534" y="756"/>
                  </a:cubicBezTo>
                  <a:cubicBezTo>
                    <a:pt x="501" y="823"/>
                    <a:pt x="401" y="823"/>
                    <a:pt x="367" y="856"/>
                  </a:cubicBezTo>
                  <a:cubicBezTo>
                    <a:pt x="334" y="889"/>
                    <a:pt x="367" y="1023"/>
                    <a:pt x="301" y="1056"/>
                  </a:cubicBezTo>
                  <a:lnTo>
                    <a:pt x="134" y="1056"/>
                  </a:lnTo>
                  <a:cubicBezTo>
                    <a:pt x="0" y="1090"/>
                    <a:pt x="67" y="1356"/>
                    <a:pt x="167" y="1490"/>
                  </a:cubicBezTo>
                  <a:cubicBezTo>
                    <a:pt x="201" y="1557"/>
                    <a:pt x="301" y="1557"/>
                    <a:pt x="334" y="1590"/>
                  </a:cubicBezTo>
                  <a:cubicBezTo>
                    <a:pt x="367" y="1657"/>
                    <a:pt x="367" y="1757"/>
                    <a:pt x="467" y="1757"/>
                  </a:cubicBezTo>
                  <a:lnTo>
                    <a:pt x="634" y="1757"/>
                  </a:lnTo>
                  <a:cubicBezTo>
                    <a:pt x="668" y="1757"/>
                    <a:pt x="701" y="1823"/>
                    <a:pt x="768" y="1823"/>
                  </a:cubicBezTo>
                  <a:cubicBezTo>
                    <a:pt x="801" y="1823"/>
                    <a:pt x="834" y="1757"/>
                    <a:pt x="868" y="1757"/>
                  </a:cubicBezTo>
                  <a:cubicBezTo>
                    <a:pt x="887" y="1752"/>
                    <a:pt x="905" y="1750"/>
                    <a:pt x="923" y="1750"/>
                  </a:cubicBezTo>
                  <a:cubicBezTo>
                    <a:pt x="1029" y="1750"/>
                    <a:pt x="1111" y="1823"/>
                    <a:pt x="1168" y="1823"/>
                  </a:cubicBezTo>
                  <a:cubicBezTo>
                    <a:pt x="1268" y="1823"/>
                    <a:pt x="1301" y="1723"/>
                    <a:pt x="1335" y="1723"/>
                  </a:cubicBezTo>
                  <a:cubicBezTo>
                    <a:pt x="1435" y="1657"/>
                    <a:pt x="1335" y="1523"/>
                    <a:pt x="1335" y="1390"/>
                  </a:cubicBezTo>
                  <a:cubicBezTo>
                    <a:pt x="1335" y="1323"/>
                    <a:pt x="1435" y="1256"/>
                    <a:pt x="1468" y="1190"/>
                  </a:cubicBezTo>
                  <a:cubicBezTo>
                    <a:pt x="1468" y="1090"/>
                    <a:pt x="1435" y="1090"/>
                    <a:pt x="1435" y="1023"/>
                  </a:cubicBezTo>
                  <a:cubicBezTo>
                    <a:pt x="1435" y="956"/>
                    <a:pt x="1535" y="956"/>
                    <a:pt x="1535" y="856"/>
                  </a:cubicBezTo>
                  <a:cubicBezTo>
                    <a:pt x="1535" y="823"/>
                    <a:pt x="1468" y="789"/>
                    <a:pt x="1435" y="723"/>
                  </a:cubicBezTo>
                  <a:cubicBezTo>
                    <a:pt x="1368" y="689"/>
                    <a:pt x="1335" y="656"/>
                    <a:pt x="1335" y="623"/>
                  </a:cubicBezTo>
                  <a:cubicBezTo>
                    <a:pt x="1268" y="389"/>
                    <a:pt x="1368" y="356"/>
                    <a:pt x="1435" y="189"/>
                  </a:cubicBezTo>
                  <a:cubicBezTo>
                    <a:pt x="1435" y="189"/>
                    <a:pt x="1335" y="189"/>
                    <a:pt x="1268" y="156"/>
                  </a:cubicBezTo>
                  <a:cubicBezTo>
                    <a:pt x="1216" y="78"/>
                    <a:pt x="1125" y="0"/>
                    <a:pt x="1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6"/>
            <p:cNvSpPr/>
            <p:nvPr/>
          </p:nvSpPr>
          <p:spPr>
            <a:xfrm>
              <a:off x="3741976" y="3098105"/>
              <a:ext cx="8021" cy="5880"/>
            </a:xfrm>
            <a:custGeom>
              <a:avLst/>
              <a:gdLst/>
              <a:ahLst/>
              <a:cxnLst/>
              <a:rect l="l" t="t" r="r" b="b"/>
              <a:pathLst>
                <a:path w="472" h="346" extrusionOk="0">
                  <a:moveTo>
                    <a:pt x="241" y="1"/>
                  </a:moveTo>
                  <a:cubicBezTo>
                    <a:pt x="225" y="1"/>
                    <a:pt x="208" y="3"/>
                    <a:pt x="190" y="9"/>
                  </a:cubicBezTo>
                  <a:cubicBezTo>
                    <a:pt x="0" y="73"/>
                    <a:pt x="50" y="345"/>
                    <a:pt x="255" y="345"/>
                  </a:cubicBezTo>
                  <a:cubicBezTo>
                    <a:pt x="266" y="345"/>
                    <a:pt x="278" y="345"/>
                    <a:pt x="290" y="343"/>
                  </a:cubicBezTo>
                  <a:cubicBezTo>
                    <a:pt x="472" y="282"/>
                    <a:pt x="406" y="1"/>
                    <a:pt x="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6"/>
            <p:cNvSpPr/>
            <p:nvPr/>
          </p:nvSpPr>
          <p:spPr>
            <a:xfrm>
              <a:off x="3708344" y="3086345"/>
              <a:ext cx="34040" cy="24404"/>
            </a:xfrm>
            <a:custGeom>
              <a:avLst/>
              <a:gdLst/>
              <a:ahLst/>
              <a:cxnLst/>
              <a:rect l="l" t="t" r="r" b="b"/>
              <a:pathLst>
                <a:path w="2003" h="1436" extrusionOk="0">
                  <a:moveTo>
                    <a:pt x="334" y="1"/>
                  </a:moveTo>
                  <a:cubicBezTo>
                    <a:pt x="301" y="1"/>
                    <a:pt x="267" y="34"/>
                    <a:pt x="167" y="34"/>
                  </a:cubicBezTo>
                  <a:cubicBezTo>
                    <a:pt x="123" y="34"/>
                    <a:pt x="78" y="19"/>
                    <a:pt x="44" y="19"/>
                  </a:cubicBezTo>
                  <a:cubicBezTo>
                    <a:pt x="27" y="19"/>
                    <a:pt x="12" y="23"/>
                    <a:pt x="1" y="34"/>
                  </a:cubicBezTo>
                  <a:cubicBezTo>
                    <a:pt x="34" y="201"/>
                    <a:pt x="267" y="268"/>
                    <a:pt x="434" y="334"/>
                  </a:cubicBezTo>
                  <a:cubicBezTo>
                    <a:pt x="468" y="368"/>
                    <a:pt x="468" y="434"/>
                    <a:pt x="501" y="434"/>
                  </a:cubicBezTo>
                  <a:cubicBezTo>
                    <a:pt x="534" y="468"/>
                    <a:pt x="634" y="468"/>
                    <a:pt x="668" y="501"/>
                  </a:cubicBezTo>
                  <a:cubicBezTo>
                    <a:pt x="701" y="535"/>
                    <a:pt x="768" y="635"/>
                    <a:pt x="801" y="668"/>
                  </a:cubicBezTo>
                  <a:cubicBezTo>
                    <a:pt x="835" y="701"/>
                    <a:pt x="968" y="768"/>
                    <a:pt x="1001" y="801"/>
                  </a:cubicBezTo>
                  <a:cubicBezTo>
                    <a:pt x="1101" y="868"/>
                    <a:pt x="1101" y="968"/>
                    <a:pt x="1168" y="1002"/>
                  </a:cubicBezTo>
                  <a:cubicBezTo>
                    <a:pt x="1201" y="1035"/>
                    <a:pt x="1302" y="1102"/>
                    <a:pt x="1335" y="1135"/>
                  </a:cubicBezTo>
                  <a:cubicBezTo>
                    <a:pt x="1502" y="1268"/>
                    <a:pt x="1635" y="1335"/>
                    <a:pt x="1835" y="1435"/>
                  </a:cubicBezTo>
                  <a:cubicBezTo>
                    <a:pt x="1869" y="1435"/>
                    <a:pt x="1969" y="1368"/>
                    <a:pt x="2002" y="1368"/>
                  </a:cubicBezTo>
                  <a:cubicBezTo>
                    <a:pt x="2002" y="1302"/>
                    <a:pt x="1935" y="1168"/>
                    <a:pt x="1935" y="1035"/>
                  </a:cubicBezTo>
                  <a:cubicBezTo>
                    <a:pt x="1935" y="968"/>
                    <a:pt x="2002" y="968"/>
                    <a:pt x="2002" y="868"/>
                  </a:cubicBezTo>
                  <a:cubicBezTo>
                    <a:pt x="2002" y="835"/>
                    <a:pt x="1869" y="768"/>
                    <a:pt x="1835" y="768"/>
                  </a:cubicBezTo>
                  <a:cubicBezTo>
                    <a:pt x="1769" y="768"/>
                    <a:pt x="1802" y="835"/>
                    <a:pt x="1702" y="835"/>
                  </a:cubicBezTo>
                  <a:cubicBezTo>
                    <a:pt x="1668" y="835"/>
                    <a:pt x="1635" y="768"/>
                    <a:pt x="1602" y="768"/>
                  </a:cubicBezTo>
                  <a:cubicBezTo>
                    <a:pt x="1535" y="701"/>
                    <a:pt x="1502" y="701"/>
                    <a:pt x="1468" y="668"/>
                  </a:cubicBezTo>
                  <a:lnTo>
                    <a:pt x="1468" y="535"/>
                  </a:lnTo>
                  <a:cubicBezTo>
                    <a:pt x="1435" y="434"/>
                    <a:pt x="1201" y="434"/>
                    <a:pt x="1135" y="368"/>
                  </a:cubicBezTo>
                  <a:cubicBezTo>
                    <a:pt x="1035" y="334"/>
                    <a:pt x="968" y="334"/>
                    <a:pt x="935" y="334"/>
                  </a:cubicBezTo>
                  <a:cubicBezTo>
                    <a:pt x="868" y="334"/>
                    <a:pt x="835" y="268"/>
                    <a:pt x="768" y="268"/>
                  </a:cubicBezTo>
                  <a:cubicBezTo>
                    <a:pt x="701" y="201"/>
                    <a:pt x="634" y="201"/>
                    <a:pt x="601" y="168"/>
                  </a:cubicBezTo>
                  <a:cubicBezTo>
                    <a:pt x="501" y="134"/>
                    <a:pt x="434" y="1"/>
                    <a:pt x="3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3665874" y="3084084"/>
              <a:ext cx="7342" cy="9687"/>
            </a:xfrm>
            <a:custGeom>
              <a:avLst/>
              <a:gdLst/>
              <a:ahLst/>
              <a:cxnLst/>
              <a:rect l="l" t="t" r="r" b="b"/>
              <a:pathLst>
                <a:path w="432" h="570" extrusionOk="0">
                  <a:moveTo>
                    <a:pt x="65" y="0"/>
                  </a:moveTo>
                  <a:cubicBezTo>
                    <a:pt x="0" y="193"/>
                    <a:pt x="59" y="569"/>
                    <a:pt x="212" y="569"/>
                  </a:cubicBezTo>
                  <a:cubicBezTo>
                    <a:pt x="218" y="569"/>
                    <a:pt x="225" y="569"/>
                    <a:pt x="231" y="567"/>
                  </a:cubicBezTo>
                  <a:cubicBezTo>
                    <a:pt x="298" y="567"/>
                    <a:pt x="398" y="467"/>
                    <a:pt x="398" y="434"/>
                  </a:cubicBezTo>
                  <a:cubicBezTo>
                    <a:pt x="431" y="201"/>
                    <a:pt x="131"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6"/>
            <p:cNvSpPr/>
            <p:nvPr/>
          </p:nvSpPr>
          <p:spPr>
            <a:xfrm>
              <a:off x="3588158" y="3159625"/>
              <a:ext cx="15890" cy="37847"/>
            </a:xfrm>
            <a:custGeom>
              <a:avLst/>
              <a:gdLst/>
              <a:ahLst/>
              <a:cxnLst/>
              <a:rect l="l" t="t" r="r" b="b"/>
              <a:pathLst>
                <a:path w="935" h="2227" extrusionOk="0">
                  <a:moveTo>
                    <a:pt x="705" y="1"/>
                  </a:moveTo>
                  <a:cubicBezTo>
                    <a:pt x="692" y="1"/>
                    <a:pt x="679" y="8"/>
                    <a:pt x="668" y="25"/>
                  </a:cubicBezTo>
                  <a:cubicBezTo>
                    <a:pt x="635" y="59"/>
                    <a:pt x="668" y="125"/>
                    <a:pt x="635" y="159"/>
                  </a:cubicBezTo>
                  <a:cubicBezTo>
                    <a:pt x="635" y="192"/>
                    <a:pt x="535" y="192"/>
                    <a:pt x="535" y="225"/>
                  </a:cubicBezTo>
                  <a:cubicBezTo>
                    <a:pt x="501" y="292"/>
                    <a:pt x="535" y="359"/>
                    <a:pt x="501" y="392"/>
                  </a:cubicBezTo>
                  <a:cubicBezTo>
                    <a:pt x="468" y="492"/>
                    <a:pt x="368" y="559"/>
                    <a:pt x="334" y="626"/>
                  </a:cubicBezTo>
                  <a:cubicBezTo>
                    <a:pt x="234" y="659"/>
                    <a:pt x="168" y="692"/>
                    <a:pt x="68" y="759"/>
                  </a:cubicBezTo>
                  <a:cubicBezTo>
                    <a:pt x="34" y="826"/>
                    <a:pt x="1" y="926"/>
                    <a:pt x="34" y="1026"/>
                  </a:cubicBezTo>
                  <a:cubicBezTo>
                    <a:pt x="34" y="1159"/>
                    <a:pt x="134" y="1226"/>
                    <a:pt x="168" y="1326"/>
                  </a:cubicBezTo>
                  <a:cubicBezTo>
                    <a:pt x="201" y="1460"/>
                    <a:pt x="34" y="1560"/>
                    <a:pt x="68" y="1726"/>
                  </a:cubicBezTo>
                  <a:cubicBezTo>
                    <a:pt x="68" y="1827"/>
                    <a:pt x="134" y="1860"/>
                    <a:pt x="168" y="1960"/>
                  </a:cubicBezTo>
                  <a:cubicBezTo>
                    <a:pt x="168" y="1993"/>
                    <a:pt x="168" y="2027"/>
                    <a:pt x="201" y="2093"/>
                  </a:cubicBezTo>
                  <a:cubicBezTo>
                    <a:pt x="234" y="2193"/>
                    <a:pt x="368" y="2227"/>
                    <a:pt x="468" y="2227"/>
                  </a:cubicBezTo>
                  <a:cubicBezTo>
                    <a:pt x="501" y="2227"/>
                    <a:pt x="635" y="2160"/>
                    <a:pt x="668" y="2093"/>
                  </a:cubicBezTo>
                  <a:cubicBezTo>
                    <a:pt x="735" y="2027"/>
                    <a:pt x="735" y="1827"/>
                    <a:pt x="735" y="1660"/>
                  </a:cubicBezTo>
                  <a:cubicBezTo>
                    <a:pt x="735" y="1593"/>
                    <a:pt x="801" y="1560"/>
                    <a:pt x="801" y="1526"/>
                  </a:cubicBezTo>
                  <a:cubicBezTo>
                    <a:pt x="801" y="1393"/>
                    <a:pt x="835" y="1259"/>
                    <a:pt x="835" y="1093"/>
                  </a:cubicBezTo>
                  <a:cubicBezTo>
                    <a:pt x="868" y="926"/>
                    <a:pt x="902" y="759"/>
                    <a:pt x="868" y="559"/>
                  </a:cubicBezTo>
                  <a:cubicBezTo>
                    <a:pt x="868" y="526"/>
                    <a:pt x="935" y="492"/>
                    <a:pt x="935" y="392"/>
                  </a:cubicBezTo>
                  <a:cubicBezTo>
                    <a:pt x="935" y="359"/>
                    <a:pt x="902" y="325"/>
                    <a:pt x="902" y="259"/>
                  </a:cubicBezTo>
                  <a:cubicBezTo>
                    <a:pt x="846" y="176"/>
                    <a:pt x="768" y="1"/>
                    <a:pt x="7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6"/>
            <p:cNvSpPr/>
            <p:nvPr/>
          </p:nvSpPr>
          <p:spPr>
            <a:xfrm>
              <a:off x="3409597" y="2899269"/>
              <a:ext cx="392863" cy="335064"/>
            </a:xfrm>
            <a:custGeom>
              <a:avLst/>
              <a:gdLst/>
              <a:ahLst/>
              <a:cxnLst/>
              <a:rect l="l" t="t" r="r" b="b"/>
              <a:pathLst>
                <a:path w="23117" h="19716" extrusionOk="0">
                  <a:moveTo>
                    <a:pt x="12843" y="1302"/>
                  </a:moveTo>
                  <a:lnTo>
                    <a:pt x="12843" y="1302"/>
                  </a:lnTo>
                  <a:cubicBezTo>
                    <a:pt x="12876" y="1435"/>
                    <a:pt x="12709" y="1502"/>
                    <a:pt x="12643" y="1502"/>
                  </a:cubicBezTo>
                  <a:cubicBezTo>
                    <a:pt x="12576" y="1469"/>
                    <a:pt x="12676" y="1435"/>
                    <a:pt x="12676" y="1435"/>
                  </a:cubicBezTo>
                  <a:cubicBezTo>
                    <a:pt x="12709" y="1369"/>
                    <a:pt x="12743" y="1335"/>
                    <a:pt x="12843" y="1302"/>
                  </a:cubicBezTo>
                  <a:close/>
                  <a:moveTo>
                    <a:pt x="9288" y="2529"/>
                  </a:moveTo>
                  <a:cubicBezTo>
                    <a:pt x="9376" y="2529"/>
                    <a:pt x="9387" y="2612"/>
                    <a:pt x="9474" y="2670"/>
                  </a:cubicBezTo>
                  <a:cubicBezTo>
                    <a:pt x="9507" y="2703"/>
                    <a:pt x="9641" y="2703"/>
                    <a:pt x="9674" y="2770"/>
                  </a:cubicBezTo>
                  <a:cubicBezTo>
                    <a:pt x="9841" y="2870"/>
                    <a:pt x="9807" y="3137"/>
                    <a:pt x="9574" y="3137"/>
                  </a:cubicBezTo>
                  <a:cubicBezTo>
                    <a:pt x="9541" y="3036"/>
                    <a:pt x="9641" y="3003"/>
                    <a:pt x="9574" y="2936"/>
                  </a:cubicBezTo>
                  <a:cubicBezTo>
                    <a:pt x="9541" y="2770"/>
                    <a:pt x="9307" y="2803"/>
                    <a:pt x="9240" y="2603"/>
                  </a:cubicBezTo>
                  <a:lnTo>
                    <a:pt x="9240" y="2536"/>
                  </a:lnTo>
                  <a:cubicBezTo>
                    <a:pt x="9259" y="2532"/>
                    <a:pt x="9274" y="2529"/>
                    <a:pt x="9288" y="2529"/>
                  </a:cubicBezTo>
                  <a:close/>
                  <a:moveTo>
                    <a:pt x="15578" y="3470"/>
                  </a:moveTo>
                  <a:cubicBezTo>
                    <a:pt x="15645" y="3503"/>
                    <a:pt x="15712" y="3570"/>
                    <a:pt x="15678" y="3704"/>
                  </a:cubicBezTo>
                  <a:cubicBezTo>
                    <a:pt x="15678" y="3804"/>
                    <a:pt x="15578" y="3837"/>
                    <a:pt x="15545" y="3937"/>
                  </a:cubicBezTo>
                  <a:cubicBezTo>
                    <a:pt x="15518" y="3964"/>
                    <a:pt x="15513" y="4013"/>
                    <a:pt x="15494" y="4013"/>
                  </a:cubicBezTo>
                  <a:cubicBezTo>
                    <a:pt x="15490" y="4013"/>
                    <a:pt x="15484" y="4010"/>
                    <a:pt x="15478" y="4004"/>
                  </a:cubicBezTo>
                  <a:cubicBezTo>
                    <a:pt x="15478" y="3937"/>
                    <a:pt x="15511" y="3937"/>
                    <a:pt x="15545" y="3870"/>
                  </a:cubicBezTo>
                  <a:cubicBezTo>
                    <a:pt x="15511" y="3804"/>
                    <a:pt x="15578" y="3704"/>
                    <a:pt x="15578" y="3637"/>
                  </a:cubicBezTo>
                  <a:cubicBezTo>
                    <a:pt x="15578" y="3570"/>
                    <a:pt x="15511" y="3503"/>
                    <a:pt x="15578" y="3470"/>
                  </a:cubicBezTo>
                  <a:close/>
                  <a:moveTo>
                    <a:pt x="11944" y="5602"/>
                  </a:moveTo>
                  <a:cubicBezTo>
                    <a:pt x="11961" y="5602"/>
                    <a:pt x="11983" y="5612"/>
                    <a:pt x="12009" y="5638"/>
                  </a:cubicBezTo>
                  <a:cubicBezTo>
                    <a:pt x="12009" y="5672"/>
                    <a:pt x="12009" y="5705"/>
                    <a:pt x="11909" y="5705"/>
                  </a:cubicBezTo>
                  <a:cubicBezTo>
                    <a:pt x="11884" y="5680"/>
                    <a:pt x="11896" y="5602"/>
                    <a:pt x="11944" y="5602"/>
                  </a:cubicBezTo>
                  <a:close/>
                  <a:moveTo>
                    <a:pt x="4192" y="4428"/>
                  </a:moveTo>
                  <a:cubicBezTo>
                    <a:pt x="4233" y="4428"/>
                    <a:pt x="4273" y="4440"/>
                    <a:pt x="4303" y="4471"/>
                  </a:cubicBezTo>
                  <a:cubicBezTo>
                    <a:pt x="4337" y="4638"/>
                    <a:pt x="3970" y="4771"/>
                    <a:pt x="4003" y="4938"/>
                  </a:cubicBezTo>
                  <a:cubicBezTo>
                    <a:pt x="4003" y="4971"/>
                    <a:pt x="4037" y="5005"/>
                    <a:pt x="4070" y="5038"/>
                  </a:cubicBezTo>
                  <a:cubicBezTo>
                    <a:pt x="4070" y="5105"/>
                    <a:pt x="4070" y="5138"/>
                    <a:pt x="4137" y="5171"/>
                  </a:cubicBezTo>
                  <a:cubicBezTo>
                    <a:pt x="4162" y="5246"/>
                    <a:pt x="4243" y="5284"/>
                    <a:pt x="4310" y="5284"/>
                  </a:cubicBezTo>
                  <a:cubicBezTo>
                    <a:pt x="4333" y="5284"/>
                    <a:pt x="4353" y="5280"/>
                    <a:pt x="4370" y="5271"/>
                  </a:cubicBezTo>
                  <a:cubicBezTo>
                    <a:pt x="4546" y="5213"/>
                    <a:pt x="4773" y="5026"/>
                    <a:pt x="4961" y="5026"/>
                  </a:cubicBezTo>
                  <a:cubicBezTo>
                    <a:pt x="4987" y="5026"/>
                    <a:pt x="5013" y="5030"/>
                    <a:pt x="5037" y="5038"/>
                  </a:cubicBezTo>
                  <a:cubicBezTo>
                    <a:pt x="5004" y="5205"/>
                    <a:pt x="4704" y="5171"/>
                    <a:pt x="4504" y="5271"/>
                  </a:cubicBezTo>
                  <a:cubicBezTo>
                    <a:pt x="4470" y="5305"/>
                    <a:pt x="4470" y="5338"/>
                    <a:pt x="4404" y="5338"/>
                  </a:cubicBezTo>
                  <a:cubicBezTo>
                    <a:pt x="4370" y="5371"/>
                    <a:pt x="4303" y="5371"/>
                    <a:pt x="4303" y="5472"/>
                  </a:cubicBezTo>
                  <a:cubicBezTo>
                    <a:pt x="4312" y="5488"/>
                    <a:pt x="4320" y="5494"/>
                    <a:pt x="4330" y="5494"/>
                  </a:cubicBezTo>
                  <a:cubicBezTo>
                    <a:pt x="4358" y="5494"/>
                    <a:pt x="4395" y="5438"/>
                    <a:pt x="4470" y="5438"/>
                  </a:cubicBezTo>
                  <a:cubicBezTo>
                    <a:pt x="4504" y="5438"/>
                    <a:pt x="4570" y="5472"/>
                    <a:pt x="4637" y="5505"/>
                  </a:cubicBezTo>
                  <a:cubicBezTo>
                    <a:pt x="4637" y="5569"/>
                    <a:pt x="4612" y="5589"/>
                    <a:pt x="4576" y="5589"/>
                  </a:cubicBezTo>
                  <a:cubicBezTo>
                    <a:pt x="4519" y="5589"/>
                    <a:pt x="4432" y="5538"/>
                    <a:pt x="4370" y="5538"/>
                  </a:cubicBezTo>
                  <a:cubicBezTo>
                    <a:pt x="4237" y="5605"/>
                    <a:pt x="4237" y="5772"/>
                    <a:pt x="4337" y="5939"/>
                  </a:cubicBezTo>
                  <a:cubicBezTo>
                    <a:pt x="4303" y="5972"/>
                    <a:pt x="4237" y="6105"/>
                    <a:pt x="4170" y="6105"/>
                  </a:cubicBezTo>
                  <a:cubicBezTo>
                    <a:pt x="4148" y="6105"/>
                    <a:pt x="4111" y="6076"/>
                    <a:pt x="4069" y="6076"/>
                  </a:cubicBezTo>
                  <a:cubicBezTo>
                    <a:pt x="4048" y="6076"/>
                    <a:pt x="4025" y="6083"/>
                    <a:pt x="4003" y="6105"/>
                  </a:cubicBezTo>
                  <a:cubicBezTo>
                    <a:pt x="3836" y="6105"/>
                    <a:pt x="3736" y="6272"/>
                    <a:pt x="3570" y="6305"/>
                  </a:cubicBezTo>
                  <a:cubicBezTo>
                    <a:pt x="3536" y="6305"/>
                    <a:pt x="3470" y="6272"/>
                    <a:pt x="3336" y="6272"/>
                  </a:cubicBezTo>
                  <a:cubicBezTo>
                    <a:pt x="3303" y="6272"/>
                    <a:pt x="3236" y="6305"/>
                    <a:pt x="3203" y="6339"/>
                  </a:cubicBezTo>
                  <a:cubicBezTo>
                    <a:pt x="3183" y="6349"/>
                    <a:pt x="3161" y="6353"/>
                    <a:pt x="3139" y="6353"/>
                  </a:cubicBezTo>
                  <a:cubicBezTo>
                    <a:pt x="3086" y="6353"/>
                    <a:pt x="3036" y="6329"/>
                    <a:pt x="3036" y="6305"/>
                  </a:cubicBezTo>
                  <a:cubicBezTo>
                    <a:pt x="3019" y="6289"/>
                    <a:pt x="3044" y="6289"/>
                    <a:pt x="3082" y="6289"/>
                  </a:cubicBezTo>
                  <a:cubicBezTo>
                    <a:pt x="3119" y="6289"/>
                    <a:pt x="3169" y="6289"/>
                    <a:pt x="3203" y="6272"/>
                  </a:cubicBezTo>
                  <a:cubicBezTo>
                    <a:pt x="3303" y="6205"/>
                    <a:pt x="3236" y="6172"/>
                    <a:pt x="3303" y="6139"/>
                  </a:cubicBezTo>
                  <a:lnTo>
                    <a:pt x="3403" y="6139"/>
                  </a:lnTo>
                  <a:cubicBezTo>
                    <a:pt x="3470" y="6139"/>
                    <a:pt x="3503" y="6005"/>
                    <a:pt x="3536" y="5972"/>
                  </a:cubicBezTo>
                  <a:cubicBezTo>
                    <a:pt x="3636" y="5872"/>
                    <a:pt x="3703" y="5872"/>
                    <a:pt x="3703" y="5805"/>
                  </a:cubicBezTo>
                  <a:cubicBezTo>
                    <a:pt x="3703" y="5772"/>
                    <a:pt x="3670" y="5672"/>
                    <a:pt x="3670" y="5638"/>
                  </a:cubicBezTo>
                  <a:cubicBezTo>
                    <a:pt x="3670" y="5505"/>
                    <a:pt x="3870" y="5472"/>
                    <a:pt x="3836" y="5338"/>
                  </a:cubicBezTo>
                  <a:cubicBezTo>
                    <a:pt x="3803" y="5271"/>
                    <a:pt x="3636" y="5271"/>
                    <a:pt x="3570" y="5205"/>
                  </a:cubicBezTo>
                  <a:cubicBezTo>
                    <a:pt x="3536" y="5171"/>
                    <a:pt x="3570" y="5105"/>
                    <a:pt x="3570" y="5038"/>
                  </a:cubicBezTo>
                  <a:cubicBezTo>
                    <a:pt x="3636" y="4871"/>
                    <a:pt x="3870" y="4838"/>
                    <a:pt x="3903" y="4704"/>
                  </a:cubicBezTo>
                  <a:cubicBezTo>
                    <a:pt x="3970" y="4671"/>
                    <a:pt x="3903" y="4604"/>
                    <a:pt x="3970" y="4538"/>
                  </a:cubicBezTo>
                  <a:cubicBezTo>
                    <a:pt x="3993" y="4491"/>
                    <a:pt x="4097" y="4428"/>
                    <a:pt x="4192" y="4428"/>
                  </a:cubicBezTo>
                  <a:close/>
                  <a:moveTo>
                    <a:pt x="9977" y="6201"/>
                  </a:moveTo>
                  <a:cubicBezTo>
                    <a:pt x="10102" y="6201"/>
                    <a:pt x="10232" y="6348"/>
                    <a:pt x="10141" y="6439"/>
                  </a:cubicBezTo>
                  <a:cubicBezTo>
                    <a:pt x="10132" y="6442"/>
                    <a:pt x="10122" y="6443"/>
                    <a:pt x="10112" y="6443"/>
                  </a:cubicBezTo>
                  <a:cubicBezTo>
                    <a:pt x="10008" y="6443"/>
                    <a:pt x="9850" y="6297"/>
                    <a:pt x="9941" y="6205"/>
                  </a:cubicBezTo>
                  <a:cubicBezTo>
                    <a:pt x="9953" y="6202"/>
                    <a:pt x="9965" y="6201"/>
                    <a:pt x="9977" y="6201"/>
                  </a:cubicBezTo>
                  <a:close/>
                  <a:moveTo>
                    <a:pt x="9007" y="6272"/>
                  </a:moveTo>
                  <a:cubicBezTo>
                    <a:pt x="9040" y="6272"/>
                    <a:pt x="9140" y="6372"/>
                    <a:pt x="9074" y="6472"/>
                  </a:cubicBezTo>
                  <a:cubicBezTo>
                    <a:pt x="8973" y="6506"/>
                    <a:pt x="8840" y="6606"/>
                    <a:pt x="8873" y="6672"/>
                  </a:cubicBezTo>
                  <a:cubicBezTo>
                    <a:pt x="8907" y="6806"/>
                    <a:pt x="9174" y="6839"/>
                    <a:pt x="9240" y="6873"/>
                  </a:cubicBezTo>
                  <a:cubicBezTo>
                    <a:pt x="9240" y="6939"/>
                    <a:pt x="9307" y="7006"/>
                    <a:pt x="9340" y="7006"/>
                  </a:cubicBezTo>
                  <a:cubicBezTo>
                    <a:pt x="9385" y="6984"/>
                    <a:pt x="9426" y="6973"/>
                    <a:pt x="9463" y="6973"/>
                  </a:cubicBezTo>
                  <a:cubicBezTo>
                    <a:pt x="9537" y="6973"/>
                    <a:pt x="9596" y="7017"/>
                    <a:pt x="9641" y="7106"/>
                  </a:cubicBezTo>
                  <a:cubicBezTo>
                    <a:pt x="9641" y="7139"/>
                    <a:pt x="9607" y="7148"/>
                    <a:pt x="9570" y="7148"/>
                  </a:cubicBezTo>
                  <a:cubicBezTo>
                    <a:pt x="9532" y="7148"/>
                    <a:pt x="9490" y="7139"/>
                    <a:pt x="9474" y="7139"/>
                  </a:cubicBezTo>
                  <a:lnTo>
                    <a:pt x="9474" y="7173"/>
                  </a:lnTo>
                  <a:cubicBezTo>
                    <a:pt x="9507" y="7340"/>
                    <a:pt x="9741" y="7306"/>
                    <a:pt x="9741" y="7640"/>
                  </a:cubicBezTo>
                  <a:cubicBezTo>
                    <a:pt x="9707" y="7706"/>
                    <a:pt x="9641" y="7773"/>
                    <a:pt x="9507" y="7773"/>
                  </a:cubicBezTo>
                  <a:cubicBezTo>
                    <a:pt x="9407" y="7773"/>
                    <a:pt x="9340" y="7706"/>
                    <a:pt x="9207" y="7706"/>
                  </a:cubicBezTo>
                  <a:cubicBezTo>
                    <a:pt x="9140" y="7706"/>
                    <a:pt x="9007" y="7706"/>
                    <a:pt x="9007" y="7640"/>
                  </a:cubicBezTo>
                  <a:cubicBezTo>
                    <a:pt x="9007" y="7606"/>
                    <a:pt x="8973" y="7473"/>
                    <a:pt x="8973" y="7440"/>
                  </a:cubicBezTo>
                  <a:cubicBezTo>
                    <a:pt x="8973" y="7373"/>
                    <a:pt x="9007" y="7340"/>
                    <a:pt x="9007" y="7306"/>
                  </a:cubicBezTo>
                  <a:cubicBezTo>
                    <a:pt x="9007" y="7273"/>
                    <a:pt x="8840" y="7173"/>
                    <a:pt x="8740" y="7139"/>
                  </a:cubicBezTo>
                  <a:cubicBezTo>
                    <a:pt x="8673" y="7106"/>
                    <a:pt x="8540" y="7039"/>
                    <a:pt x="8506" y="6973"/>
                  </a:cubicBezTo>
                  <a:cubicBezTo>
                    <a:pt x="8506" y="6939"/>
                    <a:pt x="8473" y="6873"/>
                    <a:pt x="8473" y="6873"/>
                  </a:cubicBezTo>
                  <a:cubicBezTo>
                    <a:pt x="8406" y="6839"/>
                    <a:pt x="8340" y="6806"/>
                    <a:pt x="8340" y="6772"/>
                  </a:cubicBezTo>
                  <a:cubicBezTo>
                    <a:pt x="8340" y="6706"/>
                    <a:pt x="8340" y="6639"/>
                    <a:pt x="8373" y="6606"/>
                  </a:cubicBezTo>
                  <a:lnTo>
                    <a:pt x="8540" y="6439"/>
                  </a:lnTo>
                  <a:cubicBezTo>
                    <a:pt x="8673" y="6305"/>
                    <a:pt x="8740" y="6272"/>
                    <a:pt x="9007" y="6272"/>
                  </a:cubicBezTo>
                  <a:close/>
                  <a:moveTo>
                    <a:pt x="7072" y="6672"/>
                  </a:moveTo>
                  <a:cubicBezTo>
                    <a:pt x="7172" y="6806"/>
                    <a:pt x="7005" y="6839"/>
                    <a:pt x="7039" y="6906"/>
                  </a:cubicBezTo>
                  <a:cubicBezTo>
                    <a:pt x="7039" y="7006"/>
                    <a:pt x="7272" y="7006"/>
                    <a:pt x="7372" y="7039"/>
                  </a:cubicBezTo>
                  <a:cubicBezTo>
                    <a:pt x="7506" y="7106"/>
                    <a:pt x="7572" y="7106"/>
                    <a:pt x="7706" y="7139"/>
                  </a:cubicBezTo>
                  <a:cubicBezTo>
                    <a:pt x="7739" y="7206"/>
                    <a:pt x="7873" y="7373"/>
                    <a:pt x="7673" y="7473"/>
                  </a:cubicBezTo>
                  <a:cubicBezTo>
                    <a:pt x="7572" y="7506"/>
                    <a:pt x="7472" y="7540"/>
                    <a:pt x="7372" y="7540"/>
                  </a:cubicBezTo>
                  <a:cubicBezTo>
                    <a:pt x="7323" y="7554"/>
                    <a:pt x="7274" y="7559"/>
                    <a:pt x="7224" y="7559"/>
                  </a:cubicBezTo>
                  <a:cubicBezTo>
                    <a:pt x="7089" y="7559"/>
                    <a:pt x="6955" y="7520"/>
                    <a:pt x="6820" y="7520"/>
                  </a:cubicBezTo>
                  <a:cubicBezTo>
                    <a:pt x="6770" y="7520"/>
                    <a:pt x="6721" y="7526"/>
                    <a:pt x="6672" y="7540"/>
                  </a:cubicBezTo>
                  <a:cubicBezTo>
                    <a:pt x="6638" y="7540"/>
                    <a:pt x="6538" y="7606"/>
                    <a:pt x="6505" y="7640"/>
                  </a:cubicBezTo>
                  <a:cubicBezTo>
                    <a:pt x="6405" y="7673"/>
                    <a:pt x="6405" y="7740"/>
                    <a:pt x="6338" y="7740"/>
                  </a:cubicBezTo>
                  <a:cubicBezTo>
                    <a:pt x="6238" y="7807"/>
                    <a:pt x="6105" y="7807"/>
                    <a:pt x="6071" y="7807"/>
                  </a:cubicBezTo>
                  <a:cubicBezTo>
                    <a:pt x="6016" y="7834"/>
                    <a:pt x="6030" y="7956"/>
                    <a:pt x="5938" y="7956"/>
                  </a:cubicBezTo>
                  <a:cubicBezTo>
                    <a:pt x="5921" y="7956"/>
                    <a:pt x="5899" y="7951"/>
                    <a:pt x="5871" y="7940"/>
                  </a:cubicBezTo>
                  <a:cubicBezTo>
                    <a:pt x="5838" y="7840"/>
                    <a:pt x="5971" y="7840"/>
                    <a:pt x="5971" y="7807"/>
                  </a:cubicBezTo>
                  <a:cubicBezTo>
                    <a:pt x="5971" y="7740"/>
                    <a:pt x="5838" y="7706"/>
                    <a:pt x="5838" y="7673"/>
                  </a:cubicBezTo>
                  <a:cubicBezTo>
                    <a:pt x="5805" y="7606"/>
                    <a:pt x="5871" y="7540"/>
                    <a:pt x="5871" y="7406"/>
                  </a:cubicBezTo>
                  <a:lnTo>
                    <a:pt x="5871" y="7340"/>
                  </a:lnTo>
                  <a:cubicBezTo>
                    <a:pt x="5871" y="7306"/>
                    <a:pt x="5905" y="7273"/>
                    <a:pt x="5971" y="7206"/>
                  </a:cubicBezTo>
                  <a:cubicBezTo>
                    <a:pt x="6005" y="7139"/>
                    <a:pt x="6005" y="6973"/>
                    <a:pt x="6138" y="6973"/>
                  </a:cubicBezTo>
                  <a:cubicBezTo>
                    <a:pt x="6156" y="6955"/>
                    <a:pt x="6175" y="6949"/>
                    <a:pt x="6196" y="6949"/>
                  </a:cubicBezTo>
                  <a:cubicBezTo>
                    <a:pt x="6243" y="6949"/>
                    <a:pt x="6295" y="6980"/>
                    <a:pt x="6339" y="6980"/>
                  </a:cubicBezTo>
                  <a:cubicBezTo>
                    <a:pt x="6351" y="6980"/>
                    <a:pt x="6362" y="6978"/>
                    <a:pt x="6372" y="6973"/>
                  </a:cubicBezTo>
                  <a:cubicBezTo>
                    <a:pt x="6472" y="7039"/>
                    <a:pt x="6505" y="7139"/>
                    <a:pt x="6605" y="7139"/>
                  </a:cubicBezTo>
                  <a:cubicBezTo>
                    <a:pt x="6705" y="7139"/>
                    <a:pt x="6805" y="7039"/>
                    <a:pt x="6872" y="6973"/>
                  </a:cubicBezTo>
                  <a:cubicBezTo>
                    <a:pt x="6855" y="6923"/>
                    <a:pt x="6822" y="6923"/>
                    <a:pt x="6793" y="6923"/>
                  </a:cubicBezTo>
                  <a:cubicBezTo>
                    <a:pt x="6764" y="6923"/>
                    <a:pt x="6739" y="6923"/>
                    <a:pt x="6739" y="6873"/>
                  </a:cubicBezTo>
                  <a:cubicBezTo>
                    <a:pt x="6705" y="6739"/>
                    <a:pt x="6939" y="6672"/>
                    <a:pt x="7072" y="6672"/>
                  </a:cubicBezTo>
                  <a:close/>
                  <a:moveTo>
                    <a:pt x="3636" y="7640"/>
                  </a:moveTo>
                  <a:cubicBezTo>
                    <a:pt x="3703" y="7640"/>
                    <a:pt x="3703" y="7673"/>
                    <a:pt x="3736" y="7706"/>
                  </a:cubicBezTo>
                  <a:lnTo>
                    <a:pt x="3870" y="7706"/>
                  </a:lnTo>
                  <a:cubicBezTo>
                    <a:pt x="3903" y="7706"/>
                    <a:pt x="3970" y="7807"/>
                    <a:pt x="4037" y="7840"/>
                  </a:cubicBezTo>
                  <a:cubicBezTo>
                    <a:pt x="4137" y="7873"/>
                    <a:pt x="4237" y="7873"/>
                    <a:pt x="4370" y="7907"/>
                  </a:cubicBezTo>
                  <a:cubicBezTo>
                    <a:pt x="4470" y="7973"/>
                    <a:pt x="4637" y="7973"/>
                    <a:pt x="4670" y="8040"/>
                  </a:cubicBezTo>
                  <a:cubicBezTo>
                    <a:pt x="4670" y="8073"/>
                    <a:pt x="4670" y="8140"/>
                    <a:pt x="4704" y="8173"/>
                  </a:cubicBezTo>
                  <a:cubicBezTo>
                    <a:pt x="4704" y="8207"/>
                    <a:pt x="4804" y="8240"/>
                    <a:pt x="4804" y="8307"/>
                  </a:cubicBezTo>
                  <a:cubicBezTo>
                    <a:pt x="4871" y="8374"/>
                    <a:pt x="5004" y="8407"/>
                    <a:pt x="5071" y="8507"/>
                  </a:cubicBezTo>
                  <a:cubicBezTo>
                    <a:pt x="5122" y="8636"/>
                    <a:pt x="5174" y="8685"/>
                    <a:pt x="5257" y="8685"/>
                  </a:cubicBezTo>
                  <a:cubicBezTo>
                    <a:pt x="5281" y="8685"/>
                    <a:pt x="5308" y="8681"/>
                    <a:pt x="5338" y="8674"/>
                  </a:cubicBezTo>
                  <a:cubicBezTo>
                    <a:pt x="5371" y="8640"/>
                    <a:pt x="5338" y="8574"/>
                    <a:pt x="5371" y="8540"/>
                  </a:cubicBezTo>
                  <a:cubicBezTo>
                    <a:pt x="5404" y="8507"/>
                    <a:pt x="5504" y="8474"/>
                    <a:pt x="5504" y="8407"/>
                  </a:cubicBezTo>
                  <a:cubicBezTo>
                    <a:pt x="5471" y="8307"/>
                    <a:pt x="5204" y="8340"/>
                    <a:pt x="5204" y="8207"/>
                  </a:cubicBezTo>
                  <a:cubicBezTo>
                    <a:pt x="5204" y="8173"/>
                    <a:pt x="5237" y="8173"/>
                    <a:pt x="5304" y="8173"/>
                  </a:cubicBezTo>
                  <a:cubicBezTo>
                    <a:pt x="5329" y="8100"/>
                    <a:pt x="5407" y="7990"/>
                    <a:pt x="5487" y="7990"/>
                  </a:cubicBezTo>
                  <a:cubicBezTo>
                    <a:pt x="5516" y="7990"/>
                    <a:pt x="5544" y="8005"/>
                    <a:pt x="5571" y="8040"/>
                  </a:cubicBezTo>
                  <a:cubicBezTo>
                    <a:pt x="5671" y="8307"/>
                    <a:pt x="5805" y="8507"/>
                    <a:pt x="6005" y="8574"/>
                  </a:cubicBezTo>
                  <a:cubicBezTo>
                    <a:pt x="6033" y="8560"/>
                    <a:pt x="6058" y="8554"/>
                    <a:pt x="6081" y="8554"/>
                  </a:cubicBezTo>
                  <a:cubicBezTo>
                    <a:pt x="6145" y="8554"/>
                    <a:pt x="6193" y="8593"/>
                    <a:pt x="6245" y="8593"/>
                  </a:cubicBezTo>
                  <a:cubicBezTo>
                    <a:pt x="6264" y="8593"/>
                    <a:pt x="6284" y="8588"/>
                    <a:pt x="6305" y="8574"/>
                  </a:cubicBezTo>
                  <a:lnTo>
                    <a:pt x="6405" y="8474"/>
                  </a:lnTo>
                  <a:cubicBezTo>
                    <a:pt x="6430" y="8457"/>
                    <a:pt x="6457" y="8451"/>
                    <a:pt x="6485" y="8451"/>
                  </a:cubicBezTo>
                  <a:cubicBezTo>
                    <a:pt x="6568" y="8451"/>
                    <a:pt x="6655" y="8507"/>
                    <a:pt x="6705" y="8507"/>
                  </a:cubicBezTo>
                  <a:cubicBezTo>
                    <a:pt x="6859" y="8507"/>
                    <a:pt x="6956" y="8336"/>
                    <a:pt x="7101" y="8336"/>
                  </a:cubicBezTo>
                  <a:cubicBezTo>
                    <a:pt x="7114" y="8336"/>
                    <a:pt x="7126" y="8338"/>
                    <a:pt x="7139" y="8340"/>
                  </a:cubicBezTo>
                  <a:cubicBezTo>
                    <a:pt x="7172" y="8474"/>
                    <a:pt x="7206" y="8507"/>
                    <a:pt x="7239" y="8640"/>
                  </a:cubicBezTo>
                  <a:cubicBezTo>
                    <a:pt x="7372" y="8640"/>
                    <a:pt x="7339" y="8707"/>
                    <a:pt x="7339" y="8807"/>
                  </a:cubicBezTo>
                  <a:cubicBezTo>
                    <a:pt x="7339" y="8941"/>
                    <a:pt x="7372" y="9041"/>
                    <a:pt x="7239" y="9141"/>
                  </a:cubicBezTo>
                  <a:cubicBezTo>
                    <a:pt x="7177" y="9165"/>
                    <a:pt x="7125" y="9172"/>
                    <a:pt x="7075" y="9172"/>
                  </a:cubicBezTo>
                  <a:cubicBezTo>
                    <a:pt x="7020" y="9172"/>
                    <a:pt x="6968" y="9164"/>
                    <a:pt x="6910" y="9164"/>
                  </a:cubicBezTo>
                  <a:cubicBezTo>
                    <a:pt x="6877" y="9164"/>
                    <a:pt x="6843" y="9167"/>
                    <a:pt x="6805" y="9174"/>
                  </a:cubicBezTo>
                  <a:cubicBezTo>
                    <a:pt x="6705" y="9208"/>
                    <a:pt x="6672" y="9308"/>
                    <a:pt x="6572" y="9341"/>
                  </a:cubicBezTo>
                  <a:cubicBezTo>
                    <a:pt x="6551" y="9348"/>
                    <a:pt x="6526" y="9351"/>
                    <a:pt x="6500" y="9351"/>
                  </a:cubicBezTo>
                  <a:cubicBezTo>
                    <a:pt x="6428" y="9351"/>
                    <a:pt x="6338" y="9331"/>
                    <a:pt x="6243" y="9331"/>
                  </a:cubicBezTo>
                  <a:cubicBezTo>
                    <a:pt x="6209" y="9331"/>
                    <a:pt x="6173" y="9334"/>
                    <a:pt x="6138" y="9341"/>
                  </a:cubicBezTo>
                  <a:cubicBezTo>
                    <a:pt x="6071" y="9341"/>
                    <a:pt x="6038" y="9374"/>
                    <a:pt x="6005" y="9374"/>
                  </a:cubicBezTo>
                  <a:cubicBezTo>
                    <a:pt x="5971" y="9374"/>
                    <a:pt x="5905" y="9341"/>
                    <a:pt x="5871" y="9341"/>
                  </a:cubicBezTo>
                  <a:lnTo>
                    <a:pt x="5671" y="9341"/>
                  </a:lnTo>
                  <a:cubicBezTo>
                    <a:pt x="5629" y="9299"/>
                    <a:pt x="5561" y="9280"/>
                    <a:pt x="5488" y="9280"/>
                  </a:cubicBezTo>
                  <a:cubicBezTo>
                    <a:pt x="5329" y="9280"/>
                    <a:pt x="5148" y="9370"/>
                    <a:pt x="5171" y="9508"/>
                  </a:cubicBezTo>
                  <a:cubicBezTo>
                    <a:pt x="5171" y="9574"/>
                    <a:pt x="5237" y="9708"/>
                    <a:pt x="5137" y="9775"/>
                  </a:cubicBezTo>
                  <a:cubicBezTo>
                    <a:pt x="5123" y="9779"/>
                    <a:pt x="5108" y="9781"/>
                    <a:pt x="5093" y="9781"/>
                  </a:cubicBezTo>
                  <a:cubicBezTo>
                    <a:pt x="5000" y="9781"/>
                    <a:pt x="4890" y="9708"/>
                    <a:pt x="4804" y="9708"/>
                  </a:cubicBezTo>
                  <a:cubicBezTo>
                    <a:pt x="4759" y="9708"/>
                    <a:pt x="4715" y="9738"/>
                    <a:pt x="4680" y="9738"/>
                  </a:cubicBezTo>
                  <a:cubicBezTo>
                    <a:pt x="4663" y="9738"/>
                    <a:pt x="4648" y="9730"/>
                    <a:pt x="4637" y="9708"/>
                  </a:cubicBezTo>
                  <a:cubicBezTo>
                    <a:pt x="4537" y="9708"/>
                    <a:pt x="4504" y="9641"/>
                    <a:pt x="4404" y="9574"/>
                  </a:cubicBezTo>
                  <a:cubicBezTo>
                    <a:pt x="4370" y="9541"/>
                    <a:pt x="4237" y="9541"/>
                    <a:pt x="4170" y="9541"/>
                  </a:cubicBezTo>
                  <a:cubicBezTo>
                    <a:pt x="4137" y="9541"/>
                    <a:pt x="4070" y="9574"/>
                    <a:pt x="4037" y="9574"/>
                  </a:cubicBezTo>
                  <a:cubicBezTo>
                    <a:pt x="4003" y="9574"/>
                    <a:pt x="3870" y="9574"/>
                    <a:pt x="3836" y="9541"/>
                  </a:cubicBezTo>
                  <a:cubicBezTo>
                    <a:pt x="3803" y="9541"/>
                    <a:pt x="3670" y="9508"/>
                    <a:pt x="3670" y="9474"/>
                  </a:cubicBezTo>
                  <a:cubicBezTo>
                    <a:pt x="3636" y="9408"/>
                    <a:pt x="3736" y="9308"/>
                    <a:pt x="3736" y="9241"/>
                  </a:cubicBezTo>
                  <a:cubicBezTo>
                    <a:pt x="3736" y="9208"/>
                    <a:pt x="3670" y="9208"/>
                    <a:pt x="3670" y="9141"/>
                  </a:cubicBezTo>
                  <a:lnTo>
                    <a:pt x="3670" y="9041"/>
                  </a:lnTo>
                  <a:cubicBezTo>
                    <a:pt x="3646" y="9017"/>
                    <a:pt x="3606" y="8994"/>
                    <a:pt x="3561" y="8994"/>
                  </a:cubicBezTo>
                  <a:cubicBezTo>
                    <a:pt x="3542" y="8994"/>
                    <a:pt x="3522" y="8998"/>
                    <a:pt x="3503" y="9007"/>
                  </a:cubicBezTo>
                  <a:cubicBezTo>
                    <a:pt x="3470" y="9007"/>
                    <a:pt x="3369" y="9074"/>
                    <a:pt x="3336" y="9074"/>
                  </a:cubicBezTo>
                  <a:cubicBezTo>
                    <a:pt x="3236" y="9074"/>
                    <a:pt x="3136" y="9074"/>
                    <a:pt x="3036" y="9141"/>
                  </a:cubicBezTo>
                  <a:cubicBezTo>
                    <a:pt x="3003" y="9141"/>
                    <a:pt x="2969" y="9174"/>
                    <a:pt x="2869" y="9208"/>
                  </a:cubicBezTo>
                  <a:cubicBezTo>
                    <a:pt x="2736" y="9241"/>
                    <a:pt x="2636" y="9241"/>
                    <a:pt x="2502" y="9308"/>
                  </a:cubicBezTo>
                  <a:cubicBezTo>
                    <a:pt x="2402" y="9341"/>
                    <a:pt x="2302" y="9374"/>
                    <a:pt x="2202" y="9408"/>
                  </a:cubicBezTo>
                  <a:cubicBezTo>
                    <a:pt x="2169" y="9474"/>
                    <a:pt x="2169" y="9508"/>
                    <a:pt x="2135" y="9541"/>
                  </a:cubicBezTo>
                  <a:cubicBezTo>
                    <a:pt x="2135" y="9541"/>
                    <a:pt x="2069" y="9574"/>
                    <a:pt x="2035" y="9574"/>
                  </a:cubicBezTo>
                  <a:lnTo>
                    <a:pt x="1902" y="9708"/>
                  </a:lnTo>
                  <a:cubicBezTo>
                    <a:pt x="1868" y="9775"/>
                    <a:pt x="1735" y="9775"/>
                    <a:pt x="1602" y="9775"/>
                  </a:cubicBezTo>
                  <a:cubicBezTo>
                    <a:pt x="1577" y="9787"/>
                    <a:pt x="1544" y="9795"/>
                    <a:pt x="1510" y="9795"/>
                  </a:cubicBezTo>
                  <a:cubicBezTo>
                    <a:pt x="1451" y="9795"/>
                    <a:pt x="1389" y="9771"/>
                    <a:pt x="1368" y="9708"/>
                  </a:cubicBezTo>
                  <a:cubicBezTo>
                    <a:pt x="1335" y="9541"/>
                    <a:pt x="1602" y="9541"/>
                    <a:pt x="1735" y="9508"/>
                  </a:cubicBezTo>
                  <a:lnTo>
                    <a:pt x="1868" y="9374"/>
                  </a:lnTo>
                  <a:cubicBezTo>
                    <a:pt x="1902" y="9341"/>
                    <a:pt x="1968" y="9341"/>
                    <a:pt x="1968" y="9308"/>
                  </a:cubicBezTo>
                  <a:cubicBezTo>
                    <a:pt x="2002" y="9241"/>
                    <a:pt x="2035" y="9141"/>
                    <a:pt x="2035" y="9074"/>
                  </a:cubicBezTo>
                  <a:cubicBezTo>
                    <a:pt x="2035" y="9041"/>
                    <a:pt x="2002" y="9007"/>
                    <a:pt x="2002" y="8974"/>
                  </a:cubicBezTo>
                  <a:cubicBezTo>
                    <a:pt x="2002" y="8907"/>
                    <a:pt x="2035" y="8874"/>
                    <a:pt x="2069" y="8841"/>
                  </a:cubicBezTo>
                  <a:cubicBezTo>
                    <a:pt x="2135" y="8741"/>
                    <a:pt x="2202" y="8640"/>
                    <a:pt x="2235" y="8574"/>
                  </a:cubicBezTo>
                  <a:cubicBezTo>
                    <a:pt x="2302" y="8540"/>
                    <a:pt x="2369" y="8540"/>
                    <a:pt x="2402" y="8474"/>
                  </a:cubicBezTo>
                  <a:cubicBezTo>
                    <a:pt x="2402" y="8407"/>
                    <a:pt x="2369" y="8374"/>
                    <a:pt x="2369" y="8340"/>
                  </a:cubicBezTo>
                  <a:cubicBezTo>
                    <a:pt x="2402" y="8307"/>
                    <a:pt x="2402" y="8240"/>
                    <a:pt x="2469" y="8240"/>
                  </a:cubicBezTo>
                  <a:cubicBezTo>
                    <a:pt x="2479" y="8235"/>
                    <a:pt x="2490" y="8233"/>
                    <a:pt x="2503" y="8233"/>
                  </a:cubicBezTo>
                  <a:cubicBezTo>
                    <a:pt x="2552" y="8233"/>
                    <a:pt x="2618" y="8264"/>
                    <a:pt x="2672" y="8264"/>
                  </a:cubicBezTo>
                  <a:cubicBezTo>
                    <a:pt x="2696" y="8264"/>
                    <a:pt x="2718" y="8258"/>
                    <a:pt x="2736" y="8240"/>
                  </a:cubicBezTo>
                  <a:cubicBezTo>
                    <a:pt x="2802" y="8240"/>
                    <a:pt x="2836" y="8207"/>
                    <a:pt x="2869" y="8173"/>
                  </a:cubicBezTo>
                  <a:cubicBezTo>
                    <a:pt x="2902" y="8140"/>
                    <a:pt x="2969" y="8073"/>
                    <a:pt x="3003" y="8073"/>
                  </a:cubicBezTo>
                  <a:lnTo>
                    <a:pt x="3136" y="7973"/>
                  </a:lnTo>
                  <a:cubicBezTo>
                    <a:pt x="3155" y="7961"/>
                    <a:pt x="3173" y="7955"/>
                    <a:pt x="3192" y="7955"/>
                  </a:cubicBezTo>
                  <a:cubicBezTo>
                    <a:pt x="3272" y="7955"/>
                    <a:pt x="3349" y="8059"/>
                    <a:pt x="3403" y="8140"/>
                  </a:cubicBezTo>
                  <a:lnTo>
                    <a:pt x="3736" y="8307"/>
                  </a:lnTo>
                  <a:lnTo>
                    <a:pt x="3903" y="8307"/>
                  </a:lnTo>
                  <a:cubicBezTo>
                    <a:pt x="4037" y="8340"/>
                    <a:pt x="4303" y="8407"/>
                    <a:pt x="4303" y="8540"/>
                  </a:cubicBezTo>
                  <a:cubicBezTo>
                    <a:pt x="4303" y="8574"/>
                    <a:pt x="4237" y="8640"/>
                    <a:pt x="4303" y="8707"/>
                  </a:cubicBezTo>
                  <a:cubicBezTo>
                    <a:pt x="4370" y="8707"/>
                    <a:pt x="4470" y="8574"/>
                    <a:pt x="4404" y="8507"/>
                  </a:cubicBezTo>
                  <a:cubicBezTo>
                    <a:pt x="4404" y="8474"/>
                    <a:pt x="4337" y="8407"/>
                    <a:pt x="4337" y="8374"/>
                  </a:cubicBezTo>
                  <a:cubicBezTo>
                    <a:pt x="4337" y="8307"/>
                    <a:pt x="4504" y="8340"/>
                    <a:pt x="4537" y="8307"/>
                  </a:cubicBezTo>
                  <a:cubicBezTo>
                    <a:pt x="4504" y="8207"/>
                    <a:pt x="4370" y="8207"/>
                    <a:pt x="4303" y="8207"/>
                  </a:cubicBezTo>
                  <a:cubicBezTo>
                    <a:pt x="4237" y="8207"/>
                    <a:pt x="4203" y="8140"/>
                    <a:pt x="4170" y="8140"/>
                  </a:cubicBezTo>
                  <a:lnTo>
                    <a:pt x="3970" y="8140"/>
                  </a:lnTo>
                  <a:lnTo>
                    <a:pt x="3803" y="7973"/>
                  </a:lnTo>
                  <a:cubicBezTo>
                    <a:pt x="3703" y="7873"/>
                    <a:pt x="3536" y="7907"/>
                    <a:pt x="3536" y="7706"/>
                  </a:cubicBezTo>
                  <a:cubicBezTo>
                    <a:pt x="3536" y="7673"/>
                    <a:pt x="3570" y="7640"/>
                    <a:pt x="3636" y="7640"/>
                  </a:cubicBezTo>
                  <a:close/>
                  <a:moveTo>
                    <a:pt x="8435" y="13922"/>
                  </a:moveTo>
                  <a:cubicBezTo>
                    <a:pt x="8481" y="13922"/>
                    <a:pt x="8520" y="13939"/>
                    <a:pt x="8540" y="13978"/>
                  </a:cubicBezTo>
                  <a:cubicBezTo>
                    <a:pt x="8573" y="14044"/>
                    <a:pt x="8506" y="14111"/>
                    <a:pt x="8506" y="14178"/>
                  </a:cubicBezTo>
                  <a:cubicBezTo>
                    <a:pt x="8506" y="14211"/>
                    <a:pt x="8506" y="14311"/>
                    <a:pt x="8473" y="14311"/>
                  </a:cubicBezTo>
                  <a:cubicBezTo>
                    <a:pt x="8423" y="14328"/>
                    <a:pt x="8381" y="14336"/>
                    <a:pt x="8340" y="14336"/>
                  </a:cubicBezTo>
                  <a:cubicBezTo>
                    <a:pt x="8298" y="14336"/>
                    <a:pt x="8256" y="14328"/>
                    <a:pt x="8206" y="14311"/>
                  </a:cubicBezTo>
                  <a:cubicBezTo>
                    <a:pt x="8206" y="14211"/>
                    <a:pt x="8173" y="14178"/>
                    <a:pt x="8173" y="14111"/>
                  </a:cubicBezTo>
                  <a:cubicBezTo>
                    <a:pt x="8173" y="14017"/>
                    <a:pt x="8323" y="13922"/>
                    <a:pt x="8435" y="13922"/>
                  </a:cubicBezTo>
                  <a:close/>
                  <a:moveTo>
                    <a:pt x="8006" y="14845"/>
                  </a:moveTo>
                  <a:cubicBezTo>
                    <a:pt x="8073" y="14878"/>
                    <a:pt x="8073" y="14978"/>
                    <a:pt x="8073" y="15045"/>
                  </a:cubicBezTo>
                  <a:cubicBezTo>
                    <a:pt x="8073" y="15045"/>
                    <a:pt x="8206" y="15112"/>
                    <a:pt x="8173" y="15178"/>
                  </a:cubicBezTo>
                  <a:cubicBezTo>
                    <a:pt x="8039" y="15178"/>
                    <a:pt x="7906" y="14978"/>
                    <a:pt x="7973" y="14845"/>
                  </a:cubicBezTo>
                  <a:close/>
                  <a:moveTo>
                    <a:pt x="8907" y="15645"/>
                  </a:moveTo>
                  <a:lnTo>
                    <a:pt x="8907" y="15645"/>
                  </a:lnTo>
                  <a:cubicBezTo>
                    <a:pt x="9007" y="15679"/>
                    <a:pt x="9007" y="15846"/>
                    <a:pt x="8973" y="15946"/>
                  </a:cubicBezTo>
                  <a:cubicBezTo>
                    <a:pt x="8873" y="15879"/>
                    <a:pt x="8873" y="15712"/>
                    <a:pt x="8907" y="15645"/>
                  </a:cubicBezTo>
                  <a:close/>
                  <a:moveTo>
                    <a:pt x="21282" y="1"/>
                  </a:moveTo>
                  <a:cubicBezTo>
                    <a:pt x="21216" y="1"/>
                    <a:pt x="21182" y="34"/>
                    <a:pt x="21082" y="101"/>
                  </a:cubicBezTo>
                  <a:cubicBezTo>
                    <a:pt x="20949" y="134"/>
                    <a:pt x="20849" y="134"/>
                    <a:pt x="20749" y="134"/>
                  </a:cubicBezTo>
                  <a:cubicBezTo>
                    <a:pt x="20648" y="134"/>
                    <a:pt x="20586" y="78"/>
                    <a:pt x="20505" y="78"/>
                  </a:cubicBezTo>
                  <a:cubicBezTo>
                    <a:pt x="20477" y="78"/>
                    <a:pt x="20448" y="84"/>
                    <a:pt x="20415" y="101"/>
                  </a:cubicBezTo>
                  <a:cubicBezTo>
                    <a:pt x="20382" y="101"/>
                    <a:pt x="20348" y="134"/>
                    <a:pt x="20282" y="134"/>
                  </a:cubicBezTo>
                  <a:cubicBezTo>
                    <a:pt x="20215" y="134"/>
                    <a:pt x="20181" y="134"/>
                    <a:pt x="20115" y="168"/>
                  </a:cubicBezTo>
                  <a:cubicBezTo>
                    <a:pt x="20081" y="201"/>
                    <a:pt x="20181" y="234"/>
                    <a:pt x="20115" y="301"/>
                  </a:cubicBezTo>
                  <a:cubicBezTo>
                    <a:pt x="20095" y="308"/>
                    <a:pt x="20072" y="310"/>
                    <a:pt x="20048" y="310"/>
                  </a:cubicBezTo>
                  <a:cubicBezTo>
                    <a:pt x="19951" y="310"/>
                    <a:pt x="19828" y="268"/>
                    <a:pt x="19748" y="268"/>
                  </a:cubicBezTo>
                  <a:cubicBezTo>
                    <a:pt x="19681" y="268"/>
                    <a:pt x="19681" y="335"/>
                    <a:pt x="19614" y="335"/>
                  </a:cubicBezTo>
                  <a:lnTo>
                    <a:pt x="19548" y="335"/>
                  </a:lnTo>
                  <a:cubicBezTo>
                    <a:pt x="19381" y="368"/>
                    <a:pt x="19181" y="468"/>
                    <a:pt x="19014" y="468"/>
                  </a:cubicBezTo>
                  <a:cubicBezTo>
                    <a:pt x="18881" y="468"/>
                    <a:pt x="18847" y="435"/>
                    <a:pt x="18714" y="368"/>
                  </a:cubicBezTo>
                  <a:cubicBezTo>
                    <a:pt x="18686" y="363"/>
                    <a:pt x="18657" y="361"/>
                    <a:pt x="18626" y="361"/>
                  </a:cubicBezTo>
                  <a:cubicBezTo>
                    <a:pt x="18441" y="361"/>
                    <a:pt x="18223" y="439"/>
                    <a:pt x="18080" y="468"/>
                  </a:cubicBezTo>
                  <a:cubicBezTo>
                    <a:pt x="18013" y="501"/>
                    <a:pt x="17913" y="535"/>
                    <a:pt x="17846" y="535"/>
                  </a:cubicBezTo>
                  <a:lnTo>
                    <a:pt x="17680" y="535"/>
                  </a:lnTo>
                  <a:cubicBezTo>
                    <a:pt x="17580" y="535"/>
                    <a:pt x="17513" y="601"/>
                    <a:pt x="17413" y="601"/>
                  </a:cubicBezTo>
                  <a:cubicBezTo>
                    <a:pt x="17346" y="601"/>
                    <a:pt x="17246" y="501"/>
                    <a:pt x="17179" y="501"/>
                  </a:cubicBezTo>
                  <a:cubicBezTo>
                    <a:pt x="17079" y="501"/>
                    <a:pt x="17013" y="535"/>
                    <a:pt x="16912" y="535"/>
                  </a:cubicBezTo>
                  <a:cubicBezTo>
                    <a:pt x="16679" y="601"/>
                    <a:pt x="16412" y="635"/>
                    <a:pt x="16179" y="701"/>
                  </a:cubicBezTo>
                  <a:cubicBezTo>
                    <a:pt x="16112" y="768"/>
                    <a:pt x="16179" y="802"/>
                    <a:pt x="16112" y="835"/>
                  </a:cubicBezTo>
                  <a:cubicBezTo>
                    <a:pt x="16012" y="935"/>
                    <a:pt x="15712" y="935"/>
                    <a:pt x="15545" y="968"/>
                  </a:cubicBezTo>
                  <a:cubicBezTo>
                    <a:pt x="15511" y="1002"/>
                    <a:pt x="15511" y="1035"/>
                    <a:pt x="15445" y="1102"/>
                  </a:cubicBezTo>
                  <a:cubicBezTo>
                    <a:pt x="15411" y="1102"/>
                    <a:pt x="15278" y="1102"/>
                    <a:pt x="15245" y="1035"/>
                  </a:cubicBezTo>
                  <a:cubicBezTo>
                    <a:pt x="15211" y="1035"/>
                    <a:pt x="15178" y="968"/>
                    <a:pt x="15078" y="968"/>
                  </a:cubicBezTo>
                  <a:cubicBezTo>
                    <a:pt x="15011" y="935"/>
                    <a:pt x="14878" y="868"/>
                    <a:pt x="14844" y="868"/>
                  </a:cubicBezTo>
                  <a:cubicBezTo>
                    <a:pt x="14711" y="868"/>
                    <a:pt x="14544" y="968"/>
                    <a:pt x="14411" y="968"/>
                  </a:cubicBezTo>
                  <a:lnTo>
                    <a:pt x="14277" y="968"/>
                  </a:lnTo>
                  <a:cubicBezTo>
                    <a:pt x="14211" y="1002"/>
                    <a:pt x="14177" y="1102"/>
                    <a:pt x="14077" y="1102"/>
                  </a:cubicBezTo>
                  <a:lnTo>
                    <a:pt x="13910" y="1102"/>
                  </a:lnTo>
                  <a:cubicBezTo>
                    <a:pt x="13877" y="1102"/>
                    <a:pt x="13844" y="1135"/>
                    <a:pt x="13777" y="1135"/>
                  </a:cubicBezTo>
                  <a:cubicBezTo>
                    <a:pt x="13755" y="1135"/>
                    <a:pt x="13732" y="1120"/>
                    <a:pt x="13710" y="1120"/>
                  </a:cubicBezTo>
                  <a:cubicBezTo>
                    <a:pt x="13699" y="1120"/>
                    <a:pt x="13688" y="1124"/>
                    <a:pt x="13677" y="1135"/>
                  </a:cubicBezTo>
                  <a:cubicBezTo>
                    <a:pt x="13577" y="1135"/>
                    <a:pt x="13443" y="1168"/>
                    <a:pt x="13377" y="1168"/>
                  </a:cubicBezTo>
                  <a:cubicBezTo>
                    <a:pt x="13277" y="1168"/>
                    <a:pt x="13243" y="1202"/>
                    <a:pt x="13176" y="1202"/>
                  </a:cubicBezTo>
                  <a:cubicBezTo>
                    <a:pt x="13043" y="1202"/>
                    <a:pt x="13010" y="1135"/>
                    <a:pt x="12910" y="1135"/>
                  </a:cubicBezTo>
                  <a:cubicBezTo>
                    <a:pt x="12876" y="1002"/>
                    <a:pt x="12776" y="1035"/>
                    <a:pt x="12676" y="1002"/>
                  </a:cubicBezTo>
                  <a:cubicBezTo>
                    <a:pt x="12609" y="1002"/>
                    <a:pt x="12576" y="968"/>
                    <a:pt x="12576" y="968"/>
                  </a:cubicBezTo>
                  <a:cubicBezTo>
                    <a:pt x="12409" y="968"/>
                    <a:pt x="12242" y="1035"/>
                    <a:pt x="12076" y="1035"/>
                  </a:cubicBezTo>
                  <a:cubicBezTo>
                    <a:pt x="12042" y="1035"/>
                    <a:pt x="11942" y="1002"/>
                    <a:pt x="11909" y="1002"/>
                  </a:cubicBezTo>
                  <a:cubicBezTo>
                    <a:pt x="11842" y="1002"/>
                    <a:pt x="11775" y="1035"/>
                    <a:pt x="11709" y="1102"/>
                  </a:cubicBezTo>
                  <a:cubicBezTo>
                    <a:pt x="11609" y="1135"/>
                    <a:pt x="11542" y="1135"/>
                    <a:pt x="11442" y="1135"/>
                  </a:cubicBezTo>
                  <a:cubicBezTo>
                    <a:pt x="11409" y="1168"/>
                    <a:pt x="11375" y="1202"/>
                    <a:pt x="11342" y="1202"/>
                  </a:cubicBezTo>
                  <a:cubicBezTo>
                    <a:pt x="11275" y="1269"/>
                    <a:pt x="11242" y="1269"/>
                    <a:pt x="11208" y="1302"/>
                  </a:cubicBezTo>
                  <a:cubicBezTo>
                    <a:pt x="11142" y="1302"/>
                    <a:pt x="11090" y="1287"/>
                    <a:pt x="11033" y="1287"/>
                  </a:cubicBezTo>
                  <a:cubicBezTo>
                    <a:pt x="11005" y="1287"/>
                    <a:pt x="10975" y="1291"/>
                    <a:pt x="10942" y="1302"/>
                  </a:cubicBezTo>
                  <a:cubicBezTo>
                    <a:pt x="10875" y="1335"/>
                    <a:pt x="10775" y="1435"/>
                    <a:pt x="10708" y="1469"/>
                  </a:cubicBezTo>
                  <a:cubicBezTo>
                    <a:pt x="10541" y="1535"/>
                    <a:pt x="10374" y="1602"/>
                    <a:pt x="10274" y="1669"/>
                  </a:cubicBezTo>
                  <a:cubicBezTo>
                    <a:pt x="10241" y="1702"/>
                    <a:pt x="10341" y="1702"/>
                    <a:pt x="10341" y="1802"/>
                  </a:cubicBezTo>
                  <a:cubicBezTo>
                    <a:pt x="10208" y="1869"/>
                    <a:pt x="10008" y="1869"/>
                    <a:pt x="9907" y="1969"/>
                  </a:cubicBezTo>
                  <a:cubicBezTo>
                    <a:pt x="9907" y="2002"/>
                    <a:pt x="10008" y="2036"/>
                    <a:pt x="9907" y="2102"/>
                  </a:cubicBezTo>
                  <a:lnTo>
                    <a:pt x="9741" y="2102"/>
                  </a:lnTo>
                  <a:cubicBezTo>
                    <a:pt x="9674" y="2136"/>
                    <a:pt x="9607" y="2269"/>
                    <a:pt x="9574" y="2269"/>
                  </a:cubicBezTo>
                  <a:cubicBezTo>
                    <a:pt x="9545" y="2269"/>
                    <a:pt x="9468" y="2196"/>
                    <a:pt x="9425" y="2196"/>
                  </a:cubicBezTo>
                  <a:cubicBezTo>
                    <a:pt x="9418" y="2196"/>
                    <a:pt x="9412" y="2198"/>
                    <a:pt x="9407" y="2203"/>
                  </a:cubicBezTo>
                  <a:cubicBezTo>
                    <a:pt x="9340" y="2203"/>
                    <a:pt x="9340" y="2369"/>
                    <a:pt x="9274" y="2369"/>
                  </a:cubicBezTo>
                  <a:cubicBezTo>
                    <a:pt x="9207" y="2369"/>
                    <a:pt x="9207" y="2303"/>
                    <a:pt x="9174" y="2269"/>
                  </a:cubicBezTo>
                  <a:cubicBezTo>
                    <a:pt x="9132" y="2227"/>
                    <a:pt x="9066" y="2209"/>
                    <a:pt x="9000" y="2209"/>
                  </a:cubicBezTo>
                  <a:cubicBezTo>
                    <a:pt x="8907" y="2209"/>
                    <a:pt x="8812" y="2244"/>
                    <a:pt x="8773" y="2303"/>
                  </a:cubicBezTo>
                  <a:cubicBezTo>
                    <a:pt x="8773" y="2336"/>
                    <a:pt x="8707" y="2503"/>
                    <a:pt x="8707" y="2503"/>
                  </a:cubicBezTo>
                  <a:cubicBezTo>
                    <a:pt x="8707" y="2536"/>
                    <a:pt x="8840" y="2636"/>
                    <a:pt x="8840" y="2670"/>
                  </a:cubicBezTo>
                  <a:cubicBezTo>
                    <a:pt x="8862" y="2681"/>
                    <a:pt x="8892" y="2681"/>
                    <a:pt x="8923" y="2681"/>
                  </a:cubicBezTo>
                  <a:cubicBezTo>
                    <a:pt x="8985" y="2681"/>
                    <a:pt x="9051" y="2681"/>
                    <a:pt x="9074" y="2770"/>
                  </a:cubicBezTo>
                  <a:cubicBezTo>
                    <a:pt x="9018" y="2781"/>
                    <a:pt x="8959" y="2784"/>
                    <a:pt x="8897" y="2784"/>
                  </a:cubicBezTo>
                  <a:cubicBezTo>
                    <a:pt x="8773" y="2784"/>
                    <a:pt x="8640" y="2770"/>
                    <a:pt x="8506" y="2770"/>
                  </a:cubicBezTo>
                  <a:cubicBezTo>
                    <a:pt x="8373" y="2770"/>
                    <a:pt x="8240" y="2803"/>
                    <a:pt x="8073" y="2836"/>
                  </a:cubicBezTo>
                  <a:cubicBezTo>
                    <a:pt x="8039" y="2870"/>
                    <a:pt x="8206" y="2936"/>
                    <a:pt x="8173" y="2970"/>
                  </a:cubicBezTo>
                  <a:cubicBezTo>
                    <a:pt x="8151" y="2981"/>
                    <a:pt x="8128" y="2985"/>
                    <a:pt x="8107" y="2985"/>
                  </a:cubicBezTo>
                  <a:cubicBezTo>
                    <a:pt x="8065" y="2985"/>
                    <a:pt x="8028" y="2970"/>
                    <a:pt x="8006" y="2970"/>
                  </a:cubicBezTo>
                  <a:cubicBezTo>
                    <a:pt x="7906" y="2970"/>
                    <a:pt x="7873" y="3036"/>
                    <a:pt x="7773" y="3036"/>
                  </a:cubicBezTo>
                  <a:cubicBezTo>
                    <a:pt x="7739" y="3036"/>
                    <a:pt x="7706" y="3036"/>
                    <a:pt x="7673" y="3103"/>
                  </a:cubicBezTo>
                  <a:cubicBezTo>
                    <a:pt x="7606" y="3103"/>
                    <a:pt x="7572" y="3137"/>
                    <a:pt x="7539" y="3137"/>
                  </a:cubicBezTo>
                  <a:cubicBezTo>
                    <a:pt x="7439" y="3137"/>
                    <a:pt x="7406" y="3103"/>
                    <a:pt x="7372" y="3103"/>
                  </a:cubicBezTo>
                  <a:cubicBezTo>
                    <a:pt x="7339" y="3103"/>
                    <a:pt x="7272" y="3137"/>
                    <a:pt x="7239" y="3170"/>
                  </a:cubicBezTo>
                  <a:cubicBezTo>
                    <a:pt x="7206" y="3170"/>
                    <a:pt x="7172" y="3170"/>
                    <a:pt x="7105" y="3203"/>
                  </a:cubicBezTo>
                  <a:cubicBezTo>
                    <a:pt x="7072" y="3203"/>
                    <a:pt x="7039" y="3303"/>
                    <a:pt x="7005" y="3303"/>
                  </a:cubicBezTo>
                  <a:cubicBezTo>
                    <a:pt x="6939" y="3337"/>
                    <a:pt x="6905" y="3337"/>
                    <a:pt x="6872" y="3337"/>
                  </a:cubicBezTo>
                  <a:cubicBezTo>
                    <a:pt x="6772" y="3370"/>
                    <a:pt x="6772" y="3470"/>
                    <a:pt x="6705" y="3503"/>
                  </a:cubicBezTo>
                  <a:cubicBezTo>
                    <a:pt x="6672" y="3503"/>
                    <a:pt x="6572" y="3503"/>
                    <a:pt x="6538" y="3470"/>
                  </a:cubicBezTo>
                  <a:cubicBezTo>
                    <a:pt x="6538" y="3437"/>
                    <a:pt x="6572" y="3437"/>
                    <a:pt x="6538" y="3337"/>
                  </a:cubicBezTo>
                  <a:cubicBezTo>
                    <a:pt x="6525" y="3323"/>
                    <a:pt x="6488" y="3315"/>
                    <a:pt x="6450" y="3315"/>
                  </a:cubicBezTo>
                  <a:cubicBezTo>
                    <a:pt x="6395" y="3315"/>
                    <a:pt x="6338" y="3331"/>
                    <a:pt x="6338" y="3370"/>
                  </a:cubicBezTo>
                  <a:cubicBezTo>
                    <a:pt x="6272" y="3470"/>
                    <a:pt x="6405" y="3503"/>
                    <a:pt x="6405" y="3604"/>
                  </a:cubicBezTo>
                  <a:lnTo>
                    <a:pt x="6372" y="3637"/>
                  </a:lnTo>
                  <a:cubicBezTo>
                    <a:pt x="6349" y="3632"/>
                    <a:pt x="6328" y="3630"/>
                    <a:pt x="6308" y="3630"/>
                  </a:cubicBezTo>
                  <a:cubicBezTo>
                    <a:pt x="6178" y="3630"/>
                    <a:pt x="6091" y="3717"/>
                    <a:pt x="6005" y="3804"/>
                  </a:cubicBezTo>
                  <a:cubicBezTo>
                    <a:pt x="6005" y="3837"/>
                    <a:pt x="6038" y="3937"/>
                    <a:pt x="5938" y="3937"/>
                  </a:cubicBezTo>
                  <a:cubicBezTo>
                    <a:pt x="5922" y="3942"/>
                    <a:pt x="5906" y="3944"/>
                    <a:pt x="5889" y="3944"/>
                  </a:cubicBezTo>
                  <a:cubicBezTo>
                    <a:pt x="5837" y="3944"/>
                    <a:pt x="5781" y="3925"/>
                    <a:pt x="5738" y="3925"/>
                  </a:cubicBezTo>
                  <a:cubicBezTo>
                    <a:pt x="5707" y="3925"/>
                    <a:pt x="5683" y="3935"/>
                    <a:pt x="5671" y="3970"/>
                  </a:cubicBezTo>
                  <a:cubicBezTo>
                    <a:pt x="5671" y="4004"/>
                    <a:pt x="5696" y="4004"/>
                    <a:pt x="5721" y="4004"/>
                  </a:cubicBezTo>
                  <a:cubicBezTo>
                    <a:pt x="5746" y="4004"/>
                    <a:pt x="5771" y="4004"/>
                    <a:pt x="5771" y="4037"/>
                  </a:cubicBezTo>
                  <a:cubicBezTo>
                    <a:pt x="5731" y="4061"/>
                    <a:pt x="5688" y="4072"/>
                    <a:pt x="5644" y="4072"/>
                  </a:cubicBezTo>
                  <a:cubicBezTo>
                    <a:pt x="5504" y="4072"/>
                    <a:pt x="5363" y="3964"/>
                    <a:pt x="5338" y="3837"/>
                  </a:cubicBezTo>
                  <a:cubicBezTo>
                    <a:pt x="5438" y="3770"/>
                    <a:pt x="5671" y="3804"/>
                    <a:pt x="5771" y="3770"/>
                  </a:cubicBezTo>
                  <a:cubicBezTo>
                    <a:pt x="5871" y="3770"/>
                    <a:pt x="6038" y="3670"/>
                    <a:pt x="6005" y="3537"/>
                  </a:cubicBezTo>
                  <a:cubicBezTo>
                    <a:pt x="5938" y="3470"/>
                    <a:pt x="5738" y="3470"/>
                    <a:pt x="5671" y="3470"/>
                  </a:cubicBezTo>
                  <a:cubicBezTo>
                    <a:pt x="5538" y="3470"/>
                    <a:pt x="5404" y="3437"/>
                    <a:pt x="5271" y="3437"/>
                  </a:cubicBezTo>
                  <a:cubicBezTo>
                    <a:pt x="5237" y="3437"/>
                    <a:pt x="5204" y="3470"/>
                    <a:pt x="5171" y="3470"/>
                  </a:cubicBezTo>
                  <a:cubicBezTo>
                    <a:pt x="5082" y="3470"/>
                    <a:pt x="5008" y="3455"/>
                    <a:pt x="4948" y="3455"/>
                  </a:cubicBezTo>
                  <a:cubicBezTo>
                    <a:pt x="4919" y="3455"/>
                    <a:pt x="4893" y="3459"/>
                    <a:pt x="4871" y="3470"/>
                  </a:cubicBezTo>
                  <a:cubicBezTo>
                    <a:pt x="4837" y="3470"/>
                    <a:pt x="4770" y="3503"/>
                    <a:pt x="4737" y="3503"/>
                  </a:cubicBezTo>
                  <a:cubicBezTo>
                    <a:pt x="4670" y="3503"/>
                    <a:pt x="4670" y="3437"/>
                    <a:pt x="4570" y="3437"/>
                  </a:cubicBezTo>
                  <a:cubicBezTo>
                    <a:pt x="4538" y="3421"/>
                    <a:pt x="4508" y="3414"/>
                    <a:pt x="4479" y="3414"/>
                  </a:cubicBezTo>
                  <a:cubicBezTo>
                    <a:pt x="4387" y="3414"/>
                    <a:pt x="4305" y="3478"/>
                    <a:pt x="4203" y="3503"/>
                  </a:cubicBezTo>
                  <a:cubicBezTo>
                    <a:pt x="4103" y="3503"/>
                    <a:pt x="4037" y="3503"/>
                    <a:pt x="4003" y="3537"/>
                  </a:cubicBezTo>
                  <a:cubicBezTo>
                    <a:pt x="3937" y="3537"/>
                    <a:pt x="3903" y="3604"/>
                    <a:pt x="3903" y="3604"/>
                  </a:cubicBezTo>
                  <a:lnTo>
                    <a:pt x="3836" y="3604"/>
                  </a:lnTo>
                  <a:cubicBezTo>
                    <a:pt x="3770" y="3604"/>
                    <a:pt x="3736" y="3670"/>
                    <a:pt x="3703" y="3704"/>
                  </a:cubicBezTo>
                  <a:cubicBezTo>
                    <a:pt x="3603" y="3770"/>
                    <a:pt x="3536" y="3804"/>
                    <a:pt x="3403" y="3837"/>
                  </a:cubicBezTo>
                  <a:cubicBezTo>
                    <a:pt x="3336" y="3870"/>
                    <a:pt x="3269" y="4004"/>
                    <a:pt x="3203" y="4037"/>
                  </a:cubicBezTo>
                  <a:cubicBezTo>
                    <a:pt x="3169" y="4104"/>
                    <a:pt x="3036" y="4037"/>
                    <a:pt x="3036" y="4137"/>
                  </a:cubicBezTo>
                  <a:cubicBezTo>
                    <a:pt x="3036" y="4204"/>
                    <a:pt x="3103" y="4204"/>
                    <a:pt x="3069" y="4271"/>
                  </a:cubicBezTo>
                  <a:cubicBezTo>
                    <a:pt x="3036" y="4371"/>
                    <a:pt x="2902" y="4437"/>
                    <a:pt x="2869" y="4538"/>
                  </a:cubicBezTo>
                  <a:cubicBezTo>
                    <a:pt x="2869" y="4604"/>
                    <a:pt x="2869" y="4638"/>
                    <a:pt x="2836" y="4638"/>
                  </a:cubicBezTo>
                  <a:cubicBezTo>
                    <a:pt x="2836" y="4671"/>
                    <a:pt x="2736" y="4704"/>
                    <a:pt x="2736" y="4771"/>
                  </a:cubicBezTo>
                  <a:cubicBezTo>
                    <a:pt x="2702" y="4804"/>
                    <a:pt x="2736" y="4838"/>
                    <a:pt x="2702" y="4871"/>
                  </a:cubicBezTo>
                  <a:cubicBezTo>
                    <a:pt x="2602" y="4938"/>
                    <a:pt x="2536" y="4938"/>
                    <a:pt x="2435" y="4971"/>
                  </a:cubicBezTo>
                  <a:cubicBezTo>
                    <a:pt x="2402" y="5005"/>
                    <a:pt x="2402" y="5038"/>
                    <a:pt x="2369" y="5105"/>
                  </a:cubicBezTo>
                  <a:cubicBezTo>
                    <a:pt x="2269" y="5171"/>
                    <a:pt x="2102" y="5205"/>
                    <a:pt x="2069" y="5338"/>
                  </a:cubicBezTo>
                  <a:cubicBezTo>
                    <a:pt x="2069" y="5438"/>
                    <a:pt x="2102" y="5505"/>
                    <a:pt x="2169" y="5538"/>
                  </a:cubicBezTo>
                  <a:cubicBezTo>
                    <a:pt x="2169" y="5605"/>
                    <a:pt x="2169" y="5638"/>
                    <a:pt x="2202" y="5672"/>
                  </a:cubicBezTo>
                  <a:cubicBezTo>
                    <a:pt x="2227" y="5747"/>
                    <a:pt x="2308" y="5784"/>
                    <a:pt x="2404" y="5784"/>
                  </a:cubicBezTo>
                  <a:cubicBezTo>
                    <a:pt x="2435" y="5784"/>
                    <a:pt x="2469" y="5780"/>
                    <a:pt x="2502" y="5772"/>
                  </a:cubicBezTo>
                  <a:cubicBezTo>
                    <a:pt x="2669" y="5705"/>
                    <a:pt x="2736" y="5505"/>
                    <a:pt x="2869" y="5505"/>
                  </a:cubicBezTo>
                  <a:cubicBezTo>
                    <a:pt x="2936" y="5505"/>
                    <a:pt x="2936" y="5605"/>
                    <a:pt x="3003" y="5638"/>
                  </a:cubicBezTo>
                  <a:cubicBezTo>
                    <a:pt x="3036" y="5672"/>
                    <a:pt x="3203" y="5705"/>
                    <a:pt x="3203" y="5838"/>
                  </a:cubicBezTo>
                  <a:cubicBezTo>
                    <a:pt x="3203" y="5939"/>
                    <a:pt x="3036" y="5972"/>
                    <a:pt x="3003" y="6005"/>
                  </a:cubicBezTo>
                  <a:cubicBezTo>
                    <a:pt x="2936" y="5939"/>
                    <a:pt x="2936" y="5805"/>
                    <a:pt x="2902" y="5772"/>
                  </a:cubicBezTo>
                  <a:cubicBezTo>
                    <a:pt x="2769" y="5838"/>
                    <a:pt x="2702" y="5838"/>
                    <a:pt x="2702" y="5972"/>
                  </a:cubicBezTo>
                  <a:cubicBezTo>
                    <a:pt x="2702" y="6105"/>
                    <a:pt x="2836" y="6172"/>
                    <a:pt x="2836" y="6305"/>
                  </a:cubicBezTo>
                  <a:cubicBezTo>
                    <a:pt x="2836" y="6439"/>
                    <a:pt x="2569" y="6439"/>
                    <a:pt x="2435" y="6472"/>
                  </a:cubicBezTo>
                  <a:cubicBezTo>
                    <a:pt x="2369" y="6506"/>
                    <a:pt x="2369" y="6606"/>
                    <a:pt x="2335" y="6706"/>
                  </a:cubicBezTo>
                  <a:cubicBezTo>
                    <a:pt x="2269" y="6806"/>
                    <a:pt x="2202" y="6873"/>
                    <a:pt x="2169" y="6939"/>
                  </a:cubicBezTo>
                  <a:cubicBezTo>
                    <a:pt x="2102" y="6973"/>
                    <a:pt x="2069" y="6973"/>
                    <a:pt x="2069" y="6973"/>
                  </a:cubicBezTo>
                  <a:cubicBezTo>
                    <a:pt x="2035" y="7006"/>
                    <a:pt x="2035" y="7106"/>
                    <a:pt x="2002" y="7139"/>
                  </a:cubicBezTo>
                  <a:cubicBezTo>
                    <a:pt x="1935" y="7173"/>
                    <a:pt x="1835" y="7273"/>
                    <a:pt x="1768" y="7306"/>
                  </a:cubicBezTo>
                  <a:cubicBezTo>
                    <a:pt x="1746" y="7306"/>
                    <a:pt x="1724" y="7291"/>
                    <a:pt x="1702" y="7291"/>
                  </a:cubicBezTo>
                  <a:cubicBezTo>
                    <a:pt x="1690" y="7291"/>
                    <a:pt x="1679" y="7295"/>
                    <a:pt x="1668" y="7306"/>
                  </a:cubicBezTo>
                  <a:cubicBezTo>
                    <a:pt x="1602" y="7340"/>
                    <a:pt x="1668" y="7440"/>
                    <a:pt x="1568" y="7473"/>
                  </a:cubicBezTo>
                  <a:cubicBezTo>
                    <a:pt x="1501" y="7540"/>
                    <a:pt x="1235" y="7440"/>
                    <a:pt x="1235" y="7606"/>
                  </a:cubicBezTo>
                  <a:cubicBezTo>
                    <a:pt x="1335" y="7673"/>
                    <a:pt x="1401" y="7640"/>
                    <a:pt x="1535" y="7673"/>
                  </a:cubicBezTo>
                  <a:cubicBezTo>
                    <a:pt x="1568" y="7706"/>
                    <a:pt x="1735" y="7807"/>
                    <a:pt x="1735" y="7873"/>
                  </a:cubicBezTo>
                  <a:cubicBezTo>
                    <a:pt x="1768" y="7940"/>
                    <a:pt x="1768" y="8140"/>
                    <a:pt x="1768" y="8173"/>
                  </a:cubicBezTo>
                  <a:cubicBezTo>
                    <a:pt x="1735" y="8307"/>
                    <a:pt x="1602" y="8307"/>
                    <a:pt x="1501" y="8340"/>
                  </a:cubicBezTo>
                  <a:cubicBezTo>
                    <a:pt x="1435" y="8340"/>
                    <a:pt x="1401" y="8374"/>
                    <a:pt x="1368" y="8374"/>
                  </a:cubicBezTo>
                  <a:cubicBezTo>
                    <a:pt x="1101" y="8440"/>
                    <a:pt x="834" y="8374"/>
                    <a:pt x="734" y="8607"/>
                  </a:cubicBezTo>
                  <a:cubicBezTo>
                    <a:pt x="768" y="8707"/>
                    <a:pt x="834" y="8807"/>
                    <a:pt x="834" y="8974"/>
                  </a:cubicBezTo>
                  <a:cubicBezTo>
                    <a:pt x="834" y="9041"/>
                    <a:pt x="734" y="9174"/>
                    <a:pt x="768" y="9274"/>
                  </a:cubicBezTo>
                  <a:cubicBezTo>
                    <a:pt x="768" y="9308"/>
                    <a:pt x="868" y="9341"/>
                    <a:pt x="868" y="9374"/>
                  </a:cubicBezTo>
                  <a:cubicBezTo>
                    <a:pt x="868" y="9441"/>
                    <a:pt x="868" y="9474"/>
                    <a:pt x="901" y="9508"/>
                  </a:cubicBezTo>
                  <a:cubicBezTo>
                    <a:pt x="910" y="9535"/>
                    <a:pt x="927" y="9545"/>
                    <a:pt x="948" y="9545"/>
                  </a:cubicBezTo>
                  <a:cubicBezTo>
                    <a:pt x="1005" y="9545"/>
                    <a:pt x="1095" y="9474"/>
                    <a:pt x="1168" y="9474"/>
                  </a:cubicBezTo>
                  <a:cubicBezTo>
                    <a:pt x="1235" y="9474"/>
                    <a:pt x="1335" y="9541"/>
                    <a:pt x="1368" y="9641"/>
                  </a:cubicBezTo>
                  <a:cubicBezTo>
                    <a:pt x="1368" y="9675"/>
                    <a:pt x="1335" y="9808"/>
                    <a:pt x="1335" y="9841"/>
                  </a:cubicBezTo>
                  <a:cubicBezTo>
                    <a:pt x="1268" y="9975"/>
                    <a:pt x="1201" y="10008"/>
                    <a:pt x="1068" y="10108"/>
                  </a:cubicBezTo>
                  <a:cubicBezTo>
                    <a:pt x="1001" y="10175"/>
                    <a:pt x="1001" y="10275"/>
                    <a:pt x="934" y="10342"/>
                  </a:cubicBezTo>
                  <a:cubicBezTo>
                    <a:pt x="901" y="10475"/>
                    <a:pt x="901" y="10508"/>
                    <a:pt x="934" y="10642"/>
                  </a:cubicBezTo>
                  <a:cubicBezTo>
                    <a:pt x="901" y="10809"/>
                    <a:pt x="834" y="10942"/>
                    <a:pt x="668" y="11009"/>
                  </a:cubicBezTo>
                  <a:cubicBezTo>
                    <a:pt x="601" y="11042"/>
                    <a:pt x="567" y="11042"/>
                    <a:pt x="534" y="11109"/>
                  </a:cubicBezTo>
                  <a:cubicBezTo>
                    <a:pt x="501" y="11142"/>
                    <a:pt x="501" y="11176"/>
                    <a:pt x="434" y="11276"/>
                  </a:cubicBezTo>
                  <a:cubicBezTo>
                    <a:pt x="401" y="11342"/>
                    <a:pt x="367" y="11376"/>
                    <a:pt x="334" y="11442"/>
                  </a:cubicBezTo>
                  <a:cubicBezTo>
                    <a:pt x="334" y="11476"/>
                    <a:pt x="334" y="11543"/>
                    <a:pt x="267" y="11576"/>
                  </a:cubicBezTo>
                  <a:cubicBezTo>
                    <a:pt x="267" y="11676"/>
                    <a:pt x="201" y="11709"/>
                    <a:pt x="167" y="11809"/>
                  </a:cubicBezTo>
                  <a:cubicBezTo>
                    <a:pt x="167" y="11843"/>
                    <a:pt x="167" y="11909"/>
                    <a:pt x="100" y="11976"/>
                  </a:cubicBezTo>
                  <a:cubicBezTo>
                    <a:pt x="67" y="12076"/>
                    <a:pt x="0" y="12176"/>
                    <a:pt x="34" y="12243"/>
                  </a:cubicBezTo>
                  <a:cubicBezTo>
                    <a:pt x="67" y="12343"/>
                    <a:pt x="167" y="12343"/>
                    <a:pt x="167" y="12376"/>
                  </a:cubicBezTo>
                  <a:lnTo>
                    <a:pt x="167" y="12510"/>
                  </a:lnTo>
                  <a:cubicBezTo>
                    <a:pt x="167" y="12577"/>
                    <a:pt x="234" y="12577"/>
                    <a:pt x="234" y="12677"/>
                  </a:cubicBezTo>
                  <a:cubicBezTo>
                    <a:pt x="267" y="12810"/>
                    <a:pt x="234" y="12843"/>
                    <a:pt x="234" y="12977"/>
                  </a:cubicBezTo>
                  <a:lnTo>
                    <a:pt x="234" y="13077"/>
                  </a:lnTo>
                  <a:cubicBezTo>
                    <a:pt x="234" y="13177"/>
                    <a:pt x="167" y="13210"/>
                    <a:pt x="167" y="13310"/>
                  </a:cubicBezTo>
                  <a:cubicBezTo>
                    <a:pt x="167" y="13344"/>
                    <a:pt x="234" y="13377"/>
                    <a:pt x="234" y="13477"/>
                  </a:cubicBezTo>
                  <a:lnTo>
                    <a:pt x="234" y="13644"/>
                  </a:lnTo>
                  <a:cubicBezTo>
                    <a:pt x="267" y="13711"/>
                    <a:pt x="434" y="13811"/>
                    <a:pt x="534" y="13844"/>
                  </a:cubicBezTo>
                  <a:cubicBezTo>
                    <a:pt x="668" y="13911"/>
                    <a:pt x="768" y="13978"/>
                    <a:pt x="868" y="14044"/>
                  </a:cubicBezTo>
                  <a:cubicBezTo>
                    <a:pt x="901" y="14144"/>
                    <a:pt x="934" y="14211"/>
                    <a:pt x="1034" y="14311"/>
                  </a:cubicBezTo>
                  <a:cubicBezTo>
                    <a:pt x="1068" y="14345"/>
                    <a:pt x="1201" y="14345"/>
                    <a:pt x="1235" y="14378"/>
                  </a:cubicBezTo>
                  <a:cubicBezTo>
                    <a:pt x="1335" y="14411"/>
                    <a:pt x="1368" y="14411"/>
                    <a:pt x="1435" y="14478"/>
                  </a:cubicBezTo>
                  <a:cubicBezTo>
                    <a:pt x="1542" y="14505"/>
                    <a:pt x="1671" y="14596"/>
                    <a:pt x="1804" y="14596"/>
                  </a:cubicBezTo>
                  <a:cubicBezTo>
                    <a:pt x="1837" y="14596"/>
                    <a:pt x="1869" y="14591"/>
                    <a:pt x="1902" y="14578"/>
                  </a:cubicBezTo>
                  <a:cubicBezTo>
                    <a:pt x="2002" y="14545"/>
                    <a:pt x="2069" y="14478"/>
                    <a:pt x="2169" y="14411"/>
                  </a:cubicBezTo>
                  <a:cubicBezTo>
                    <a:pt x="2235" y="14378"/>
                    <a:pt x="2369" y="14345"/>
                    <a:pt x="2502" y="14345"/>
                  </a:cubicBezTo>
                  <a:lnTo>
                    <a:pt x="2736" y="14345"/>
                  </a:lnTo>
                  <a:cubicBezTo>
                    <a:pt x="2836" y="14311"/>
                    <a:pt x="2902" y="14211"/>
                    <a:pt x="3003" y="14178"/>
                  </a:cubicBezTo>
                  <a:cubicBezTo>
                    <a:pt x="3169" y="14044"/>
                    <a:pt x="3369" y="13911"/>
                    <a:pt x="3603" y="13878"/>
                  </a:cubicBezTo>
                  <a:cubicBezTo>
                    <a:pt x="3836" y="13878"/>
                    <a:pt x="3836" y="14078"/>
                    <a:pt x="4003" y="14144"/>
                  </a:cubicBezTo>
                  <a:cubicBezTo>
                    <a:pt x="4170" y="14144"/>
                    <a:pt x="4237" y="14011"/>
                    <a:pt x="4370" y="14011"/>
                  </a:cubicBezTo>
                  <a:cubicBezTo>
                    <a:pt x="4437" y="14011"/>
                    <a:pt x="4570" y="14144"/>
                    <a:pt x="4604" y="14178"/>
                  </a:cubicBezTo>
                  <a:cubicBezTo>
                    <a:pt x="4670" y="14244"/>
                    <a:pt x="4604" y="14378"/>
                    <a:pt x="4604" y="14411"/>
                  </a:cubicBezTo>
                  <a:cubicBezTo>
                    <a:pt x="4604" y="14511"/>
                    <a:pt x="4670" y="14645"/>
                    <a:pt x="4604" y="14711"/>
                  </a:cubicBezTo>
                  <a:cubicBezTo>
                    <a:pt x="4604" y="14778"/>
                    <a:pt x="4570" y="14812"/>
                    <a:pt x="4570" y="14845"/>
                  </a:cubicBezTo>
                  <a:cubicBezTo>
                    <a:pt x="4570" y="14878"/>
                    <a:pt x="4670" y="14978"/>
                    <a:pt x="4737" y="15012"/>
                  </a:cubicBezTo>
                  <a:cubicBezTo>
                    <a:pt x="4837" y="15045"/>
                    <a:pt x="4904" y="15078"/>
                    <a:pt x="5004" y="15178"/>
                  </a:cubicBezTo>
                  <a:cubicBezTo>
                    <a:pt x="5171" y="15312"/>
                    <a:pt x="5237" y="15412"/>
                    <a:pt x="5371" y="15579"/>
                  </a:cubicBezTo>
                  <a:cubicBezTo>
                    <a:pt x="5404" y="15645"/>
                    <a:pt x="5504" y="15746"/>
                    <a:pt x="5504" y="15812"/>
                  </a:cubicBezTo>
                  <a:lnTo>
                    <a:pt x="5504" y="15979"/>
                  </a:lnTo>
                  <a:cubicBezTo>
                    <a:pt x="5538" y="16079"/>
                    <a:pt x="5604" y="16079"/>
                    <a:pt x="5671" y="16213"/>
                  </a:cubicBezTo>
                  <a:cubicBezTo>
                    <a:pt x="5738" y="16413"/>
                    <a:pt x="5538" y="16546"/>
                    <a:pt x="5538" y="16746"/>
                  </a:cubicBezTo>
                  <a:cubicBezTo>
                    <a:pt x="5538" y="16813"/>
                    <a:pt x="5571" y="16846"/>
                    <a:pt x="5571" y="16880"/>
                  </a:cubicBezTo>
                  <a:cubicBezTo>
                    <a:pt x="5571" y="16980"/>
                    <a:pt x="5538" y="17013"/>
                    <a:pt x="5538" y="17046"/>
                  </a:cubicBezTo>
                  <a:cubicBezTo>
                    <a:pt x="5538" y="17080"/>
                    <a:pt x="5538" y="17213"/>
                    <a:pt x="5571" y="17313"/>
                  </a:cubicBezTo>
                  <a:cubicBezTo>
                    <a:pt x="5604" y="17380"/>
                    <a:pt x="5704" y="17480"/>
                    <a:pt x="5771" y="17513"/>
                  </a:cubicBezTo>
                  <a:cubicBezTo>
                    <a:pt x="5871" y="17580"/>
                    <a:pt x="5905" y="17714"/>
                    <a:pt x="6005" y="17814"/>
                  </a:cubicBezTo>
                  <a:cubicBezTo>
                    <a:pt x="6038" y="17847"/>
                    <a:pt x="6105" y="17880"/>
                    <a:pt x="6105" y="17914"/>
                  </a:cubicBezTo>
                  <a:cubicBezTo>
                    <a:pt x="6171" y="17980"/>
                    <a:pt x="6171" y="18081"/>
                    <a:pt x="6171" y="18147"/>
                  </a:cubicBezTo>
                  <a:cubicBezTo>
                    <a:pt x="6205" y="18181"/>
                    <a:pt x="6238" y="18247"/>
                    <a:pt x="6238" y="18314"/>
                  </a:cubicBezTo>
                  <a:cubicBezTo>
                    <a:pt x="6272" y="18481"/>
                    <a:pt x="6338" y="18581"/>
                    <a:pt x="6438" y="18714"/>
                  </a:cubicBezTo>
                  <a:cubicBezTo>
                    <a:pt x="6505" y="18748"/>
                    <a:pt x="6572" y="18814"/>
                    <a:pt x="6672" y="18881"/>
                  </a:cubicBezTo>
                  <a:cubicBezTo>
                    <a:pt x="6739" y="18981"/>
                    <a:pt x="6772" y="19048"/>
                    <a:pt x="6839" y="19148"/>
                  </a:cubicBezTo>
                  <a:cubicBezTo>
                    <a:pt x="6905" y="19215"/>
                    <a:pt x="7005" y="19248"/>
                    <a:pt x="7005" y="19348"/>
                  </a:cubicBezTo>
                  <a:cubicBezTo>
                    <a:pt x="7005" y="19381"/>
                    <a:pt x="6939" y="19415"/>
                    <a:pt x="7005" y="19515"/>
                  </a:cubicBezTo>
                  <a:cubicBezTo>
                    <a:pt x="7039" y="19648"/>
                    <a:pt x="7206" y="19715"/>
                    <a:pt x="7272" y="19715"/>
                  </a:cubicBezTo>
                  <a:cubicBezTo>
                    <a:pt x="7339" y="19715"/>
                    <a:pt x="7372" y="19648"/>
                    <a:pt x="7406" y="19648"/>
                  </a:cubicBezTo>
                  <a:lnTo>
                    <a:pt x="7506" y="19648"/>
                  </a:lnTo>
                  <a:cubicBezTo>
                    <a:pt x="7539" y="19648"/>
                    <a:pt x="7572" y="19548"/>
                    <a:pt x="7606" y="19548"/>
                  </a:cubicBezTo>
                  <a:cubicBezTo>
                    <a:pt x="7706" y="19515"/>
                    <a:pt x="7839" y="19515"/>
                    <a:pt x="7939" y="19482"/>
                  </a:cubicBezTo>
                  <a:cubicBezTo>
                    <a:pt x="8106" y="19415"/>
                    <a:pt x="8273" y="19315"/>
                    <a:pt x="8406" y="19181"/>
                  </a:cubicBezTo>
                  <a:cubicBezTo>
                    <a:pt x="8540" y="19048"/>
                    <a:pt x="8607" y="18914"/>
                    <a:pt x="8707" y="18814"/>
                  </a:cubicBezTo>
                  <a:cubicBezTo>
                    <a:pt x="8740" y="18714"/>
                    <a:pt x="8773" y="18581"/>
                    <a:pt x="8840" y="18514"/>
                  </a:cubicBezTo>
                  <a:cubicBezTo>
                    <a:pt x="8873" y="18447"/>
                    <a:pt x="8940" y="18381"/>
                    <a:pt x="8940" y="18314"/>
                  </a:cubicBezTo>
                  <a:cubicBezTo>
                    <a:pt x="8940" y="18247"/>
                    <a:pt x="9007" y="18114"/>
                    <a:pt x="9007" y="18047"/>
                  </a:cubicBezTo>
                  <a:cubicBezTo>
                    <a:pt x="9007" y="18014"/>
                    <a:pt x="8940" y="17980"/>
                    <a:pt x="8940" y="17914"/>
                  </a:cubicBezTo>
                  <a:cubicBezTo>
                    <a:pt x="8940" y="17747"/>
                    <a:pt x="9240" y="17714"/>
                    <a:pt x="9274" y="17547"/>
                  </a:cubicBezTo>
                  <a:cubicBezTo>
                    <a:pt x="9340" y="17413"/>
                    <a:pt x="9240" y="17213"/>
                    <a:pt x="9174" y="17147"/>
                  </a:cubicBezTo>
                  <a:cubicBezTo>
                    <a:pt x="9107" y="17080"/>
                    <a:pt x="9074" y="17013"/>
                    <a:pt x="9074" y="16980"/>
                  </a:cubicBezTo>
                  <a:cubicBezTo>
                    <a:pt x="9074" y="16880"/>
                    <a:pt x="9207" y="16780"/>
                    <a:pt x="9240" y="16680"/>
                  </a:cubicBezTo>
                  <a:cubicBezTo>
                    <a:pt x="9274" y="16613"/>
                    <a:pt x="9340" y="16513"/>
                    <a:pt x="9374" y="16479"/>
                  </a:cubicBezTo>
                  <a:cubicBezTo>
                    <a:pt x="9440" y="16379"/>
                    <a:pt x="9574" y="16346"/>
                    <a:pt x="9607" y="16279"/>
                  </a:cubicBezTo>
                  <a:cubicBezTo>
                    <a:pt x="9674" y="16213"/>
                    <a:pt x="9774" y="16046"/>
                    <a:pt x="9774" y="15979"/>
                  </a:cubicBezTo>
                  <a:cubicBezTo>
                    <a:pt x="9774" y="15879"/>
                    <a:pt x="9741" y="15812"/>
                    <a:pt x="9741" y="15712"/>
                  </a:cubicBezTo>
                  <a:cubicBezTo>
                    <a:pt x="9707" y="15612"/>
                    <a:pt x="9707" y="15445"/>
                    <a:pt x="9607" y="15245"/>
                  </a:cubicBezTo>
                  <a:cubicBezTo>
                    <a:pt x="9541" y="15212"/>
                    <a:pt x="9440" y="15112"/>
                    <a:pt x="9374" y="14978"/>
                  </a:cubicBezTo>
                  <a:cubicBezTo>
                    <a:pt x="9374" y="14878"/>
                    <a:pt x="9374" y="14812"/>
                    <a:pt x="9340" y="14711"/>
                  </a:cubicBezTo>
                  <a:cubicBezTo>
                    <a:pt x="9274" y="14678"/>
                    <a:pt x="9240" y="14645"/>
                    <a:pt x="9240" y="14578"/>
                  </a:cubicBezTo>
                  <a:cubicBezTo>
                    <a:pt x="9207" y="14478"/>
                    <a:pt x="9274" y="14378"/>
                    <a:pt x="9274" y="14244"/>
                  </a:cubicBezTo>
                  <a:cubicBezTo>
                    <a:pt x="9340" y="14178"/>
                    <a:pt x="9340" y="14078"/>
                    <a:pt x="9340" y="14011"/>
                  </a:cubicBezTo>
                  <a:cubicBezTo>
                    <a:pt x="9374" y="13911"/>
                    <a:pt x="9440" y="13878"/>
                    <a:pt x="9507" y="13811"/>
                  </a:cubicBezTo>
                  <a:cubicBezTo>
                    <a:pt x="9541" y="13744"/>
                    <a:pt x="9541" y="13677"/>
                    <a:pt x="9541" y="13644"/>
                  </a:cubicBezTo>
                  <a:cubicBezTo>
                    <a:pt x="9607" y="13477"/>
                    <a:pt x="9707" y="13310"/>
                    <a:pt x="9841" y="13177"/>
                  </a:cubicBezTo>
                  <a:cubicBezTo>
                    <a:pt x="9874" y="13077"/>
                    <a:pt x="9941" y="13044"/>
                    <a:pt x="10008" y="13010"/>
                  </a:cubicBezTo>
                  <a:cubicBezTo>
                    <a:pt x="10041" y="12910"/>
                    <a:pt x="10074" y="12877"/>
                    <a:pt x="10108" y="12810"/>
                  </a:cubicBezTo>
                  <a:cubicBezTo>
                    <a:pt x="10208" y="12677"/>
                    <a:pt x="10274" y="12510"/>
                    <a:pt x="10341" y="12343"/>
                  </a:cubicBezTo>
                  <a:lnTo>
                    <a:pt x="10341" y="12210"/>
                  </a:lnTo>
                  <a:cubicBezTo>
                    <a:pt x="10374" y="12076"/>
                    <a:pt x="10441" y="11909"/>
                    <a:pt x="10441" y="11743"/>
                  </a:cubicBezTo>
                  <a:lnTo>
                    <a:pt x="10441" y="11676"/>
                  </a:lnTo>
                  <a:cubicBezTo>
                    <a:pt x="10441" y="11576"/>
                    <a:pt x="10508" y="11476"/>
                    <a:pt x="10374" y="11376"/>
                  </a:cubicBezTo>
                  <a:cubicBezTo>
                    <a:pt x="10274" y="11376"/>
                    <a:pt x="10241" y="11476"/>
                    <a:pt x="10108" y="11509"/>
                  </a:cubicBezTo>
                  <a:cubicBezTo>
                    <a:pt x="10008" y="11543"/>
                    <a:pt x="9907" y="11543"/>
                    <a:pt x="9841" y="11576"/>
                  </a:cubicBezTo>
                  <a:cubicBezTo>
                    <a:pt x="9774" y="11643"/>
                    <a:pt x="9741" y="11676"/>
                    <a:pt x="9707" y="11676"/>
                  </a:cubicBezTo>
                  <a:cubicBezTo>
                    <a:pt x="9674" y="11676"/>
                    <a:pt x="9607" y="11676"/>
                    <a:pt x="9607" y="11709"/>
                  </a:cubicBezTo>
                  <a:cubicBezTo>
                    <a:pt x="9541" y="11743"/>
                    <a:pt x="9507" y="11809"/>
                    <a:pt x="9440" y="11809"/>
                  </a:cubicBezTo>
                  <a:cubicBezTo>
                    <a:pt x="9340" y="11809"/>
                    <a:pt x="9240" y="11709"/>
                    <a:pt x="9174" y="11643"/>
                  </a:cubicBezTo>
                  <a:cubicBezTo>
                    <a:pt x="9174" y="11576"/>
                    <a:pt x="9207" y="11543"/>
                    <a:pt x="9174" y="11509"/>
                  </a:cubicBezTo>
                  <a:cubicBezTo>
                    <a:pt x="9174" y="11476"/>
                    <a:pt x="9074" y="11476"/>
                    <a:pt x="9040" y="11409"/>
                  </a:cubicBezTo>
                  <a:cubicBezTo>
                    <a:pt x="8940" y="11376"/>
                    <a:pt x="8873" y="11309"/>
                    <a:pt x="8740" y="11242"/>
                  </a:cubicBezTo>
                  <a:cubicBezTo>
                    <a:pt x="8607" y="11209"/>
                    <a:pt x="8506" y="11176"/>
                    <a:pt x="8406" y="11076"/>
                  </a:cubicBezTo>
                  <a:lnTo>
                    <a:pt x="8273" y="10842"/>
                  </a:lnTo>
                  <a:cubicBezTo>
                    <a:pt x="8206" y="10742"/>
                    <a:pt x="8039" y="10709"/>
                    <a:pt x="8006" y="10642"/>
                  </a:cubicBezTo>
                  <a:cubicBezTo>
                    <a:pt x="7939" y="10542"/>
                    <a:pt x="7939" y="10475"/>
                    <a:pt x="7906" y="10375"/>
                  </a:cubicBezTo>
                  <a:cubicBezTo>
                    <a:pt x="7839" y="10242"/>
                    <a:pt x="7673" y="10208"/>
                    <a:pt x="7572" y="10142"/>
                  </a:cubicBezTo>
                  <a:cubicBezTo>
                    <a:pt x="7539" y="10075"/>
                    <a:pt x="7539" y="10041"/>
                    <a:pt x="7539" y="10008"/>
                  </a:cubicBezTo>
                  <a:cubicBezTo>
                    <a:pt x="7506" y="9908"/>
                    <a:pt x="7372" y="9841"/>
                    <a:pt x="7339" y="9741"/>
                  </a:cubicBezTo>
                  <a:cubicBezTo>
                    <a:pt x="7239" y="9675"/>
                    <a:pt x="7172" y="9574"/>
                    <a:pt x="7105" y="9508"/>
                  </a:cubicBezTo>
                  <a:cubicBezTo>
                    <a:pt x="7172" y="9474"/>
                    <a:pt x="7206" y="9408"/>
                    <a:pt x="7272" y="9408"/>
                  </a:cubicBezTo>
                  <a:cubicBezTo>
                    <a:pt x="7439" y="9508"/>
                    <a:pt x="7572" y="9641"/>
                    <a:pt x="7706" y="9741"/>
                  </a:cubicBezTo>
                  <a:cubicBezTo>
                    <a:pt x="7739" y="9808"/>
                    <a:pt x="7739" y="9841"/>
                    <a:pt x="7773" y="9875"/>
                  </a:cubicBezTo>
                  <a:cubicBezTo>
                    <a:pt x="7839" y="9908"/>
                    <a:pt x="7906" y="9908"/>
                    <a:pt x="7939" y="9975"/>
                  </a:cubicBezTo>
                  <a:cubicBezTo>
                    <a:pt x="8006" y="10008"/>
                    <a:pt x="8073" y="10041"/>
                    <a:pt x="8073" y="10142"/>
                  </a:cubicBezTo>
                  <a:cubicBezTo>
                    <a:pt x="8073" y="10175"/>
                    <a:pt x="8073" y="10208"/>
                    <a:pt x="8106" y="10242"/>
                  </a:cubicBezTo>
                  <a:cubicBezTo>
                    <a:pt x="8206" y="10408"/>
                    <a:pt x="8406" y="10475"/>
                    <a:pt x="8540" y="10575"/>
                  </a:cubicBezTo>
                  <a:cubicBezTo>
                    <a:pt x="8573" y="10642"/>
                    <a:pt x="8607" y="10675"/>
                    <a:pt x="8607" y="10709"/>
                  </a:cubicBezTo>
                  <a:cubicBezTo>
                    <a:pt x="8707" y="10809"/>
                    <a:pt x="8773" y="10809"/>
                    <a:pt x="8840" y="10875"/>
                  </a:cubicBezTo>
                  <a:cubicBezTo>
                    <a:pt x="8840" y="10909"/>
                    <a:pt x="8740" y="10909"/>
                    <a:pt x="8773" y="10975"/>
                  </a:cubicBezTo>
                  <a:cubicBezTo>
                    <a:pt x="8840" y="11009"/>
                    <a:pt x="8907" y="11042"/>
                    <a:pt x="8940" y="11076"/>
                  </a:cubicBezTo>
                  <a:cubicBezTo>
                    <a:pt x="9040" y="11209"/>
                    <a:pt x="9107" y="11376"/>
                    <a:pt x="9207" y="11509"/>
                  </a:cubicBezTo>
                  <a:cubicBezTo>
                    <a:pt x="9219" y="11512"/>
                    <a:pt x="9231" y="11514"/>
                    <a:pt x="9242" y="11514"/>
                  </a:cubicBezTo>
                  <a:cubicBezTo>
                    <a:pt x="9358" y="11514"/>
                    <a:pt x="9449" y="11373"/>
                    <a:pt x="9541" y="11342"/>
                  </a:cubicBezTo>
                  <a:cubicBezTo>
                    <a:pt x="9574" y="11342"/>
                    <a:pt x="9607" y="11309"/>
                    <a:pt x="9674" y="11309"/>
                  </a:cubicBezTo>
                  <a:cubicBezTo>
                    <a:pt x="9707" y="11242"/>
                    <a:pt x="9741" y="11209"/>
                    <a:pt x="9774" y="11209"/>
                  </a:cubicBezTo>
                  <a:cubicBezTo>
                    <a:pt x="9841" y="11209"/>
                    <a:pt x="9841" y="11209"/>
                    <a:pt x="9874" y="11176"/>
                  </a:cubicBezTo>
                  <a:cubicBezTo>
                    <a:pt x="9907" y="11142"/>
                    <a:pt x="9941" y="11042"/>
                    <a:pt x="10041" y="11009"/>
                  </a:cubicBezTo>
                  <a:cubicBezTo>
                    <a:pt x="10108" y="10909"/>
                    <a:pt x="10241" y="10875"/>
                    <a:pt x="10341" y="10842"/>
                  </a:cubicBezTo>
                  <a:cubicBezTo>
                    <a:pt x="10374" y="10742"/>
                    <a:pt x="10374" y="10675"/>
                    <a:pt x="10408" y="10642"/>
                  </a:cubicBezTo>
                  <a:cubicBezTo>
                    <a:pt x="10508" y="10542"/>
                    <a:pt x="10575" y="10542"/>
                    <a:pt x="10708" y="10475"/>
                  </a:cubicBezTo>
                  <a:cubicBezTo>
                    <a:pt x="10741" y="10408"/>
                    <a:pt x="10775" y="10375"/>
                    <a:pt x="10841" y="10308"/>
                  </a:cubicBezTo>
                  <a:lnTo>
                    <a:pt x="10942" y="10175"/>
                  </a:lnTo>
                  <a:cubicBezTo>
                    <a:pt x="11008" y="10142"/>
                    <a:pt x="11042" y="10041"/>
                    <a:pt x="11075" y="10008"/>
                  </a:cubicBezTo>
                  <a:lnTo>
                    <a:pt x="11075" y="9875"/>
                  </a:lnTo>
                  <a:cubicBezTo>
                    <a:pt x="11075" y="9841"/>
                    <a:pt x="11108" y="9808"/>
                    <a:pt x="11175" y="9741"/>
                  </a:cubicBezTo>
                  <a:cubicBezTo>
                    <a:pt x="11208" y="9708"/>
                    <a:pt x="11242" y="9508"/>
                    <a:pt x="11242" y="9474"/>
                  </a:cubicBezTo>
                  <a:cubicBezTo>
                    <a:pt x="11242" y="9408"/>
                    <a:pt x="11042" y="9308"/>
                    <a:pt x="11008" y="9308"/>
                  </a:cubicBezTo>
                  <a:lnTo>
                    <a:pt x="10841" y="9308"/>
                  </a:lnTo>
                  <a:cubicBezTo>
                    <a:pt x="10741" y="9308"/>
                    <a:pt x="10708" y="9241"/>
                    <a:pt x="10675" y="9174"/>
                  </a:cubicBezTo>
                  <a:cubicBezTo>
                    <a:pt x="10608" y="9141"/>
                    <a:pt x="10608" y="9041"/>
                    <a:pt x="10541" y="9007"/>
                  </a:cubicBezTo>
                  <a:cubicBezTo>
                    <a:pt x="10408" y="9174"/>
                    <a:pt x="10374" y="9374"/>
                    <a:pt x="10008" y="9408"/>
                  </a:cubicBezTo>
                  <a:cubicBezTo>
                    <a:pt x="9907" y="9408"/>
                    <a:pt x="9907" y="9274"/>
                    <a:pt x="9874" y="9174"/>
                  </a:cubicBezTo>
                  <a:cubicBezTo>
                    <a:pt x="9867" y="9167"/>
                    <a:pt x="9858" y="9165"/>
                    <a:pt x="9847" y="9165"/>
                  </a:cubicBezTo>
                  <a:cubicBezTo>
                    <a:pt x="9805" y="9165"/>
                    <a:pt x="9741" y="9208"/>
                    <a:pt x="9741" y="9208"/>
                  </a:cubicBezTo>
                  <a:cubicBezTo>
                    <a:pt x="9674" y="9041"/>
                    <a:pt x="9440" y="9041"/>
                    <a:pt x="9340" y="8941"/>
                  </a:cubicBezTo>
                  <a:cubicBezTo>
                    <a:pt x="9274" y="8874"/>
                    <a:pt x="9207" y="8807"/>
                    <a:pt x="9207" y="8774"/>
                  </a:cubicBezTo>
                  <a:cubicBezTo>
                    <a:pt x="9207" y="8674"/>
                    <a:pt x="9274" y="8640"/>
                    <a:pt x="9374" y="8607"/>
                  </a:cubicBezTo>
                  <a:cubicBezTo>
                    <a:pt x="9396" y="8600"/>
                    <a:pt x="9417" y="8596"/>
                    <a:pt x="9436" y="8596"/>
                  </a:cubicBezTo>
                  <a:cubicBezTo>
                    <a:pt x="9596" y="8596"/>
                    <a:pt x="9685" y="8811"/>
                    <a:pt x="9774" y="8841"/>
                  </a:cubicBezTo>
                  <a:cubicBezTo>
                    <a:pt x="9841" y="8874"/>
                    <a:pt x="9907" y="8874"/>
                    <a:pt x="10008" y="8941"/>
                  </a:cubicBezTo>
                  <a:cubicBezTo>
                    <a:pt x="10065" y="8960"/>
                    <a:pt x="10134" y="8979"/>
                    <a:pt x="10214" y="8979"/>
                  </a:cubicBezTo>
                  <a:cubicBezTo>
                    <a:pt x="10273" y="8979"/>
                    <a:pt x="10337" y="8969"/>
                    <a:pt x="10408" y="8941"/>
                  </a:cubicBezTo>
                  <a:cubicBezTo>
                    <a:pt x="10508" y="8874"/>
                    <a:pt x="10508" y="8841"/>
                    <a:pt x="10575" y="8841"/>
                  </a:cubicBezTo>
                  <a:cubicBezTo>
                    <a:pt x="10675" y="8841"/>
                    <a:pt x="10708" y="8974"/>
                    <a:pt x="10741" y="8974"/>
                  </a:cubicBezTo>
                  <a:cubicBezTo>
                    <a:pt x="10841" y="9007"/>
                    <a:pt x="10942" y="9007"/>
                    <a:pt x="11075" y="9007"/>
                  </a:cubicBezTo>
                  <a:cubicBezTo>
                    <a:pt x="11175" y="9007"/>
                    <a:pt x="11275" y="9007"/>
                    <a:pt x="11375" y="8974"/>
                  </a:cubicBezTo>
                  <a:cubicBezTo>
                    <a:pt x="11509" y="8974"/>
                    <a:pt x="11609" y="8874"/>
                    <a:pt x="11709" y="8874"/>
                  </a:cubicBezTo>
                  <a:cubicBezTo>
                    <a:pt x="11775" y="8841"/>
                    <a:pt x="11909" y="8841"/>
                    <a:pt x="12009" y="8841"/>
                  </a:cubicBezTo>
                  <a:cubicBezTo>
                    <a:pt x="12042" y="8841"/>
                    <a:pt x="12076" y="8807"/>
                    <a:pt x="12076" y="8807"/>
                  </a:cubicBezTo>
                  <a:cubicBezTo>
                    <a:pt x="12209" y="8807"/>
                    <a:pt x="12276" y="8941"/>
                    <a:pt x="12376" y="8974"/>
                  </a:cubicBezTo>
                  <a:cubicBezTo>
                    <a:pt x="12509" y="9041"/>
                    <a:pt x="12676" y="9041"/>
                    <a:pt x="12743" y="9141"/>
                  </a:cubicBezTo>
                  <a:cubicBezTo>
                    <a:pt x="12709" y="9308"/>
                    <a:pt x="13010" y="9374"/>
                    <a:pt x="13076" y="9374"/>
                  </a:cubicBezTo>
                  <a:cubicBezTo>
                    <a:pt x="13176" y="9374"/>
                    <a:pt x="13210" y="9274"/>
                    <a:pt x="13243" y="9208"/>
                  </a:cubicBezTo>
                  <a:cubicBezTo>
                    <a:pt x="13343" y="9274"/>
                    <a:pt x="13343" y="9308"/>
                    <a:pt x="13377" y="9441"/>
                  </a:cubicBezTo>
                  <a:lnTo>
                    <a:pt x="13510" y="9675"/>
                  </a:lnTo>
                  <a:lnTo>
                    <a:pt x="13610" y="9941"/>
                  </a:lnTo>
                  <a:cubicBezTo>
                    <a:pt x="13677" y="10008"/>
                    <a:pt x="13777" y="10108"/>
                    <a:pt x="13844" y="10175"/>
                  </a:cubicBezTo>
                  <a:cubicBezTo>
                    <a:pt x="13910" y="10275"/>
                    <a:pt x="13944" y="10375"/>
                    <a:pt x="14010" y="10475"/>
                  </a:cubicBezTo>
                  <a:cubicBezTo>
                    <a:pt x="14044" y="10542"/>
                    <a:pt x="14110" y="10609"/>
                    <a:pt x="14211" y="10642"/>
                  </a:cubicBezTo>
                  <a:cubicBezTo>
                    <a:pt x="14332" y="10763"/>
                    <a:pt x="14426" y="11051"/>
                    <a:pt x="14568" y="11051"/>
                  </a:cubicBezTo>
                  <a:cubicBezTo>
                    <a:pt x="14582" y="11051"/>
                    <a:pt x="14596" y="11048"/>
                    <a:pt x="14611" y="11042"/>
                  </a:cubicBezTo>
                  <a:cubicBezTo>
                    <a:pt x="14678" y="11042"/>
                    <a:pt x="14678" y="11009"/>
                    <a:pt x="14711" y="10942"/>
                  </a:cubicBezTo>
                  <a:cubicBezTo>
                    <a:pt x="14711" y="10875"/>
                    <a:pt x="14744" y="10842"/>
                    <a:pt x="14778" y="10809"/>
                  </a:cubicBezTo>
                  <a:cubicBezTo>
                    <a:pt x="14778" y="10775"/>
                    <a:pt x="14778" y="10709"/>
                    <a:pt x="14844" y="10675"/>
                  </a:cubicBezTo>
                  <a:cubicBezTo>
                    <a:pt x="14844" y="10642"/>
                    <a:pt x="14878" y="10609"/>
                    <a:pt x="14878" y="10609"/>
                  </a:cubicBezTo>
                  <a:cubicBezTo>
                    <a:pt x="14878" y="10542"/>
                    <a:pt x="14844" y="10475"/>
                    <a:pt x="14844" y="10442"/>
                  </a:cubicBezTo>
                  <a:cubicBezTo>
                    <a:pt x="14844" y="10342"/>
                    <a:pt x="14878" y="10308"/>
                    <a:pt x="14844" y="10208"/>
                  </a:cubicBezTo>
                  <a:cubicBezTo>
                    <a:pt x="14844" y="10108"/>
                    <a:pt x="14711" y="10008"/>
                    <a:pt x="14711" y="9841"/>
                  </a:cubicBezTo>
                  <a:cubicBezTo>
                    <a:pt x="14744" y="9708"/>
                    <a:pt x="14878" y="9675"/>
                    <a:pt x="14944" y="9541"/>
                  </a:cubicBezTo>
                  <a:cubicBezTo>
                    <a:pt x="15011" y="9508"/>
                    <a:pt x="15011" y="9474"/>
                    <a:pt x="15011" y="9441"/>
                  </a:cubicBezTo>
                  <a:lnTo>
                    <a:pt x="15111" y="9308"/>
                  </a:lnTo>
                  <a:cubicBezTo>
                    <a:pt x="15211" y="9174"/>
                    <a:pt x="15211" y="9107"/>
                    <a:pt x="15278" y="9007"/>
                  </a:cubicBezTo>
                  <a:cubicBezTo>
                    <a:pt x="15345" y="8974"/>
                    <a:pt x="15445" y="8941"/>
                    <a:pt x="15445" y="8841"/>
                  </a:cubicBezTo>
                  <a:cubicBezTo>
                    <a:pt x="15378" y="8640"/>
                    <a:pt x="15545" y="8674"/>
                    <a:pt x="15712" y="8607"/>
                  </a:cubicBezTo>
                  <a:cubicBezTo>
                    <a:pt x="15745" y="8607"/>
                    <a:pt x="15878" y="8507"/>
                    <a:pt x="15912" y="8507"/>
                  </a:cubicBezTo>
                  <a:cubicBezTo>
                    <a:pt x="15945" y="8474"/>
                    <a:pt x="16012" y="8374"/>
                    <a:pt x="16045" y="8374"/>
                  </a:cubicBezTo>
                  <a:cubicBezTo>
                    <a:pt x="16079" y="8374"/>
                    <a:pt x="16112" y="8474"/>
                    <a:pt x="16179" y="8507"/>
                  </a:cubicBezTo>
                  <a:cubicBezTo>
                    <a:pt x="16212" y="8540"/>
                    <a:pt x="16245" y="8607"/>
                    <a:pt x="16345" y="8640"/>
                  </a:cubicBezTo>
                  <a:cubicBezTo>
                    <a:pt x="16379" y="8674"/>
                    <a:pt x="16445" y="8674"/>
                    <a:pt x="16512" y="8707"/>
                  </a:cubicBezTo>
                  <a:cubicBezTo>
                    <a:pt x="16546" y="8707"/>
                    <a:pt x="16546" y="8774"/>
                    <a:pt x="16579" y="8807"/>
                  </a:cubicBezTo>
                  <a:cubicBezTo>
                    <a:pt x="16679" y="8874"/>
                    <a:pt x="16746" y="8874"/>
                    <a:pt x="16779" y="9007"/>
                  </a:cubicBezTo>
                  <a:lnTo>
                    <a:pt x="16779" y="9174"/>
                  </a:lnTo>
                  <a:cubicBezTo>
                    <a:pt x="16846" y="9208"/>
                    <a:pt x="16912" y="9274"/>
                    <a:pt x="16946" y="9274"/>
                  </a:cubicBezTo>
                  <a:cubicBezTo>
                    <a:pt x="17079" y="9208"/>
                    <a:pt x="17113" y="9041"/>
                    <a:pt x="17213" y="9041"/>
                  </a:cubicBezTo>
                  <a:cubicBezTo>
                    <a:pt x="17379" y="9208"/>
                    <a:pt x="17446" y="9374"/>
                    <a:pt x="17546" y="9474"/>
                  </a:cubicBezTo>
                  <a:cubicBezTo>
                    <a:pt x="17580" y="9508"/>
                    <a:pt x="17646" y="9541"/>
                    <a:pt x="17646" y="9608"/>
                  </a:cubicBezTo>
                  <a:lnTo>
                    <a:pt x="17746" y="9708"/>
                  </a:lnTo>
                  <a:cubicBezTo>
                    <a:pt x="17813" y="9775"/>
                    <a:pt x="17813" y="9841"/>
                    <a:pt x="17813" y="9941"/>
                  </a:cubicBezTo>
                  <a:cubicBezTo>
                    <a:pt x="17813" y="9975"/>
                    <a:pt x="17846" y="9975"/>
                    <a:pt x="17846" y="10008"/>
                  </a:cubicBezTo>
                  <a:cubicBezTo>
                    <a:pt x="17880" y="10142"/>
                    <a:pt x="17846" y="10308"/>
                    <a:pt x="17880" y="10375"/>
                  </a:cubicBezTo>
                  <a:cubicBezTo>
                    <a:pt x="17913" y="10475"/>
                    <a:pt x="18013" y="10475"/>
                    <a:pt x="18080" y="10508"/>
                  </a:cubicBezTo>
                  <a:cubicBezTo>
                    <a:pt x="18180" y="10542"/>
                    <a:pt x="18280" y="10675"/>
                    <a:pt x="18347" y="10709"/>
                  </a:cubicBezTo>
                  <a:cubicBezTo>
                    <a:pt x="18380" y="10809"/>
                    <a:pt x="18380" y="10875"/>
                    <a:pt x="18480" y="10975"/>
                  </a:cubicBezTo>
                  <a:cubicBezTo>
                    <a:pt x="18480" y="11009"/>
                    <a:pt x="18514" y="11009"/>
                    <a:pt x="18547" y="11042"/>
                  </a:cubicBezTo>
                  <a:cubicBezTo>
                    <a:pt x="18614" y="11142"/>
                    <a:pt x="18714" y="11209"/>
                    <a:pt x="18847" y="11276"/>
                  </a:cubicBezTo>
                  <a:cubicBezTo>
                    <a:pt x="18894" y="11299"/>
                    <a:pt x="18958" y="11323"/>
                    <a:pt x="19015" y="11323"/>
                  </a:cubicBezTo>
                  <a:cubicBezTo>
                    <a:pt x="19039" y="11323"/>
                    <a:pt x="19061" y="11319"/>
                    <a:pt x="19081" y="11309"/>
                  </a:cubicBezTo>
                  <a:cubicBezTo>
                    <a:pt x="19114" y="11176"/>
                    <a:pt x="19014" y="11142"/>
                    <a:pt x="18914" y="11009"/>
                  </a:cubicBezTo>
                  <a:cubicBezTo>
                    <a:pt x="18881" y="10942"/>
                    <a:pt x="18881" y="10809"/>
                    <a:pt x="18847" y="10709"/>
                  </a:cubicBezTo>
                  <a:cubicBezTo>
                    <a:pt x="18780" y="10642"/>
                    <a:pt x="18580" y="10542"/>
                    <a:pt x="18514" y="10508"/>
                  </a:cubicBezTo>
                  <a:cubicBezTo>
                    <a:pt x="18480" y="10492"/>
                    <a:pt x="18447" y="10492"/>
                    <a:pt x="18418" y="10492"/>
                  </a:cubicBezTo>
                  <a:cubicBezTo>
                    <a:pt x="18389" y="10492"/>
                    <a:pt x="18363" y="10492"/>
                    <a:pt x="18347" y="10475"/>
                  </a:cubicBezTo>
                  <a:cubicBezTo>
                    <a:pt x="18247" y="10442"/>
                    <a:pt x="18247" y="10308"/>
                    <a:pt x="18180" y="10208"/>
                  </a:cubicBezTo>
                  <a:cubicBezTo>
                    <a:pt x="18113" y="10175"/>
                    <a:pt x="18047" y="10142"/>
                    <a:pt x="18013" y="10108"/>
                  </a:cubicBezTo>
                  <a:cubicBezTo>
                    <a:pt x="17947" y="9975"/>
                    <a:pt x="18013" y="9841"/>
                    <a:pt x="18013" y="9708"/>
                  </a:cubicBezTo>
                  <a:cubicBezTo>
                    <a:pt x="18013" y="9608"/>
                    <a:pt x="17947" y="9541"/>
                    <a:pt x="18047" y="9508"/>
                  </a:cubicBezTo>
                  <a:cubicBezTo>
                    <a:pt x="18080" y="9508"/>
                    <a:pt x="18113" y="9608"/>
                    <a:pt x="18213" y="9608"/>
                  </a:cubicBezTo>
                  <a:cubicBezTo>
                    <a:pt x="18247" y="9624"/>
                    <a:pt x="18288" y="9624"/>
                    <a:pt x="18330" y="9624"/>
                  </a:cubicBezTo>
                  <a:cubicBezTo>
                    <a:pt x="18372" y="9624"/>
                    <a:pt x="18414" y="9624"/>
                    <a:pt x="18447" y="9641"/>
                  </a:cubicBezTo>
                  <a:cubicBezTo>
                    <a:pt x="18514" y="9675"/>
                    <a:pt x="18547" y="9775"/>
                    <a:pt x="18614" y="9775"/>
                  </a:cubicBezTo>
                  <a:cubicBezTo>
                    <a:pt x="18714" y="9808"/>
                    <a:pt x="18847" y="9808"/>
                    <a:pt x="18881" y="9841"/>
                  </a:cubicBezTo>
                  <a:cubicBezTo>
                    <a:pt x="18914" y="9875"/>
                    <a:pt x="18881" y="9975"/>
                    <a:pt x="18947" y="10008"/>
                  </a:cubicBezTo>
                  <a:cubicBezTo>
                    <a:pt x="19114" y="9975"/>
                    <a:pt x="19114" y="9808"/>
                    <a:pt x="19214" y="9708"/>
                  </a:cubicBezTo>
                  <a:cubicBezTo>
                    <a:pt x="19281" y="9641"/>
                    <a:pt x="19448" y="9541"/>
                    <a:pt x="19514" y="9441"/>
                  </a:cubicBezTo>
                  <a:cubicBezTo>
                    <a:pt x="19414" y="8941"/>
                    <a:pt x="19181" y="8841"/>
                    <a:pt x="18881" y="8674"/>
                  </a:cubicBezTo>
                  <a:cubicBezTo>
                    <a:pt x="18780" y="8640"/>
                    <a:pt x="18580" y="8507"/>
                    <a:pt x="18547" y="8374"/>
                  </a:cubicBezTo>
                  <a:cubicBezTo>
                    <a:pt x="18514" y="8274"/>
                    <a:pt x="18714" y="7973"/>
                    <a:pt x="18847" y="7973"/>
                  </a:cubicBezTo>
                  <a:cubicBezTo>
                    <a:pt x="18864" y="7968"/>
                    <a:pt x="18882" y="7965"/>
                    <a:pt x="18901" y="7965"/>
                  </a:cubicBezTo>
                  <a:cubicBezTo>
                    <a:pt x="18989" y="7965"/>
                    <a:pt x="19081" y="8030"/>
                    <a:pt x="19081" y="8140"/>
                  </a:cubicBezTo>
                  <a:cubicBezTo>
                    <a:pt x="19081" y="8173"/>
                    <a:pt x="18947" y="8274"/>
                    <a:pt x="19014" y="8374"/>
                  </a:cubicBezTo>
                  <a:cubicBezTo>
                    <a:pt x="19047" y="8474"/>
                    <a:pt x="19114" y="8474"/>
                    <a:pt x="19181" y="8474"/>
                  </a:cubicBezTo>
                  <a:cubicBezTo>
                    <a:pt x="19247" y="8440"/>
                    <a:pt x="19281" y="8307"/>
                    <a:pt x="19247" y="8207"/>
                  </a:cubicBezTo>
                  <a:cubicBezTo>
                    <a:pt x="19214" y="8140"/>
                    <a:pt x="19114" y="8140"/>
                    <a:pt x="19114" y="8040"/>
                  </a:cubicBezTo>
                  <a:cubicBezTo>
                    <a:pt x="19081" y="7940"/>
                    <a:pt x="19281" y="7873"/>
                    <a:pt x="19414" y="7840"/>
                  </a:cubicBezTo>
                  <a:lnTo>
                    <a:pt x="19548" y="7706"/>
                  </a:lnTo>
                  <a:cubicBezTo>
                    <a:pt x="19714" y="7640"/>
                    <a:pt x="19915" y="7506"/>
                    <a:pt x="20048" y="7373"/>
                  </a:cubicBezTo>
                  <a:cubicBezTo>
                    <a:pt x="20181" y="7206"/>
                    <a:pt x="20215" y="7006"/>
                    <a:pt x="20215" y="6706"/>
                  </a:cubicBezTo>
                  <a:cubicBezTo>
                    <a:pt x="20348" y="6639"/>
                    <a:pt x="20215" y="6506"/>
                    <a:pt x="20215" y="6372"/>
                  </a:cubicBezTo>
                  <a:cubicBezTo>
                    <a:pt x="20181" y="6339"/>
                    <a:pt x="20081" y="6339"/>
                    <a:pt x="20048" y="6305"/>
                  </a:cubicBezTo>
                  <a:lnTo>
                    <a:pt x="20048" y="6205"/>
                  </a:lnTo>
                  <a:cubicBezTo>
                    <a:pt x="20015" y="6172"/>
                    <a:pt x="20015" y="6139"/>
                    <a:pt x="19915" y="6072"/>
                  </a:cubicBezTo>
                  <a:cubicBezTo>
                    <a:pt x="19881" y="6072"/>
                    <a:pt x="19848" y="6039"/>
                    <a:pt x="19781" y="6039"/>
                  </a:cubicBezTo>
                  <a:cubicBezTo>
                    <a:pt x="19714" y="5972"/>
                    <a:pt x="19581" y="5872"/>
                    <a:pt x="19514" y="5838"/>
                  </a:cubicBezTo>
                  <a:cubicBezTo>
                    <a:pt x="19414" y="5805"/>
                    <a:pt x="19348" y="5805"/>
                    <a:pt x="19281" y="5705"/>
                  </a:cubicBezTo>
                  <a:cubicBezTo>
                    <a:pt x="19247" y="5572"/>
                    <a:pt x="19448" y="5472"/>
                    <a:pt x="19514" y="5338"/>
                  </a:cubicBezTo>
                  <a:cubicBezTo>
                    <a:pt x="19464" y="5321"/>
                    <a:pt x="19423" y="5313"/>
                    <a:pt x="19381" y="5313"/>
                  </a:cubicBezTo>
                  <a:cubicBezTo>
                    <a:pt x="19339" y="5313"/>
                    <a:pt x="19297" y="5321"/>
                    <a:pt x="19247" y="5338"/>
                  </a:cubicBezTo>
                  <a:cubicBezTo>
                    <a:pt x="19214" y="5338"/>
                    <a:pt x="19181" y="5405"/>
                    <a:pt x="19114" y="5405"/>
                  </a:cubicBezTo>
                  <a:cubicBezTo>
                    <a:pt x="19047" y="5405"/>
                    <a:pt x="19047" y="5338"/>
                    <a:pt x="18947" y="5338"/>
                  </a:cubicBezTo>
                  <a:cubicBezTo>
                    <a:pt x="18925" y="5338"/>
                    <a:pt x="18895" y="5342"/>
                    <a:pt x="18866" y="5342"/>
                  </a:cubicBezTo>
                  <a:cubicBezTo>
                    <a:pt x="18806" y="5342"/>
                    <a:pt x="18747" y="5327"/>
                    <a:pt x="18747" y="5238"/>
                  </a:cubicBezTo>
                  <a:cubicBezTo>
                    <a:pt x="18747" y="5205"/>
                    <a:pt x="18847" y="5171"/>
                    <a:pt x="18881" y="5138"/>
                  </a:cubicBezTo>
                  <a:cubicBezTo>
                    <a:pt x="18914" y="5038"/>
                    <a:pt x="18947" y="4871"/>
                    <a:pt x="19081" y="4838"/>
                  </a:cubicBezTo>
                  <a:cubicBezTo>
                    <a:pt x="19247" y="4838"/>
                    <a:pt x="19114" y="5038"/>
                    <a:pt x="19247" y="5105"/>
                  </a:cubicBezTo>
                  <a:cubicBezTo>
                    <a:pt x="19348" y="5038"/>
                    <a:pt x="19348" y="4971"/>
                    <a:pt x="19414" y="4938"/>
                  </a:cubicBezTo>
                  <a:cubicBezTo>
                    <a:pt x="19474" y="4908"/>
                    <a:pt x="19541" y="4891"/>
                    <a:pt x="19599" y="4891"/>
                  </a:cubicBezTo>
                  <a:cubicBezTo>
                    <a:pt x="19671" y="4891"/>
                    <a:pt x="19729" y="4916"/>
                    <a:pt x="19748" y="4971"/>
                  </a:cubicBezTo>
                  <a:cubicBezTo>
                    <a:pt x="19781" y="5005"/>
                    <a:pt x="19781" y="5105"/>
                    <a:pt x="19881" y="5138"/>
                  </a:cubicBezTo>
                  <a:cubicBezTo>
                    <a:pt x="19911" y="5145"/>
                    <a:pt x="19938" y="5148"/>
                    <a:pt x="19962" y="5148"/>
                  </a:cubicBezTo>
                  <a:cubicBezTo>
                    <a:pt x="20004" y="5148"/>
                    <a:pt x="20037" y="5140"/>
                    <a:pt x="20062" y="5140"/>
                  </a:cubicBezTo>
                  <a:cubicBezTo>
                    <a:pt x="20086" y="5140"/>
                    <a:pt x="20102" y="5147"/>
                    <a:pt x="20115" y="5171"/>
                  </a:cubicBezTo>
                  <a:cubicBezTo>
                    <a:pt x="20181" y="5205"/>
                    <a:pt x="20181" y="5271"/>
                    <a:pt x="20181" y="5271"/>
                  </a:cubicBezTo>
                  <a:cubicBezTo>
                    <a:pt x="20215" y="5305"/>
                    <a:pt x="20248" y="5305"/>
                    <a:pt x="20282" y="5371"/>
                  </a:cubicBezTo>
                  <a:cubicBezTo>
                    <a:pt x="20348" y="5472"/>
                    <a:pt x="20348" y="5538"/>
                    <a:pt x="20415" y="5538"/>
                  </a:cubicBezTo>
                  <a:cubicBezTo>
                    <a:pt x="20548" y="5538"/>
                    <a:pt x="20749" y="5371"/>
                    <a:pt x="20715" y="5305"/>
                  </a:cubicBezTo>
                  <a:cubicBezTo>
                    <a:pt x="20715" y="5205"/>
                    <a:pt x="20615" y="5138"/>
                    <a:pt x="20548" y="5105"/>
                  </a:cubicBezTo>
                  <a:cubicBezTo>
                    <a:pt x="20448" y="5005"/>
                    <a:pt x="20282" y="4938"/>
                    <a:pt x="20215" y="4871"/>
                  </a:cubicBezTo>
                  <a:cubicBezTo>
                    <a:pt x="20181" y="4838"/>
                    <a:pt x="20048" y="4871"/>
                    <a:pt x="20015" y="4804"/>
                  </a:cubicBezTo>
                  <a:cubicBezTo>
                    <a:pt x="19948" y="4704"/>
                    <a:pt x="20081" y="4671"/>
                    <a:pt x="20081" y="4604"/>
                  </a:cubicBezTo>
                  <a:cubicBezTo>
                    <a:pt x="20081" y="4538"/>
                    <a:pt x="20048" y="4504"/>
                    <a:pt x="20048" y="4437"/>
                  </a:cubicBezTo>
                  <a:cubicBezTo>
                    <a:pt x="20081" y="4337"/>
                    <a:pt x="20081" y="4204"/>
                    <a:pt x="20181" y="4204"/>
                  </a:cubicBezTo>
                  <a:cubicBezTo>
                    <a:pt x="20226" y="4204"/>
                    <a:pt x="20256" y="4234"/>
                    <a:pt x="20290" y="4234"/>
                  </a:cubicBezTo>
                  <a:cubicBezTo>
                    <a:pt x="20307" y="4234"/>
                    <a:pt x="20326" y="4226"/>
                    <a:pt x="20348" y="4204"/>
                  </a:cubicBezTo>
                  <a:cubicBezTo>
                    <a:pt x="20415" y="4204"/>
                    <a:pt x="20515" y="4104"/>
                    <a:pt x="20515" y="4004"/>
                  </a:cubicBezTo>
                  <a:lnTo>
                    <a:pt x="20515" y="3837"/>
                  </a:lnTo>
                  <a:cubicBezTo>
                    <a:pt x="20515" y="3804"/>
                    <a:pt x="20548" y="3704"/>
                    <a:pt x="20548" y="3670"/>
                  </a:cubicBezTo>
                  <a:cubicBezTo>
                    <a:pt x="20548" y="3637"/>
                    <a:pt x="20515" y="3604"/>
                    <a:pt x="20515" y="3503"/>
                  </a:cubicBezTo>
                  <a:lnTo>
                    <a:pt x="20515" y="3270"/>
                  </a:lnTo>
                  <a:cubicBezTo>
                    <a:pt x="20448" y="3170"/>
                    <a:pt x="20382" y="3103"/>
                    <a:pt x="20282" y="3036"/>
                  </a:cubicBezTo>
                  <a:cubicBezTo>
                    <a:pt x="20248" y="3003"/>
                    <a:pt x="20048" y="2870"/>
                    <a:pt x="20181" y="2836"/>
                  </a:cubicBezTo>
                  <a:cubicBezTo>
                    <a:pt x="20188" y="2830"/>
                    <a:pt x="20199" y="2827"/>
                    <a:pt x="20212" y="2827"/>
                  </a:cubicBezTo>
                  <a:cubicBezTo>
                    <a:pt x="20264" y="2827"/>
                    <a:pt x="20355" y="2870"/>
                    <a:pt x="20382" y="2870"/>
                  </a:cubicBezTo>
                  <a:cubicBezTo>
                    <a:pt x="20448" y="2936"/>
                    <a:pt x="20515" y="2970"/>
                    <a:pt x="20548" y="3003"/>
                  </a:cubicBezTo>
                  <a:cubicBezTo>
                    <a:pt x="20682" y="3103"/>
                    <a:pt x="20715" y="3203"/>
                    <a:pt x="20882" y="3270"/>
                  </a:cubicBezTo>
                  <a:cubicBezTo>
                    <a:pt x="20915" y="3203"/>
                    <a:pt x="20882" y="3170"/>
                    <a:pt x="20882" y="3137"/>
                  </a:cubicBezTo>
                  <a:cubicBezTo>
                    <a:pt x="20882" y="3103"/>
                    <a:pt x="20915" y="3103"/>
                    <a:pt x="20915" y="3036"/>
                  </a:cubicBezTo>
                  <a:cubicBezTo>
                    <a:pt x="20915" y="3003"/>
                    <a:pt x="20749" y="2936"/>
                    <a:pt x="20715" y="2936"/>
                  </a:cubicBezTo>
                  <a:cubicBezTo>
                    <a:pt x="20615" y="2870"/>
                    <a:pt x="20548" y="2836"/>
                    <a:pt x="20515" y="2836"/>
                  </a:cubicBezTo>
                  <a:cubicBezTo>
                    <a:pt x="20348" y="2770"/>
                    <a:pt x="20248" y="2636"/>
                    <a:pt x="20081" y="2603"/>
                  </a:cubicBezTo>
                  <a:cubicBezTo>
                    <a:pt x="20015" y="2636"/>
                    <a:pt x="20081" y="2670"/>
                    <a:pt x="20015" y="2703"/>
                  </a:cubicBezTo>
                  <a:cubicBezTo>
                    <a:pt x="19948" y="2703"/>
                    <a:pt x="19881" y="2670"/>
                    <a:pt x="19781" y="2670"/>
                  </a:cubicBezTo>
                  <a:cubicBezTo>
                    <a:pt x="19714" y="2670"/>
                    <a:pt x="19681" y="2636"/>
                    <a:pt x="19581" y="2636"/>
                  </a:cubicBezTo>
                  <a:cubicBezTo>
                    <a:pt x="19548" y="2636"/>
                    <a:pt x="19514" y="2703"/>
                    <a:pt x="19448" y="2703"/>
                  </a:cubicBezTo>
                  <a:cubicBezTo>
                    <a:pt x="19381" y="2703"/>
                    <a:pt x="19247" y="2636"/>
                    <a:pt x="19181" y="2636"/>
                  </a:cubicBezTo>
                  <a:cubicBezTo>
                    <a:pt x="19114" y="2636"/>
                    <a:pt x="19114" y="2670"/>
                    <a:pt x="19081" y="2670"/>
                  </a:cubicBezTo>
                  <a:cubicBezTo>
                    <a:pt x="18914" y="2670"/>
                    <a:pt x="19047" y="2503"/>
                    <a:pt x="19081" y="2469"/>
                  </a:cubicBezTo>
                  <a:lnTo>
                    <a:pt x="19081" y="2336"/>
                  </a:lnTo>
                  <a:cubicBezTo>
                    <a:pt x="19081" y="2303"/>
                    <a:pt x="19114" y="2269"/>
                    <a:pt x="19114" y="2203"/>
                  </a:cubicBezTo>
                  <a:lnTo>
                    <a:pt x="19114" y="2102"/>
                  </a:lnTo>
                  <a:cubicBezTo>
                    <a:pt x="19181" y="1836"/>
                    <a:pt x="19581" y="1936"/>
                    <a:pt x="19848" y="1836"/>
                  </a:cubicBezTo>
                  <a:cubicBezTo>
                    <a:pt x="19881" y="1836"/>
                    <a:pt x="19915" y="1769"/>
                    <a:pt x="19948" y="1769"/>
                  </a:cubicBezTo>
                  <a:cubicBezTo>
                    <a:pt x="19981" y="1752"/>
                    <a:pt x="20013" y="1746"/>
                    <a:pt x="20042" y="1746"/>
                  </a:cubicBezTo>
                  <a:cubicBezTo>
                    <a:pt x="20131" y="1746"/>
                    <a:pt x="20206" y="1802"/>
                    <a:pt x="20282" y="1802"/>
                  </a:cubicBezTo>
                  <a:cubicBezTo>
                    <a:pt x="20348" y="1802"/>
                    <a:pt x="20548" y="1702"/>
                    <a:pt x="20548" y="1669"/>
                  </a:cubicBezTo>
                  <a:cubicBezTo>
                    <a:pt x="20548" y="1635"/>
                    <a:pt x="20415" y="1602"/>
                    <a:pt x="20415" y="1602"/>
                  </a:cubicBezTo>
                  <a:cubicBezTo>
                    <a:pt x="20382" y="1469"/>
                    <a:pt x="20415" y="1335"/>
                    <a:pt x="20515" y="1335"/>
                  </a:cubicBezTo>
                  <a:cubicBezTo>
                    <a:pt x="20569" y="1305"/>
                    <a:pt x="20612" y="1293"/>
                    <a:pt x="20648" y="1293"/>
                  </a:cubicBezTo>
                  <a:cubicBezTo>
                    <a:pt x="20750" y="1293"/>
                    <a:pt x="20802" y="1381"/>
                    <a:pt x="20890" y="1381"/>
                  </a:cubicBezTo>
                  <a:cubicBezTo>
                    <a:pt x="20908" y="1381"/>
                    <a:pt x="20927" y="1377"/>
                    <a:pt x="20949" y="1369"/>
                  </a:cubicBezTo>
                  <a:cubicBezTo>
                    <a:pt x="21015" y="1369"/>
                    <a:pt x="21049" y="1302"/>
                    <a:pt x="21049" y="1269"/>
                  </a:cubicBezTo>
                  <a:cubicBezTo>
                    <a:pt x="21049" y="1202"/>
                    <a:pt x="21015" y="1168"/>
                    <a:pt x="21049" y="1135"/>
                  </a:cubicBezTo>
                  <a:cubicBezTo>
                    <a:pt x="21115" y="1135"/>
                    <a:pt x="21249" y="1202"/>
                    <a:pt x="21249" y="1302"/>
                  </a:cubicBezTo>
                  <a:cubicBezTo>
                    <a:pt x="21249" y="1335"/>
                    <a:pt x="21216" y="1469"/>
                    <a:pt x="21216" y="1535"/>
                  </a:cubicBezTo>
                  <a:cubicBezTo>
                    <a:pt x="21216" y="1602"/>
                    <a:pt x="21249" y="1635"/>
                    <a:pt x="21249" y="1635"/>
                  </a:cubicBezTo>
                  <a:cubicBezTo>
                    <a:pt x="21249" y="1702"/>
                    <a:pt x="21182" y="1769"/>
                    <a:pt x="21182" y="1802"/>
                  </a:cubicBezTo>
                  <a:cubicBezTo>
                    <a:pt x="21249" y="2102"/>
                    <a:pt x="21582" y="2169"/>
                    <a:pt x="21783" y="2269"/>
                  </a:cubicBezTo>
                  <a:cubicBezTo>
                    <a:pt x="22016" y="2336"/>
                    <a:pt x="22183" y="2469"/>
                    <a:pt x="22350" y="2503"/>
                  </a:cubicBezTo>
                  <a:cubicBezTo>
                    <a:pt x="22383" y="2469"/>
                    <a:pt x="22383" y="2436"/>
                    <a:pt x="22383" y="2369"/>
                  </a:cubicBezTo>
                  <a:cubicBezTo>
                    <a:pt x="22383" y="2336"/>
                    <a:pt x="22350" y="2303"/>
                    <a:pt x="22283" y="2269"/>
                  </a:cubicBezTo>
                  <a:lnTo>
                    <a:pt x="22283" y="2136"/>
                  </a:lnTo>
                  <a:cubicBezTo>
                    <a:pt x="22283" y="2102"/>
                    <a:pt x="22216" y="2102"/>
                    <a:pt x="22216" y="2036"/>
                  </a:cubicBezTo>
                  <a:cubicBezTo>
                    <a:pt x="22216" y="1969"/>
                    <a:pt x="22283" y="1969"/>
                    <a:pt x="22250" y="1936"/>
                  </a:cubicBezTo>
                  <a:cubicBezTo>
                    <a:pt x="22250" y="1869"/>
                    <a:pt x="22116" y="1869"/>
                    <a:pt x="22083" y="1802"/>
                  </a:cubicBezTo>
                  <a:lnTo>
                    <a:pt x="22083" y="1669"/>
                  </a:lnTo>
                  <a:cubicBezTo>
                    <a:pt x="22049" y="1635"/>
                    <a:pt x="22016" y="1635"/>
                    <a:pt x="21949" y="1635"/>
                  </a:cubicBezTo>
                  <a:cubicBezTo>
                    <a:pt x="21916" y="1602"/>
                    <a:pt x="21849" y="1535"/>
                    <a:pt x="21783" y="1535"/>
                  </a:cubicBezTo>
                  <a:cubicBezTo>
                    <a:pt x="21760" y="1535"/>
                    <a:pt x="21738" y="1565"/>
                    <a:pt x="21696" y="1565"/>
                  </a:cubicBezTo>
                  <a:cubicBezTo>
                    <a:pt x="21675" y="1565"/>
                    <a:pt x="21649" y="1558"/>
                    <a:pt x="21616" y="1535"/>
                  </a:cubicBezTo>
                  <a:cubicBezTo>
                    <a:pt x="21549" y="1502"/>
                    <a:pt x="21549" y="1435"/>
                    <a:pt x="21516" y="1335"/>
                  </a:cubicBezTo>
                  <a:cubicBezTo>
                    <a:pt x="21549" y="1202"/>
                    <a:pt x="21683" y="1269"/>
                    <a:pt x="21749" y="1202"/>
                  </a:cubicBezTo>
                  <a:cubicBezTo>
                    <a:pt x="21783" y="1202"/>
                    <a:pt x="21783" y="1135"/>
                    <a:pt x="21849" y="1135"/>
                  </a:cubicBezTo>
                  <a:cubicBezTo>
                    <a:pt x="21883" y="1124"/>
                    <a:pt x="21920" y="1120"/>
                    <a:pt x="21956" y="1120"/>
                  </a:cubicBezTo>
                  <a:cubicBezTo>
                    <a:pt x="22027" y="1120"/>
                    <a:pt x="22094" y="1135"/>
                    <a:pt x="22116" y="1135"/>
                  </a:cubicBezTo>
                  <a:cubicBezTo>
                    <a:pt x="22183" y="1102"/>
                    <a:pt x="22216" y="968"/>
                    <a:pt x="22250" y="868"/>
                  </a:cubicBezTo>
                  <a:lnTo>
                    <a:pt x="22450" y="668"/>
                  </a:lnTo>
                  <a:cubicBezTo>
                    <a:pt x="22516" y="668"/>
                    <a:pt x="22583" y="668"/>
                    <a:pt x="22617" y="635"/>
                  </a:cubicBezTo>
                  <a:cubicBezTo>
                    <a:pt x="22583" y="501"/>
                    <a:pt x="22216" y="601"/>
                    <a:pt x="22183" y="468"/>
                  </a:cubicBezTo>
                  <a:cubicBezTo>
                    <a:pt x="22183" y="435"/>
                    <a:pt x="22216" y="335"/>
                    <a:pt x="22250" y="335"/>
                  </a:cubicBezTo>
                  <a:cubicBezTo>
                    <a:pt x="22328" y="291"/>
                    <a:pt x="22406" y="277"/>
                    <a:pt x="22483" y="277"/>
                  </a:cubicBezTo>
                  <a:cubicBezTo>
                    <a:pt x="22626" y="277"/>
                    <a:pt x="22767" y="325"/>
                    <a:pt x="22903" y="325"/>
                  </a:cubicBezTo>
                  <a:cubicBezTo>
                    <a:pt x="22976" y="325"/>
                    <a:pt x="23048" y="311"/>
                    <a:pt x="23117" y="268"/>
                  </a:cubicBezTo>
                  <a:cubicBezTo>
                    <a:pt x="23093" y="76"/>
                    <a:pt x="22931" y="5"/>
                    <a:pt x="22755" y="5"/>
                  </a:cubicBezTo>
                  <a:cubicBezTo>
                    <a:pt x="22686" y="5"/>
                    <a:pt x="22615" y="16"/>
                    <a:pt x="22550" y="34"/>
                  </a:cubicBezTo>
                  <a:cubicBezTo>
                    <a:pt x="22516" y="34"/>
                    <a:pt x="22450" y="101"/>
                    <a:pt x="22416" y="101"/>
                  </a:cubicBezTo>
                  <a:cubicBezTo>
                    <a:pt x="22350" y="101"/>
                    <a:pt x="22216" y="34"/>
                    <a:pt x="22116" y="34"/>
                  </a:cubicBezTo>
                  <a:lnTo>
                    <a:pt x="21582" y="34"/>
                  </a:lnTo>
                  <a:cubicBezTo>
                    <a:pt x="21549" y="34"/>
                    <a:pt x="21516" y="1"/>
                    <a:pt x="215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3523817" y="2956387"/>
              <a:ext cx="2566" cy="1547"/>
            </a:xfrm>
            <a:custGeom>
              <a:avLst/>
              <a:gdLst/>
              <a:ahLst/>
              <a:cxnLst/>
              <a:rect l="l" t="t" r="r" b="b"/>
              <a:pathLst>
                <a:path w="151" h="91" extrusionOk="0">
                  <a:moveTo>
                    <a:pt x="72" y="1"/>
                  </a:moveTo>
                  <a:cubicBezTo>
                    <a:pt x="34" y="1"/>
                    <a:pt x="1" y="26"/>
                    <a:pt x="18" y="76"/>
                  </a:cubicBezTo>
                  <a:cubicBezTo>
                    <a:pt x="40" y="87"/>
                    <a:pt x="62" y="91"/>
                    <a:pt x="82" y="91"/>
                  </a:cubicBezTo>
                  <a:cubicBezTo>
                    <a:pt x="121" y="91"/>
                    <a:pt x="151" y="76"/>
                    <a:pt x="151" y="76"/>
                  </a:cubicBezTo>
                  <a:cubicBezTo>
                    <a:pt x="151" y="26"/>
                    <a:pt x="109" y="1"/>
                    <a:pt x="72" y="1"/>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3525941" y="3044181"/>
              <a:ext cx="3688" cy="2396"/>
            </a:xfrm>
            <a:custGeom>
              <a:avLst/>
              <a:gdLst/>
              <a:ahLst/>
              <a:cxnLst/>
              <a:rect l="l" t="t" r="r" b="b"/>
              <a:pathLst>
                <a:path w="217" h="141" extrusionOk="0">
                  <a:moveTo>
                    <a:pt x="148" y="1"/>
                  </a:moveTo>
                  <a:cubicBezTo>
                    <a:pt x="88" y="1"/>
                    <a:pt x="1" y="38"/>
                    <a:pt x="26" y="113"/>
                  </a:cubicBezTo>
                  <a:cubicBezTo>
                    <a:pt x="35" y="132"/>
                    <a:pt x="55" y="140"/>
                    <a:pt x="78" y="140"/>
                  </a:cubicBezTo>
                  <a:cubicBezTo>
                    <a:pt x="137" y="140"/>
                    <a:pt x="217" y="86"/>
                    <a:pt x="193" y="13"/>
                  </a:cubicBezTo>
                  <a:cubicBezTo>
                    <a:pt x="184" y="5"/>
                    <a:pt x="168" y="1"/>
                    <a:pt x="148" y="1"/>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3475927" y="3046662"/>
              <a:ext cx="7376" cy="3416"/>
            </a:xfrm>
            <a:custGeom>
              <a:avLst/>
              <a:gdLst/>
              <a:ahLst/>
              <a:cxnLst/>
              <a:rect l="l" t="t" r="r" b="b"/>
              <a:pathLst>
                <a:path w="434" h="201" extrusionOk="0">
                  <a:moveTo>
                    <a:pt x="434" y="1"/>
                  </a:moveTo>
                  <a:lnTo>
                    <a:pt x="434" y="1"/>
                  </a:lnTo>
                  <a:cubicBezTo>
                    <a:pt x="300" y="34"/>
                    <a:pt x="100" y="34"/>
                    <a:pt x="0" y="134"/>
                  </a:cubicBezTo>
                  <a:cubicBezTo>
                    <a:pt x="100" y="201"/>
                    <a:pt x="234" y="201"/>
                    <a:pt x="400" y="201"/>
                  </a:cubicBezTo>
                  <a:cubicBezTo>
                    <a:pt x="434" y="168"/>
                    <a:pt x="434" y="68"/>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3464013" y="3042380"/>
              <a:ext cx="3416" cy="6322"/>
            </a:xfrm>
            <a:custGeom>
              <a:avLst/>
              <a:gdLst/>
              <a:ahLst/>
              <a:cxnLst/>
              <a:rect l="l" t="t" r="r" b="b"/>
              <a:pathLst>
                <a:path w="201" h="372" extrusionOk="0">
                  <a:moveTo>
                    <a:pt x="114" y="1"/>
                  </a:moveTo>
                  <a:cubicBezTo>
                    <a:pt x="81" y="1"/>
                    <a:pt x="41" y="33"/>
                    <a:pt x="1" y="86"/>
                  </a:cubicBezTo>
                  <a:cubicBezTo>
                    <a:pt x="34" y="153"/>
                    <a:pt x="34" y="253"/>
                    <a:pt x="34" y="353"/>
                  </a:cubicBezTo>
                  <a:cubicBezTo>
                    <a:pt x="54" y="366"/>
                    <a:pt x="72" y="371"/>
                    <a:pt x="89" y="371"/>
                  </a:cubicBezTo>
                  <a:cubicBezTo>
                    <a:pt x="158" y="371"/>
                    <a:pt x="201" y="280"/>
                    <a:pt x="201" y="253"/>
                  </a:cubicBezTo>
                  <a:cubicBezTo>
                    <a:pt x="201" y="73"/>
                    <a:pt x="165" y="1"/>
                    <a:pt x="1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3463775" y="3038505"/>
              <a:ext cx="2532" cy="2515"/>
            </a:xfrm>
            <a:custGeom>
              <a:avLst/>
              <a:gdLst/>
              <a:ahLst/>
              <a:cxnLst/>
              <a:rect l="l" t="t" r="r" b="b"/>
              <a:pathLst>
                <a:path w="149" h="148" extrusionOk="0">
                  <a:moveTo>
                    <a:pt x="97" y="0"/>
                  </a:moveTo>
                  <a:cubicBezTo>
                    <a:pt x="9" y="0"/>
                    <a:pt x="0" y="147"/>
                    <a:pt x="115" y="147"/>
                  </a:cubicBezTo>
                  <a:cubicBezTo>
                    <a:pt x="148" y="114"/>
                    <a:pt x="148" y="81"/>
                    <a:pt x="148" y="14"/>
                  </a:cubicBezTo>
                  <a:cubicBezTo>
                    <a:pt x="129" y="4"/>
                    <a:pt x="112" y="0"/>
                    <a:pt x="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3424331" y="3004159"/>
              <a:ext cx="19867" cy="21668"/>
            </a:xfrm>
            <a:custGeom>
              <a:avLst/>
              <a:gdLst/>
              <a:ahLst/>
              <a:cxnLst/>
              <a:rect l="l" t="t" r="r" b="b"/>
              <a:pathLst>
                <a:path w="1169" h="1275" extrusionOk="0">
                  <a:moveTo>
                    <a:pt x="368" y="0"/>
                  </a:moveTo>
                  <a:cubicBezTo>
                    <a:pt x="334" y="100"/>
                    <a:pt x="234" y="33"/>
                    <a:pt x="201" y="100"/>
                  </a:cubicBezTo>
                  <a:cubicBezTo>
                    <a:pt x="167" y="133"/>
                    <a:pt x="67" y="267"/>
                    <a:pt x="34" y="300"/>
                  </a:cubicBezTo>
                  <a:cubicBezTo>
                    <a:pt x="1" y="300"/>
                    <a:pt x="34" y="367"/>
                    <a:pt x="34" y="467"/>
                  </a:cubicBezTo>
                  <a:cubicBezTo>
                    <a:pt x="101" y="467"/>
                    <a:pt x="134" y="534"/>
                    <a:pt x="268" y="600"/>
                  </a:cubicBezTo>
                  <a:lnTo>
                    <a:pt x="368" y="600"/>
                  </a:lnTo>
                  <a:cubicBezTo>
                    <a:pt x="434" y="600"/>
                    <a:pt x="468" y="667"/>
                    <a:pt x="501" y="701"/>
                  </a:cubicBezTo>
                  <a:cubicBezTo>
                    <a:pt x="501" y="801"/>
                    <a:pt x="434" y="801"/>
                    <a:pt x="368" y="834"/>
                  </a:cubicBezTo>
                  <a:cubicBezTo>
                    <a:pt x="434" y="934"/>
                    <a:pt x="334" y="967"/>
                    <a:pt x="334" y="1034"/>
                  </a:cubicBezTo>
                  <a:cubicBezTo>
                    <a:pt x="368" y="1101"/>
                    <a:pt x="434" y="1034"/>
                    <a:pt x="434" y="1134"/>
                  </a:cubicBezTo>
                  <a:cubicBezTo>
                    <a:pt x="434" y="1168"/>
                    <a:pt x="334" y="1201"/>
                    <a:pt x="368" y="1268"/>
                  </a:cubicBezTo>
                  <a:cubicBezTo>
                    <a:pt x="386" y="1272"/>
                    <a:pt x="403" y="1274"/>
                    <a:pt x="418" y="1274"/>
                  </a:cubicBezTo>
                  <a:cubicBezTo>
                    <a:pt x="512" y="1274"/>
                    <a:pt x="548" y="1196"/>
                    <a:pt x="634" y="1168"/>
                  </a:cubicBezTo>
                  <a:cubicBezTo>
                    <a:pt x="801" y="1101"/>
                    <a:pt x="1001" y="1134"/>
                    <a:pt x="1101" y="1001"/>
                  </a:cubicBezTo>
                  <a:cubicBezTo>
                    <a:pt x="1035" y="934"/>
                    <a:pt x="1168" y="867"/>
                    <a:pt x="1135" y="801"/>
                  </a:cubicBezTo>
                  <a:cubicBezTo>
                    <a:pt x="1135" y="767"/>
                    <a:pt x="1001" y="767"/>
                    <a:pt x="968" y="701"/>
                  </a:cubicBezTo>
                  <a:cubicBezTo>
                    <a:pt x="935" y="701"/>
                    <a:pt x="935" y="634"/>
                    <a:pt x="868" y="634"/>
                  </a:cubicBezTo>
                  <a:cubicBezTo>
                    <a:pt x="835" y="600"/>
                    <a:pt x="735" y="534"/>
                    <a:pt x="701" y="534"/>
                  </a:cubicBezTo>
                  <a:cubicBezTo>
                    <a:pt x="634" y="500"/>
                    <a:pt x="534" y="434"/>
                    <a:pt x="501" y="367"/>
                  </a:cubicBezTo>
                  <a:cubicBezTo>
                    <a:pt x="501" y="334"/>
                    <a:pt x="534" y="300"/>
                    <a:pt x="534" y="200"/>
                  </a:cubicBezTo>
                  <a:cubicBezTo>
                    <a:pt x="518" y="167"/>
                    <a:pt x="476" y="167"/>
                    <a:pt x="438" y="167"/>
                  </a:cubicBezTo>
                  <a:cubicBezTo>
                    <a:pt x="401" y="167"/>
                    <a:pt x="368" y="167"/>
                    <a:pt x="368" y="133"/>
                  </a:cubicBezTo>
                  <a:cubicBezTo>
                    <a:pt x="368" y="100"/>
                    <a:pt x="401" y="33"/>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6"/>
            <p:cNvSpPr/>
            <p:nvPr/>
          </p:nvSpPr>
          <p:spPr>
            <a:xfrm>
              <a:off x="3416395" y="3013642"/>
              <a:ext cx="10792" cy="11233"/>
            </a:xfrm>
            <a:custGeom>
              <a:avLst/>
              <a:gdLst/>
              <a:ahLst/>
              <a:cxnLst/>
              <a:rect l="l" t="t" r="r" b="b"/>
              <a:pathLst>
                <a:path w="635" h="661" extrusionOk="0">
                  <a:moveTo>
                    <a:pt x="447" y="1"/>
                  </a:moveTo>
                  <a:cubicBezTo>
                    <a:pt x="376" y="1"/>
                    <a:pt x="301" y="26"/>
                    <a:pt x="268" y="76"/>
                  </a:cubicBezTo>
                  <a:cubicBezTo>
                    <a:pt x="234" y="109"/>
                    <a:pt x="234" y="209"/>
                    <a:pt x="134" y="243"/>
                  </a:cubicBezTo>
                  <a:cubicBezTo>
                    <a:pt x="101" y="276"/>
                    <a:pt x="1" y="276"/>
                    <a:pt x="1" y="309"/>
                  </a:cubicBezTo>
                  <a:cubicBezTo>
                    <a:pt x="1" y="376"/>
                    <a:pt x="67" y="409"/>
                    <a:pt x="101" y="443"/>
                  </a:cubicBezTo>
                  <a:cubicBezTo>
                    <a:pt x="101" y="543"/>
                    <a:pt x="1" y="543"/>
                    <a:pt x="1" y="610"/>
                  </a:cubicBezTo>
                  <a:cubicBezTo>
                    <a:pt x="38" y="647"/>
                    <a:pt x="77" y="661"/>
                    <a:pt x="118" y="661"/>
                  </a:cubicBezTo>
                  <a:cubicBezTo>
                    <a:pt x="224" y="661"/>
                    <a:pt x="338" y="567"/>
                    <a:pt x="434" y="543"/>
                  </a:cubicBezTo>
                  <a:cubicBezTo>
                    <a:pt x="468" y="476"/>
                    <a:pt x="568" y="476"/>
                    <a:pt x="568" y="443"/>
                  </a:cubicBezTo>
                  <a:cubicBezTo>
                    <a:pt x="568" y="409"/>
                    <a:pt x="501" y="309"/>
                    <a:pt x="568" y="243"/>
                  </a:cubicBezTo>
                  <a:cubicBezTo>
                    <a:pt x="568" y="143"/>
                    <a:pt x="634" y="143"/>
                    <a:pt x="601" y="76"/>
                  </a:cubicBezTo>
                  <a:cubicBezTo>
                    <a:pt x="584" y="26"/>
                    <a:pt x="518" y="1"/>
                    <a:pt x="4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6"/>
            <p:cNvSpPr/>
            <p:nvPr/>
          </p:nvSpPr>
          <p:spPr>
            <a:xfrm>
              <a:off x="3313357" y="3005825"/>
              <a:ext cx="4792" cy="3144"/>
            </a:xfrm>
            <a:custGeom>
              <a:avLst/>
              <a:gdLst/>
              <a:ahLst/>
              <a:cxnLst/>
              <a:rect l="l" t="t" r="r" b="b"/>
              <a:pathLst>
                <a:path w="282" h="185" extrusionOk="0">
                  <a:moveTo>
                    <a:pt x="162" y="0"/>
                  </a:moveTo>
                  <a:cubicBezTo>
                    <a:pt x="89" y="0"/>
                    <a:pt x="1" y="94"/>
                    <a:pt x="26" y="169"/>
                  </a:cubicBezTo>
                  <a:cubicBezTo>
                    <a:pt x="26" y="180"/>
                    <a:pt x="33" y="184"/>
                    <a:pt x="45" y="184"/>
                  </a:cubicBezTo>
                  <a:cubicBezTo>
                    <a:pt x="105" y="184"/>
                    <a:pt x="282" y="63"/>
                    <a:pt x="226" y="35"/>
                  </a:cubicBezTo>
                  <a:cubicBezTo>
                    <a:pt x="209" y="10"/>
                    <a:pt x="187" y="0"/>
                    <a:pt x="162" y="0"/>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6"/>
            <p:cNvSpPr/>
            <p:nvPr/>
          </p:nvSpPr>
          <p:spPr>
            <a:xfrm>
              <a:off x="3293388" y="3023567"/>
              <a:ext cx="3824" cy="2192"/>
            </a:xfrm>
            <a:custGeom>
              <a:avLst/>
              <a:gdLst/>
              <a:ahLst/>
              <a:cxnLst/>
              <a:rect l="l" t="t" r="r" b="b"/>
              <a:pathLst>
                <a:path w="225" h="129" extrusionOk="0">
                  <a:moveTo>
                    <a:pt x="117" y="0"/>
                  </a:moveTo>
                  <a:cubicBezTo>
                    <a:pt x="84" y="0"/>
                    <a:pt x="50" y="9"/>
                    <a:pt x="34" y="26"/>
                  </a:cubicBezTo>
                  <a:cubicBezTo>
                    <a:pt x="0" y="59"/>
                    <a:pt x="0" y="59"/>
                    <a:pt x="34" y="92"/>
                  </a:cubicBezTo>
                  <a:cubicBezTo>
                    <a:pt x="42" y="119"/>
                    <a:pt x="60" y="129"/>
                    <a:pt x="82" y="129"/>
                  </a:cubicBezTo>
                  <a:cubicBezTo>
                    <a:pt x="141" y="129"/>
                    <a:pt x="225" y="50"/>
                    <a:pt x="200" y="26"/>
                  </a:cubicBezTo>
                  <a:cubicBezTo>
                    <a:pt x="184" y="9"/>
                    <a:pt x="150" y="0"/>
                    <a:pt x="117" y="0"/>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3132382" y="2993385"/>
              <a:ext cx="283469" cy="335608"/>
            </a:xfrm>
            <a:custGeom>
              <a:avLst/>
              <a:gdLst/>
              <a:ahLst/>
              <a:cxnLst/>
              <a:rect l="l" t="t" r="r" b="b"/>
              <a:pathLst>
                <a:path w="16680" h="19748" extrusionOk="0">
                  <a:moveTo>
                    <a:pt x="5674" y="2095"/>
                  </a:moveTo>
                  <a:cubicBezTo>
                    <a:pt x="5726" y="2095"/>
                    <a:pt x="5773" y="2115"/>
                    <a:pt x="5805" y="2168"/>
                  </a:cubicBezTo>
                  <a:cubicBezTo>
                    <a:pt x="5772" y="2202"/>
                    <a:pt x="5705" y="2202"/>
                    <a:pt x="5671" y="2269"/>
                  </a:cubicBezTo>
                  <a:cubicBezTo>
                    <a:pt x="5538" y="2302"/>
                    <a:pt x="5438" y="2435"/>
                    <a:pt x="5305" y="2435"/>
                  </a:cubicBezTo>
                  <a:cubicBezTo>
                    <a:pt x="5305" y="2335"/>
                    <a:pt x="5305" y="2269"/>
                    <a:pt x="5338" y="2202"/>
                  </a:cubicBezTo>
                  <a:cubicBezTo>
                    <a:pt x="5428" y="2179"/>
                    <a:pt x="5564" y="2095"/>
                    <a:pt x="5674" y="2095"/>
                  </a:cubicBezTo>
                  <a:close/>
                  <a:moveTo>
                    <a:pt x="5838" y="2669"/>
                  </a:moveTo>
                  <a:cubicBezTo>
                    <a:pt x="5872" y="2669"/>
                    <a:pt x="5938" y="2736"/>
                    <a:pt x="5972" y="2736"/>
                  </a:cubicBezTo>
                  <a:cubicBezTo>
                    <a:pt x="5938" y="2802"/>
                    <a:pt x="5872" y="2802"/>
                    <a:pt x="5838" y="2836"/>
                  </a:cubicBezTo>
                  <a:cubicBezTo>
                    <a:pt x="5772" y="2902"/>
                    <a:pt x="5671" y="2969"/>
                    <a:pt x="5538" y="2969"/>
                  </a:cubicBezTo>
                  <a:cubicBezTo>
                    <a:pt x="5538" y="2902"/>
                    <a:pt x="5638" y="2902"/>
                    <a:pt x="5705" y="2802"/>
                  </a:cubicBezTo>
                  <a:cubicBezTo>
                    <a:pt x="5772" y="2769"/>
                    <a:pt x="5805" y="2669"/>
                    <a:pt x="5838" y="2669"/>
                  </a:cubicBezTo>
                  <a:close/>
                  <a:moveTo>
                    <a:pt x="7000" y="3749"/>
                  </a:moveTo>
                  <a:cubicBezTo>
                    <a:pt x="7103" y="3749"/>
                    <a:pt x="7087" y="3974"/>
                    <a:pt x="6972" y="4003"/>
                  </a:cubicBezTo>
                  <a:cubicBezTo>
                    <a:pt x="6839" y="4003"/>
                    <a:pt x="6806" y="3803"/>
                    <a:pt x="6939" y="3770"/>
                  </a:cubicBezTo>
                  <a:cubicBezTo>
                    <a:pt x="6963" y="3755"/>
                    <a:pt x="6983" y="3749"/>
                    <a:pt x="7000" y="3749"/>
                  </a:cubicBezTo>
                  <a:close/>
                  <a:moveTo>
                    <a:pt x="8140" y="4270"/>
                  </a:moveTo>
                  <a:cubicBezTo>
                    <a:pt x="8207" y="4270"/>
                    <a:pt x="8473" y="4437"/>
                    <a:pt x="8307" y="4570"/>
                  </a:cubicBezTo>
                  <a:cubicBezTo>
                    <a:pt x="8307" y="4570"/>
                    <a:pt x="8040" y="4637"/>
                    <a:pt x="8006" y="4637"/>
                  </a:cubicBezTo>
                  <a:cubicBezTo>
                    <a:pt x="7973" y="4637"/>
                    <a:pt x="7873" y="4570"/>
                    <a:pt x="7840" y="4570"/>
                  </a:cubicBezTo>
                  <a:cubicBezTo>
                    <a:pt x="7740" y="4570"/>
                    <a:pt x="7658" y="4683"/>
                    <a:pt x="7582" y="4683"/>
                  </a:cubicBezTo>
                  <a:cubicBezTo>
                    <a:pt x="7556" y="4683"/>
                    <a:pt x="7531" y="4670"/>
                    <a:pt x="7506" y="4637"/>
                  </a:cubicBezTo>
                  <a:cubicBezTo>
                    <a:pt x="7506" y="4570"/>
                    <a:pt x="7606" y="4570"/>
                    <a:pt x="7673" y="4503"/>
                  </a:cubicBezTo>
                  <a:cubicBezTo>
                    <a:pt x="7806" y="4437"/>
                    <a:pt x="7973" y="4270"/>
                    <a:pt x="8140" y="4270"/>
                  </a:cubicBezTo>
                  <a:close/>
                  <a:moveTo>
                    <a:pt x="9307" y="4770"/>
                  </a:moveTo>
                  <a:cubicBezTo>
                    <a:pt x="9307" y="4904"/>
                    <a:pt x="9041" y="4904"/>
                    <a:pt x="8974" y="4904"/>
                  </a:cubicBezTo>
                  <a:cubicBezTo>
                    <a:pt x="8974" y="4837"/>
                    <a:pt x="9041" y="4804"/>
                    <a:pt x="9107" y="4804"/>
                  </a:cubicBezTo>
                  <a:cubicBezTo>
                    <a:pt x="9174" y="4770"/>
                    <a:pt x="9274" y="4770"/>
                    <a:pt x="9307" y="4770"/>
                  </a:cubicBezTo>
                  <a:close/>
                  <a:moveTo>
                    <a:pt x="8807" y="4570"/>
                  </a:moveTo>
                  <a:cubicBezTo>
                    <a:pt x="8874" y="4570"/>
                    <a:pt x="8907" y="4637"/>
                    <a:pt x="8874" y="4704"/>
                  </a:cubicBezTo>
                  <a:lnTo>
                    <a:pt x="8774" y="4704"/>
                  </a:lnTo>
                  <a:cubicBezTo>
                    <a:pt x="8640" y="4770"/>
                    <a:pt x="8674" y="5004"/>
                    <a:pt x="8540" y="5004"/>
                  </a:cubicBezTo>
                  <a:cubicBezTo>
                    <a:pt x="8473" y="5004"/>
                    <a:pt x="8373" y="4837"/>
                    <a:pt x="8473" y="4770"/>
                  </a:cubicBezTo>
                  <a:cubicBezTo>
                    <a:pt x="8473" y="4704"/>
                    <a:pt x="8440" y="4704"/>
                    <a:pt x="8440" y="4670"/>
                  </a:cubicBezTo>
                  <a:cubicBezTo>
                    <a:pt x="8373" y="4637"/>
                    <a:pt x="8473" y="4604"/>
                    <a:pt x="8540" y="4604"/>
                  </a:cubicBezTo>
                  <a:cubicBezTo>
                    <a:pt x="8585" y="4604"/>
                    <a:pt x="8614" y="4618"/>
                    <a:pt x="8639" y="4618"/>
                  </a:cubicBezTo>
                  <a:cubicBezTo>
                    <a:pt x="8651" y="4618"/>
                    <a:pt x="8662" y="4615"/>
                    <a:pt x="8674" y="4604"/>
                  </a:cubicBezTo>
                  <a:cubicBezTo>
                    <a:pt x="8707" y="4604"/>
                    <a:pt x="8774" y="4570"/>
                    <a:pt x="8807" y="4570"/>
                  </a:cubicBezTo>
                  <a:close/>
                  <a:moveTo>
                    <a:pt x="8807" y="5071"/>
                  </a:moveTo>
                  <a:cubicBezTo>
                    <a:pt x="8774" y="5171"/>
                    <a:pt x="8674" y="5237"/>
                    <a:pt x="8540" y="5304"/>
                  </a:cubicBezTo>
                  <a:cubicBezTo>
                    <a:pt x="8520" y="5324"/>
                    <a:pt x="8463" y="5357"/>
                    <a:pt x="8413" y="5357"/>
                  </a:cubicBezTo>
                  <a:cubicBezTo>
                    <a:pt x="8382" y="5357"/>
                    <a:pt x="8353" y="5343"/>
                    <a:pt x="8340" y="5304"/>
                  </a:cubicBezTo>
                  <a:cubicBezTo>
                    <a:pt x="8307" y="5237"/>
                    <a:pt x="8440" y="5237"/>
                    <a:pt x="8473" y="5171"/>
                  </a:cubicBezTo>
                  <a:cubicBezTo>
                    <a:pt x="8540" y="5137"/>
                    <a:pt x="8640" y="5071"/>
                    <a:pt x="8807" y="5071"/>
                  </a:cubicBezTo>
                  <a:close/>
                  <a:moveTo>
                    <a:pt x="8143" y="4661"/>
                  </a:moveTo>
                  <a:cubicBezTo>
                    <a:pt x="8156" y="4661"/>
                    <a:pt x="8167" y="4664"/>
                    <a:pt x="8173" y="4670"/>
                  </a:cubicBezTo>
                  <a:cubicBezTo>
                    <a:pt x="8207" y="4770"/>
                    <a:pt x="8140" y="4804"/>
                    <a:pt x="8073" y="4837"/>
                  </a:cubicBezTo>
                  <a:cubicBezTo>
                    <a:pt x="8006" y="4937"/>
                    <a:pt x="7906" y="5071"/>
                    <a:pt x="7906" y="5204"/>
                  </a:cubicBezTo>
                  <a:cubicBezTo>
                    <a:pt x="7906" y="5271"/>
                    <a:pt x="7840" y="5437"/>
                    <a:pt x="7740" y="5437"/>
                  </a:cubicBezTo>
                  <a:cubicBezTo>
                    <a:pt x="7640" y="5437"/>
                    <a:pt x="7706" y="5137"/>
                    <a:pt x="7740" y="5104"/>
                  </a:cubicBezTo>
                  <a:cubicBezTo>
                    <a:pt x="7806" y="5037"/>
                    <a:pt x="7806" y="5004"/>
                    <a:pt x="7840" y="4937"/>
                  </a:cubicBezTo>
                  <a:cubicBezTo>
                    <a:pt x="7873" y="4870"/>
                    <a:pt x="7873" y="4804"/>
                    <a:pt x="7906" y="4770"/>
                  </a:cubicBezTo>
                  <a:cubicBezTo>
                    <a:pt x="7961" y="4716"/>
                    <a:pt x="8082" y="4661"/>
                    <a:pt x="8143" y="4661"/>
                  </a:cubicBezTo>
                  <a:close/>
                  <a:moveTo>
                    <a:pt x="10033" y="10056"/>
                  </a:moveTo>
                  <a:cubicBezTo>
                    <a:pt x="10073" y="10056"/>
                    <a:pt x="10122" y="10147"/>
                    <a:pt x="10041" y="10174"/>
                  </a:cubicBezTo>
                  <a:cubicBezTo>
                    <a:pt x="10035" y="10187"/>
                    <a:pt x="10027" y="10193"/>
                    <a:pt x="10019" y="10193"/>
                  </a:cubicBezTo>
                  <a:cubicBezTo>
                    <a:pt x="9987" y="10193"/>
                    <a:pt x="9954" y="10101"/>
                    <a:pt x="10008" y="10074"/>
                  </a:cubicBezTo>
                  <a:cubicBezTo>
                    <a:pt x="10014" y="10061"/>
                    <a:pt x="10023" y="10056"/>
                    <a:pt x="10033" y="10056"/>
                  </a:cubicBezTo>
                  <a:close/>
                  <a:moveTo>
                    <a:pt x="11442" y="0"/>
                  </a:moveTo>
                  <a:cubicBezTo>
                    <a:pt x="11309" y="67"/>
                    <a:pt x="11175" y="0"/>
                    <a:pt x="11109" y="100"/>
                  </a:cubicBezTo>
                  <a:cubicBezTo>
                    <a:pt x="11090" y="96"/>
                    <a:pt x="11070" y="93"/>
                    <a:pt x="11050" y="93"/>
                  </a:cubicBezTo>
                  <a:cubicBezTo>
                    <a:pt x="10928" y="93"/>
                    <a:pt x="10789" y="167"/>
                    <a:pt x="10675" y="167"/>
                  </a:cubicBezTo>
                  <a:lnTo>
                    <a:pt x="10542" y="167"/>
                  </a:lnTo>
                  <a:cubicBezTo>
                    <a:pt x="10341" y="234"/>
                    <a:pt x="10041" y="434"/>
                    <a:pt x="10008" y="501"/>
                  </a:cubicBezTo>
                  <a:cubicBezTo>
                    <a:pt x="10008" y="567"/>
                    <a:pt x="9975" y="634"/>
                    <a:pt x="9975" y="734"/>
                  </a:cubicBezTo>
                  <a:cubicBezTo>
                    <a:pt x="9987" y="759"/>
                    <a:pt x="10017" y="765"/>
                    <a:pt x="10053" y="765"/>
                  </a:cubicBezTo>
                  <a:cubicBezTo>
                    <a:pt x="10091" y="765"/>
                    <a:pt x="10136" y="757"/>
                    <a:pt x="10168" y="757"/>
                  </a:cubicBezTo>
                  <a:cubicBezTo>
                    <a:pt x="10186" y="757"/>
                    <a:pt x="10200" y="760"/>
                    <a:pt x="10208" y="767"/>
                  </a:cubicBezTo>
                  <a:cubicBezTo>
                    <a:pt x="10208" y="901"/>
                    <a:pt x="10141" y="934"/>
                    <a:pt x="10041" y="1001"/>
                  </a:cubicBezTo>
                  <a:cubicBezTo>
                    <a:pt x="9975" y="1068"/>
                    <a:pt x="9874" y="1168"/>
                    <a:pt x="9808" y="1168"/>
                  </a:cubicBezTo>
                  <a:cubicBezTo>
                    <a:pt x="9774" y="1101"/>
                    <a:pt x="9874" y="1068"/>
                    <a:pt x="9841" y="1001"/>
                  </a:cubicBezTo>
                  <a:cubicBezTo>
                    <a:pt x="9824" y="984"/>
                    <a:pt x="9791" y="984"/>
                    <a:pt x="9754" y="984"/>
                  </a:cubicBezTo>
                  <a:cubicBezTo>
                    <a:pt x="9716" y="984"/>
                    <a:pt x="9674" y="984"/>
                    <a:pt x="9641" y="968"/>
                  </a:cubicBezTo>
                  <a:cubicBezTo>
                    <a:pt x="9541" y="934"/>
                    <a:pt x="9608" y="767"/>
                    <a:pt x="9541" y="667"/>
                  </a:cubicBezTo>
                  <a:cubicBezTo>
                    <a:pt x="9608" y="467"/>
                    <a:pt x="9975" y="501"/>
                    <a:pt x="10041" y="300"/>
                  </a:cubicBezTo>
                  <a:cubicBezTo>
                    <a:pt x="10030" y="289"/>
                    <a:pt x="10019" y="286"/>
                    <a:pt x="10008" y="286"/>
                  </a:cubicBezTo>
                  <a:cubicBezTo>
                    <a:pt x="9986" y="286"/>
                    <a:pt x="9963" y="300"/>
                    <a:pt x="9941" y="300"/>
                  </a:cubicBezTo>
                  <a:cubicBezTo>
                    <a:pt x="9874" y="300"/>
                    <a:pt x="9841" y="267"/>
                    <a:pt x="9808" y="267"/>
                  </a:cubicBezTo>
                  <a:cubicBezTo>
                    <a:pt x="9774" y="267"/>
                    <a:pt x="9708" y="334"/>
                    <a:pt x="9674" y="334"/>
                  </a:cubicBezTo>
                  <a:cubicBezTo>
                    <a:pt x="9641" y="401"/>
                    <a:pt x="9541" y="434"/>
                    <a:pt x="9541" y="434"/>
                  </a:cubicBezTo>
                  <a:cubicBezTo>
                    <a:pt x="9474" y="501"/>
                    <a:pt x="9474" y="667"/>
                    <a:pt x="9341" y="667"/>
                  </a:cubicBezTo>
                  <a:cubicBezTo>
                    <a:pt x="9307" y="601"/>
                    <a:pt x="9441" y="501"/>
                    <a:pt x="9374" y="434"/>
                  </a:cubicBezTo>
                  <a:cubicBezTo>
                    <a:pt x="9363" y="423"/>
                    <a:pt x="9348" y="419"/>
                    <a:pt x="9331" y="419"/>
                  </a:cubicBezTo>
                  <a:cubicBezTo>
                    <a:pt x="9296" y="419"/>
                    <a:pt x="9252" y="434"/>
                    <a:pt x="9207" y="434"/>
                  </a:cubicBezTo>
                  <a:cubicBezTo>
                    <a:pt x="9041" y="467"/>
                    <a:pt x="8974" y="567"/>
                    <a:pt x="8940" y="634"/>
                  </a:cubicBezTo>
                  <a:cubicBezTo>
                    <a:pt x="8874" y="634"/>
                    <a:pt x="8807" y="634"/>
                    <a:pt x="8774" y="667"/>
                  </a:cubicBezTo>
                  <a:cubicBezTo>
                    <a:pt x="8807" y="734"/>
                    <a:pt x="8874" y="801"/>
                    <a:pt x="9007" y="801"/>
                  </a:cubicBezTo>
                  <a:cubicBezTo>
                    <a:pt x="9034" y="801"/>
                    <a:pt x="9103" y="758"/>
                    <a:pt x="9147" y="758"/>
                  </a:cubicBezTo>
                  <a:cubicBezTo>
                    <a:pt x="9158" y="758"/>
                    <a:pt x="9167" y="761"/>
                    <a:pt x="9174" y="767"/>
                  </a:cubicBezTo>
                  <a:cubicBezTo>
                    <a:pt x="9207" y="834"/>
                    <a:pt x="9107" y="901"/>
                    <a:pt x="9107" y="968"/>
                  </a:cubicBezTo>
                  <a:cubicBezTo>
                    <a:pt x="9107" y="1001"/>
                    <a:pt x="9174" y="1068"/>
                    <a:pt x="9174" y="1101"/>
                  </a:cubicBezTo>
                  <a:cubicBezTo>
                    <a:pt x="9174" y="1161"/>
                    <a:pt x="9041" y="1273"/>
                    <a:pt x="8965" y="1273"/>
                  </a:cubicBezTo>
                  <a:cubicBezTo>
                    <a:pt x="8956" y="1273"/>
                    <a:pt x="8948" y="1271"/>
                    <a:pt x="8940" y="1268"/>
                  </a:cubicBezTo>
                  <a:cubicBezTo>
                    <a:pt x="8940" y="1168"/>
                    <a:pt x="9007" y="1168"/>
                    <a:pt x="9007" y="1101"/>
                  </a:cubicBezTo>
                  <a:cubicBezTo>
                    <a:pt x="9007" y="1068"/>
                    <a:pt x="8940" y="1001"/>
                    <a:pt x="8874" y="1001"/>
                  </a:cubicBezTo>
                  <a:cubicBezTo>
                    <a:pt x="8807" y="1001"/>
                    <a:pt x="8707" y="1101"/>
                    <a:pt x="8674" y="1134"/>
                  </a:cubicBezTo>
                  <a:cubicBezTo>
                    <a:pt x="8640" y="1168"/>
                    <a:pt x="8674" y="1268"/>
                    <a:pt x="8640" y="1301"/>
                  </a:cubicBezTo>
                  <a:cubicBezTo>
                    <a:pt x="8607" y="1401"/>
                    <a:pt x="8473" y="1335"/>
                    <a:pt x="8373" y="1401"/>
                  </a:cubicBezTo>
                  <a:cubicBezTo>
                    <a:pt x="8255" y="1425"/>
                    <a:pt x="8188" y="1448"/>
                    <a:pt x="8111" y="1448"/>
                  </a:cubicBezTo>
                  <a:cubicBezTo>
                    <a:pt x="8079" y="1448"/>
                    <a:pt x="8046" y="1444"/>
                    <a:pt x="8006" y="1435"/>
                  </a:cubicBezTo>
                  <a:cubicBezTo>
                    <a:pt x="7973" y="1435"/>
                    <a:pt x="7873" y="1401"/>
                    <a:pt x="7873" y="1335"/>
                  </a:cubicBezTo>
                  <a:cubicBezTo>
                    <a:pt x="7940" y="1318"/>
                    <a:pt x="8006" y="1318"/>
                    <a:pt x="8077" y="1318"/>
                  </a:cubicBezTo>
                  <a:cubicBezTo>
                    <a:pt x="8148" y="1318"/>
                    <a:pt x="8223" y="1318"/>
                    <a:pt x="8307" y="1301"/>
                  </a:cubicBezTo>
                  <a:cubicBezTo>
                    <a:pt x="8340" y="1268"/>
                    <a:pt x="8340" y="1234"/>
                    <a:pt x="8440" y="1168"/>
                  </a:cubicBezTo>
                  <a:cubicBezTo>
                    <a:pt x="8473" y="1134"/>
                    <a:pt x="8540" y="1134"/>
                    <a:pt x="8540" y="1101"/>
                  </a:cubicBezTo>
                  <a:cubicBezTo>
                    <a:pt x="8507" y="1001"/>
                    <a:pt x="8440" y="1068"/>
                    <a:pt x="8373" y="968"/>
                  </a:cubicBezTo>
                  <a:cubicBezTo>
                    <a:pt x="8373" y="934"/>
                    <a:pt x="8440" y="801"/>
                    <a:pt x="8473" y="767"/>
                  </a:cubicBezTo>
                  <a:cubicBezTo>
                    <a:pt x="8507" y="734"/>
                    <a:pt x="8607" y="667"/>
                    <a:pt x="8607" y="601"/>
                  </a:cubicBezTo>
                  <a:cubicBezTo>
                    <a:pt x="8589" y="573"/>
                    <a:pt x="8570" y="563"/>
                    <a:pt x="8552" y="563"/>
                  </a:cubicBezTo>
                  <a:cubicBezTo>
                    <a:pt x="8501" y="563"/>
                    <a:pt x="8446" y="634"/>
                    <a:pt x="8373" y="634"/>
                  </a:cubicBezTo>
                  <a:cubicBezTo>
                    <a:pt x="8340" y="634"/>
                    <a:pt x="8307" y="634"/>
                    <a:pt x="8273" y="667"/>
                  </a:cubicBezTo>
                  <a:cubicBezTo>
                    <a:pt x="8173" y="734"/>
                    <a:pt x="8140" y="801"/>
                    <a:pt x="8107" y="834"/>
                  </a:cubicBezTo>
                  <a:cubicBezTo>
                    <a:pt x="8040" y="834"/>
                    <a:pt x="8006" y="801"/>
                    <a:pt x="7973" y="801"/>
                  </a:cubicBezTo>
                  <a:cubicBezTo>
                    <a:pt x="7959" y="844"/>
                    <a:pt x="7932" y="856"/>
                    <a:pt x="7901" y="856"/>
                  </a:cubicBezTo>
                  <a:cubicBezTo>
                    <a:pt x="7860" y="856"/>
                    <a:pt x="7811" y="834"/>
                    <a:pt x="7773" y="834"/>
                  </a:cubicBezTo>
                  <a:lnTo>
                    <a:pt x="7640" y="834"/>
                  </a:lnTo>
                  <a:cubicBezTo>
                    <a:pt x="7539" y="834"/>
                    <a:pt x="7506" y="767"/>
                    <a:pt x="7439" y="767"/>
                  </a:cubicBezTo>
                  <a:cubicBezTo>
                    <a:pt x="7373" y="767"/>
                    <a:pt x="7306" y="801"/>
                    <a:pt x="7206" y="801"/>
                  </a:cubicBezTo>
                  <a:cubicBezTo>
                    <a:pt x="7106" y="801"/>
                    <a:pt x="6939" y="801"/>
                    <a:pt x="6839" y="834"/>
                  </a:cubicBezTo>
                  <a:cubicBezTo>
                    <a:pt x="6706" y="901"/>
                    <a:pt x="6639" y="1001"/>
                    <a:pt x="6539" y="1101"/>
                  </a:cubicBezTo>
                  <a:cubicBezTo>
                    <a:pt x="6439" y="1168"/>
                    <a:pt x="6205" y="1301"/>
                    <a:pt x="6439" y="1401"/>
                  </a:cubicBezTo>
                  <a:cubicBezTo>
                    <a:pt x="6639" y="1335"/>
                    <a:pt x="6772" y="1234"/>
                    <a:pt x="6939" y="1168"/>
                  </a:cubicBezTo>
                  <a:lnTo>
                    <a:pt x="6939" y="1168"/>
                  </a:lnTo>
                  <a:cubicBezTo>
                    <a:pt x="6972" y="1268"/>
                    <a:pt x="6939" y="1401"/>
                    <a:pt x="6872" y="1468"/>
                  </a:cubicBezTo>
                  <a:cubicBezTo>
                    <a:pt x="6872" y="1497"/>
                    <a:pt x="6872" y="1553"/>
                    <a:pt x="6849" y="1589"/>
                  </a:cubicBezTo>
                  <a:lnTo>
                    <a:pt x="6849" y="1589"/>
                  </a:lnTo>
                  <a:cubicBezTo>
                    <a:pt x="6927" y="1568"/>
                    <a:pt x="7019" y="1528"/>
                    <a:pt x="7093" y="1528"/>
                  </a:cubicBezTo>
                  <a:cubicBezTo>
                    <a:pt x="7109" y="1528"/>
                    <a:pt x="7125" y="1530"/>
                    <a:pt x="7139" y="1535"/>
                  </a:cubicBezTo>
                  <a:cubicBezTo>
                    <a:pt x="7173" y="1601"/>
                    <a:pt x="7139" y="1635"/>
                    <a:pt x="7106" y="1635"/>
                  </a:cubicBezTo>
                  <a:cubicBezTo>
                    <a:pt x="7079" y="1618"/>
                    <a:pt x="7050" y="1612"/>
                    <a:pt x="7020" y="1612"/>
                  </a:cubicBezTo>
                  <a:cubicBezTo>
                    <a:pt x="6895" y="1612"/>
                    <a:pt x="6750" y="1724"/>
                    <a:pt x="6625" y="1724"/>
                  </a:cubicBezTo>
                  <a:cubicBezTo>
                    <a:pt x="6595" y="1724"/>
                    <a:pt x="6566" y="1718"/>
                    <a:pt x="6539" y="1701"/>
                  </a:cubicBezTo>
                  <a:cubicBezTo>
                    <a:pt x="6539" y="1676"/>
                    <a:pt x="6541" y="1654"/>
                    <a:pt x="6545" y="1635"/>
                  </a:cubicBezTo>
                  <a:lnTo>
                    <a:pt x="6545" y="1635"/>
                  </a:lnTo>
                  <a:cubicBezTo>
                    <a:pt x="6606" y="1648"/>
                    <a:pt x="6666" y="1661"/>
                    <a:pt x="6717" y="1661"/>
                  </a:cubicBezTo>
                  <a:cubicBezTo>
                    <a:pt x="6772" y="1661"/>
                    <a:pt x="6817" y="1646"/>
                    <a:pt x="6839" y="1601"/>
                  </a:cubicBezTo>
                  <a:cubicBezTo>
                    <a:pt x="6843" y="1598"/>
                    <a:pt x="6846" y="1593"/>
                    <a:pt x="6849" y="1589"/>
                  </a:cubicBezTo>
                  <a:lnTo>
                    <a:pt x="6849" y="1589"/>
                  </a:lnTo>
                  <a:cubicBezTo>
                    <a:pt x="6821" y="1596"/>
                    <a:pt x="6795" y="1601"/>
                    <a:pt x="6772" y="1601"/>
                  </a:cubicBezTo>
                  <a:cubicBezTo>
                    <a:pt x="6731" y="1560"/>
                    <a:pt x="6684" y="1536"/>
                    <a:pt x="6643" y="1536"/>
                  </a:cubicBezTo>
                  <a:cubicBezTo>
                    <a:pt x="6597" y="1536"/>
                    <a:pt x="6559" y="1565"/>
                    <a:pt x="6545" y="1635"/>
                  </a:cubicBezTo>
                  <a:lnTo>
                    <a:pt x="6545" y="1635"/>
                  </a:lnTo>
                  <a:cubicBezTo>
                    <a:pt x="6472" y="1619"/>
                    <a:pt x="6399" y="1601"/>
                    <a:pt x="6339" y="1601"/>
                  </a:cubicBezTo>
                  <a:cubicBezTo>
                    <a:pt x="6272" y="1601"/>
                    <a:pt x="6172" y="1635"/>
                    <a:pt x="6138" y="1668"/>
                  </a:cubicBezTo>
                  <a:cubicBezTo>
                    <a:pt x="6038" y="1668"/>
                    <a:pt x="5972" y="1668"/>
                    <a:pt x="5938" y="1735"/>
                  </a:cubicBezTo>
                  <a:cubicBezTo>
                    <a:pt x="5838" y="1735"/>
                    <a:pt x="5838" y="1635"/>
                    <a:pt x="5805" y="1635"/>
                  </a:cubicBezTo>
                  <a:cubicBezTo>
                    <a:pt x="5772" y="1635"/>
                    <a:pt x="5705" y="1735"/>
                    <a:pt x="5671" y="1735"/>
                  </a:cubicBezTo>
                  <a:lnTo>
                    <a:pt x="5538" y="1735"/>
                  </a:lnTo>
                  <a:lnTo>
                    <a:pt x="5305" y="1835"/>
                  </a:lnTo>
                  <a:cubicBezTo>
                    <a:pt x="5204" y="1902"/>
                    <a:pt x="5104" y="1902"/>
                    <a:pt x="5004" y="1935"/>
                  </a:cubicBezTo>
                  <a:cubicBezTo>
                    <a:pt x="4871" y="1968"/>
                    <a:pt x="4771" y="2068"/>
                    <a:pt x="4637" y="2102"/>
                  </a:cubicBezTo>
                  <a:cubicBezTo>
                    <a:pt x="4537" y="2102"/>
                    <a:pt x="4504" y="2068"/>
                    <a:pt x="4437" y="2068"/>
                  </a:cubicBezTo>
                  <a:cubicBezTo>
                    <a:pt x="4371" y="2068"/>
                    <a:pt x="4337" y="2102"/>
                    <a:pt x="4270" y="2102"/>
                  </a:cubicBezTo>
                  <a:lnTo>
                    <a:pt x="4104" y="2102"/>
                  </a:lnTo>
                  <a:cubicBezTo>
                    <a:pt x="3970" y="2102"/>
                    <a:pt x="3803" y="2135"/>
                    <a:pt x="3670" y="2168"/>
                  </a:cubicBezTo>
                  <a:lnTo>
                    <a:pt x="3503" y="2168"/>
                  </a:lnTo>
                  <a:cubicBezTo>
                    <a:pt x="3437" y="2168"/>
                    <a:pt x="3370" y="2235"/>
                    <a:pt x="3303" y="2235"/>
                  </a:cubicBezTo>
                  <a:lnTo>
                    <a:pt x="3170" y="2235"/>
                  </a:lnTo>
                  <a:cubicBezTo>
                    <a:pt x="3136" y="2235"/>
                    <a:pt x="3036" y="2269"/>
                    <a:pt x="3003" y="2269"/>
                  </a:cubicBezTo>
                  <a:cubicBezTo>
                    <a:pt x="2981" y="2269"/>
                    <a:pt x="2929" y="2254"/>
                    <a:pt x="2887" y="2254"/>
                  </a:cubicBezTo>
                  <a:cubicBezTo>
                    <a:pt x="2866" y="2254"/>
                    <a:pt x="2847" y="2257"/>
                    <a:pt x="2836" y="2269"/>
                  </a:cubicBezTo>
                  <a:cubicBezTo>
                    <a:pt x="2769" y="2269"/>
                    <a:pt x="2703" y="2335"/>
                    <a:pt x="2636" y="2335"/>
                  </a:cubicBezTo>
                  <a:cubicBezTo>
                    <a:pt x="2536" y="2402"/>
                    <a:pt x="2469" y="2402"/>
                    <a:pt x="2369" y="2435"/>
                  </a:cubicBezTo>
                  <a:cubicBezTo>
                    <a:pt x="2302" y="2469"/>
                    <a:pt x="2169" y="2502"/>
                    <a:pt x="2102" y="2569"/>
                  </a:cubicBezTo>
                  <a:cubicBezTo>
                    <a:pt x="1969" y="2602"/>
                    <a:pt x="1869" y="2635"/>
                    <a:pt x="1802" y="2736"/>
                  </a:cubicBezTo>
                  <a:cubicBezTo>
                    <a:pt x="1702" y="2802"/>
                    <a:pt x="1602" y="2836"/>
                    <a:pt x="1502" y="2902"/>
                  </a:cubicBezTo>
                  <a:cubicBezTo>
                    <a:pt x="1435" y="2936"/>
                    <a:pt x="1302" y="2936"/>
                    <a:pt x="1202" y="3069"/>
                  </a:cubicBezTo>
                  <a:cubicBezTo>
                    <a:pt x="1268" y="3136"/>
                    <a:pt x="1335" y="3169"/>
                    <a:pt x="1302" y="3269"/>
                  </a:cubicBezTo>
                  <a:cubicBezTo>
                    <a:pt x="1287" y="3327"/>
                    <a:pt x="1254" y="3341"/>
                    <a:pt x="1210" y="3341"/>
                  </a:cubicBezTo>
                  <a:cubicBezTo>
                    <a:pt x="1169" y="3341"/>
                    <a:pt x="1118" y="3329"/>
                    <a:pt x="1065" y="3329"/>
                  </a:cubicBezTo>
                  <a:cubicBezTo>
                    <a:pt x="1044" y="3329"/>
                    <a:pt x="1023" y="3331"/>
                    <a:pt x="1001" y="3336"/>
                  </a:cubicBezTo>
                  <a:cubicBezTo>
                    <a:pt x="935" y="3336"/>
                    <a:pt x="801" y="3436"/>
                    <a:pt x="668" y="3469"/>
                  </a:cubicBezTo>
                  <a:cubicBezTo>
                    <a:pt x="601" y="3503"/>
                    <a:pt x="434" y="3603"/>
                    <a:pt x="468" y="3670"/>
                  </a:cubicBezTo>
                  <a:cubicBezTo>
                    <a:pt x="478" y="3720"/>
                    <a:pt x="515" y="3737"/>
                    <a:pt x="566" y="3737"/>
                  </a:cubicBezTo>
                  <a:cubicBezTo>
                    <a:pt x="671" y="3737"/>
                    <a:pt x="832" y="3666"/>
                    <a:pt x="933" y="3666"/>
                  </a:cubicBezTo>
                  <a:cubicBezTo>
                    <a:pt x="946" y="3666"/>
                    <a:pt x="957" y="3667"/>
                    <a:pt x="968" y="3670"/>
                  </a:cubicBezTo>
                  <a:cubicBezTo>
                    <a:pt x="1001" y="3803"/>
                    <a:pt x="835" y="3803"/>
                    <a:pt x="701" y="3836"/>
                  </a:cubicBezTo>
                  <a:cubicBezTo>
                    <a:pt x="668" y="3836"/>
                    <a:pt x="635" y="3936"/>
                    <a:pt x="601" y="3936"/>
                  </a:cubicBezTo>
                  <a:lnTo>
                    <a:pt x="468" y="3936"/>
                  </a:lnTo>
                  <a:cubicBezTo>
                    <a:pt x="368" y="3970"/>
                    <a:pt x="334" y="4003"/>
                    <a:pt x="201" y="4103"/>
                  </a:cubicBezTo>
                  <a:cubicBezTo>
                    <a:pt x="134" y="4137"/>
                    <a:pt x="1" y="4237"/>
                    <a:pt x="1" y="4270"/>
                  </a:cubicBezTo>
                  <a:cubicBezTo>
                    <a:pt x="1" y="4337"/>
                    <a:pt x="201" y="4337"/>
                    <a:pt x="334" y="4403"/>
                  </a:cubicBezTo>
                  <a:cubicBezTo>
                    <a:pt x="468" y="4437"/>
                    <a:pt x="534" y="4437"/>
                    <a:pt x="668" y="4437"/>
                  </a:cubicBezTo>
                  <a:cubicBezTo>
                    <a:pt x="801" y="4437"/>
                    <a:pt x="1035" y="4403"/>
                    <a:pt x="1168" y="4337"/>
                  </a:cubicBezTo>
                  <a:cubicBezTo>
                    <a:pt x="1202" y="4337"/>
                    <a:pt x="1268" y="4303"/>
                    <a:pt x="1302" y="4303"/>
                  </a:cubicBezTo>
                  <a:cubicBezTo>
                    <a:pt x="1368" y="4303"/>
                    <a:pt x="1368" y="4337"/>
                    <a:pt x="1468" y="4337"/>
                  </a:cubicBezTo>
                  <a:cubicBezTo>
                    <a:pt x="1535" y="4337"/>
                    <a:pt x="1602" y="4270"/>
                    <a:pt x="1635" y="4237"/>
                  </a:cubicBezTo>
                  <a:cubicBezTo>
                    <a:pt x="1702" y="4170"/>
                    <a:pt x="1802" y="4170"/>
                    <a:pt x="1869" y="4137"/>
                  </a:cubicBezTo>
                  <a:cubicBezTo>
                    <a:pt x="1969" y="4103"/>
                    <a:pt x="1969" y="4003"/>
                    <a:pt x="2036" y="3970"/>
                  </a:cubicBezTo>
                  <a:cubicBezTo>
                    <a:pt x="2056" y="3963"/>
                    <a:pt x="2074" y="3960"/>
                    <a:pt x="2092" y="3960"/>
                  </a:cubicBezTo>
                  <a:cubicBezTo>
                    <a:pt x="2165" y="3960"/>
                    <a:pt x="2229" y="4003"/>
                    <a:pt x="2336" y="4003"/>
                  </a:cubicBezTo>
                  <a:cubicBezTo>
                    <a:pt x="2469" y="4003"/>
                    <a:pt x="2581" y="3960"/>
                    <a:pt x="2689" y="3960"/>
                  </a:cubicBezTo>
                  <a:cubicBezTo>
                    <a:pt x="2716" y="3960"/>
                    <a:pt x="2743" y="3963"/>
                    <a:pt x="2769" y="3970"/>
                  </a:cubicBezTo>
                  <a:cubicBezTo>
                    <a:pt x="2869" y="4003"/>
                    <a:pt x="2970" y="4137"/>
                    <a:pt x="3003" y="4170"/>
                  </a:cubicBezTo>
                  <a:cubicBezTo>
                    <a:pt x="3036" y="4170"/>
                    <a:pt x="2970" y="4270"/>
                    <a:pt x="2970" y="4303"/>
                  </a:cubicBezTo>
                  <a:cubicBezTo>
                    <a:pt x="2970" y="4337"/>
                    <a:pt x="3003" y="4337"/>
                    <a:pt x="3003" y="4403"/>
                  </a:cubicBezTo>
                  <a:cubicBezTo>
                    <a:pt x="3003" y="4470"/>
                    <a:pt x="2970" y="4570"/>
                    <a:pt x="3036" y="4604"/>
                  </a:cubicBezTo>
                  <a:cubicBezTo>
                    <a:pt x="3046" y="4607"/>
                    <a:pt x="3054" y="4608"/>
                    <a:pt x="3063" y="4608"/>
                  </a:cubicBezTo>
                  <a:cubicBezTo>
                    <a:pt x="3122" y="4608"/>
                    <a:pt x="3157" y="4538"/>
                    <a:pt x="3208" y="4538"/>
                  </a:cubicBezTo>
                  <a:cubicBezTo>
                    <a:pt x="3226" y="4538"/>
                    <a:pt x="3246" y="4547"/>
                    <a:pt x="3270" y="4570"/>
                  </a:cubicBezTo>
                  <a:cubicBezTo>
                    <a:pt x="3336" y="4637"/>
                    <a:pt x="3203" y="4670"/>
                    <a:pt x="3203" y="4770"/>
                  </a:cubicBezTo>
                  <a:cubicBezTo>
                    <a:pt x="3203" y="4837"/>
                    <a:pt x="3303" y="4937"/>
                    <a:pt x="3303" y="5004"/>
                  </a:cubicBezTo>
                  <a:lnTo>
                    <a:pt x="3303" y="5171"/>
                  </a:lnTo>
                  <a:cubicBezTo>
                    <a:pt x="3303" y="5271"/>
                    <a:pt x="3203" y="5271"/>
                    <a:pt x="3203" y="5304"/>
                  </a:cubicBezTo>
                  <a:cubicBezTo>
                    <a:pt x="3203" y="5404"/>
                    <a:pt x="3370" y="5437"/>
                    <a:pt x="3437" y="5504"/>
                  </a:cubicBezTo>
                  <a:lnTo>
                    <a:pt x="3437" y="5738"/>
                  </a:lnTo>
                  <a:cubicBezTo>
                    <a:pt x="3370" y="5838"/>
                    <a:pt x="3336" y="6005"/>
                    <a:pt x="3270" y="6138"/>
                  </a:cubicBezTo>
                  <a:cubicBezTo>
                    <a:pt x="3170" y="6271"/>
                    <a:pt x="3103" y="6405"/>
                    <a:pt x="3036" y="6505"/>
                  </a:cubicBezTo>
                  <a:cubicBezTo>
                    <a:pt x="3036" y="6605"/>
                    <a:pt x="3036" y="6638"/>
                    <a:pt x="3003" y="6738"/>
                  </a:cubicBezTo>
                  <a:cubicBezTo>
                    <a:pt x="2970" y="6805"/>
                    <a:pt x="2936" y="6838"/>
                    <a:pt x="2869" y="6972"/>
                  </a:cubicBezTo>
                  <a:cubicBezTo>
                    <a:pt x="2869" y="7105"/>
                    <a:pt x="2936" y="7172"/>
                    <a:pt x="2970" y="7305"/>
                  </a:cubicBezTo>
                  <a:cubicBezTo>
                    <a:pt x="3003" y="7439"/>
                    <a:pt x="3003" y="7506"/>
                    <a:pt x="3036" y="7639"/>
                  </a:cubicBezTo>
                  <a:cubicBezTo>
                    <a:pt x="3036" y="7672"/>
                    <a:pt x="3136" y="7806"/>
                    <a:pt x="3170" y="7839"/>
                  </a:cubicBezTo>
                  <a:cubicBezTo>
                    <a:pt x="3203" y="7906"/>
                    <a:pt x="3270" y="7906"/>
                    <a:pt x="3336" y="7906"/>
                  </a:cubicBezTo>
                  <a:cubicBezTo>
                    <a:pt x="3370" y="7906"/>
                    <a:pt x="3503" y="7973"/>
                    <a:pt x="3537" y="8006"/>
                  </a:cubicBezTo>
                  <a:cubicBezTo>
                    <a:pt x="3603" y="8073"/>
                    <a:pt x="3603" y="8173"/>
                    <a:pt x="3637" y="8273"/>
                  </a:cubicBezTo>
                  <a:cubicBezTo>
                    <a:pt x="3670" y="8340"/>
                    <a:pt x="3670" y="8440"/>
                    <a:pt x="3703" y="8506"/>
                  </a:cubicBezTo>
                  <a:cubicBezTo>
                    <a:pt x="3770" y="8606"/>
                    <a:pt x="3870" y="8640"/>
                    <a:pt x="3870" y="8673"/>
                  </a:cubicBezTo>
                  <a:cubicBezTo>
                    <a:pt x="3870" y="8773"/>
                    <a:pt x="3803" y="8807"/>
                    <a:pt x="3803" y="8840"/>
                  </a:cubicBezTo>
                  <a:cubicBezTo>
                    <a:pt x="3837" y="8973"/>
                    <a:pt x="4037" y="8940"/>
                    <a:pt x="4137" y="9007"/>
                  </a:cubicBezTo>
                  <a:cubicBezTo>
                    <a:pt x="4170" y="9073"/>
                    <a:pt x="4137" y="9140"/>
                    <a:pt x="4170" y="9173"/>
                  </a:cubicBezTo>
                  <a:cubicBezTo>
                    <a:pt x="4204" y="9240"/>
                    <a:pt x="4304" y="9274"/>
                    <a:pt x="4337" y="9274"/>
                  </a:cubicBezTo>
                  <a:cubicBezTo>
                    <a:pt x="4362" y="9299"/>
                    <a:pt x="4426" y="9363"/>
                    <a:pt x="4470" y="9363"/>
                  </a:cubicBezTo>
                  <a:cubicBezTo>
                    <a:pt x="4484" y="9363"/>
                    <a:pt x="4496" y="9356"/>
                    <a:pt x="4504" y="9340"/>
                  </a:cubicBezTo>
                  <a:cubicBezTo>
                    <a:pt x="4537" y="9274"/>
                    <a:pt x="4437" y="9240"/>
                    <a:pt x="4371" y="9173"/>
                  </a:cubicBezTo>
                  <a:cubicBezTo>
                    <a:pt x="4337" y="9107"/>
                    <a:pt x="4304" y="9007"/>
                    <a:pt x="4270" y="8907"/>
                  </a:cubicBezTo>
                  <a:cubicBezTo>
                    <a:pt x="4204" y="8807"/>
                    <a:pt x="4137" y="8773"/>
                    <a:pt x="4104" y="8740"/>
                  </a:cubicBezTo>
                  <a:cubicBezTo>
                    <a:pt x="4037" y="8673"/>
                    <a:pt x="4037" y="8606"/>
                    <a:pt x="4004" y="8573"/>
                  </a:cubicBezTo>
                  <a:lnTo>
                    <a:pt x="3837" y="8406"/>
                  </a:lnTo>
                  <a:cubicBezTo>
                    <a:pt x="3793" y="8253"/>
                    <a:pt x="3864" y="8171"/>
                    <a:pt x="3937" y="8171"/>
                  </a:cubicBezTo>
                  <a:cubicBezTo>
                    <a:pt x="3975" y="8171"/>
                    <a:pt x="4014" y="8194"/>
                    <a:pt x="4037" y="8239"/>
                  </a:cubicBezTo>
                  <a:cubicBezTo>
                    <a:pt x="4104" y="8306"/>
                    <a:pt x="4104" y="8406"/>
                    <a:pt x="4104" y="8473"/>
                  </a:cubicBezTo>
                  <a:cubicBezTo>
                    <a:pt x="4137" y="8573"/>
                    <a:pt x="4204" y="8606"/>
                    <a:pt x="4304" y="8640"/>
                  </a:cubicBezTo>
                  <a:cubicBezTo>
                    <a:pt x="4371" y="8740"/>
                    <a:pt x="4437" y="8773"/>
                    <a:pt x="4504" y="8807"/>
                  </a:cubicBezTo>
                  <a:cubicBezTo>
                    <a:pt x="4504" y="8840"/>
                    <a:pt x="4504" y="8840"/>
                    <a:pt x="4537" y="8940"/>
                  </a:cubicBezTo>
                  <a:cubicBezTo>
                    <a:pt x="4637" y="9007"/>
                    <a:pt x="4704" y="9073"/>
                    <a:pt x="4804" y="9140"/>
                  </a:cubicBezTo>
                  <a:cubicBezTo>
                    <a:pt x="4938" y="9240"/>
                    <a:pt x="5104" y="9340"/>
                    <a:pt x="5138" y="9574"/>
                  </a:cubicBezTo>
                  <a:cubicBezTo>
                    <a:pt x="5138" y="9640"/>
                    <a:pt x="5104" y="9674"/>
                    <a:pt x="5104" y="9774"/>
                  </a:cubicBezTo>
                  <a:cubicBezTo>
                    <a:pt x="5104" y="9807"/>
                    <a:pt x="5171" y="9907"/>
                    <a:pt x="5271" y="9907"/>
                  </a:cubicBezTo>
                  <a:cubicBezTo>
                    <a:pt x="5338" y="9941"/>
                    <a:pt x="5371" y="9974"/>
                    <a:pt x="5471" y="9974"/>
                  </a:cubicBezTo>
                  <a:lnTo>
                    <a:pt x="5638" y="9974"/>
                  </a:lnTo>
                  <a:cubicBezTo>
                    <a:pt x="5705" y="9974"/>
                    <a:pt x="5772" y="10074"/>
                    <a:pt x="5838" y="10074"/>
                  </a:cubicBezTo>
                  <a:cubicBezTo>
                    <a:pt x="5938" y="10107"/>
                    <a:pt x="6038" y="10107"/>
                    <a:pt x="6172" y="10107"/>
                  </a:cubicBezTo>
                  <a:cubicBezTo>
                    <a:pt x="6305" y="10141"/>
                    <a:pt x="6439" y="10141"/>
                    <a:pt x="6505" y="10141"/>
                  </a:cubicBezTo>
                  <a:cubicBezTo>
                    <a:pt x="6605" y="10141"/>
                    <a:pt x="6639" y="10007"/>
                    <a:pt x="6772" y="10007"/>
                  </a:cubicBezTo>
                  <a:cubicBezTo>
                    <a:pt x="6784" y="10005"/>
                    <a:pt x="6795" y="10005"/>
                    <a:pt x="6807" y="10005"/>
                  </a:cubicBezTo>
                  <a:cubicBezTo>
                    <a:pt x="6988" y="10005"/>
                    <a:pt x="7118" y="10243"/>
                    <a:pt x="7306" y="10274"/>
                  </a:cubicBezTo>
                  <a:lnTo>
                    <a:pt x="7873" y="10274"/>
                  </a:lnTo>
                  <a:cubicBezTo>
                    <a:pt x="8006" y="10308"/>
                    <a:pt x="8140" y="10474"/>
                    <a:pt x="8207" y="10508"/>
                  </a:cubicBezTo>
                  <a:cubicBezTo>
                    <a:pt x="8207" y="10574"/>
                    <a:pt x="8207" y="10641"/>
                    <a:pt x="8273" y="10675"/>
                  </a:cubicBezTo>
                  <a:cubicBezTo>
                    <a:pt x="8307" y="10741"/>
                    <a:pt x="8373" y="10741"/>
                    <a:pt x="8473" y="10741"/>
                  </a:cubicBezTo>
                  <a:cubicBezTo>
                    <a:pt x="8540" y="10775"/>
                    <a:pt x="8640" y="10841"/>
                    <a:pt x="8707" y="10908"/>
                  </a:cubicBezTo>
                  <a:lnTo>
                    <a:pt x="8874" y="10908"/>
                  </a:lnTo>
                  <a:cubicBezTo>
                    <a:pt x="8988" y="10908"/>
                    <a:pt x="9029" y="10982"/>
                    <a:pt x="9101" y="10982"/>
                  </a:cubicBezTo>
                  <a:cubicBezTo>
                    <a:pt x="9113" y="10982"/>
                    <a:pt x="9126" y="10980"/>
                    <a:pt x="9141" y="10975"/>
                  </a:cubicBezTo>
                  <a:cubicBezTo>
                    <a:pt x="9174" y="10941"/>
                    <a:pt x="9174" y="10908"/>
                    <a:pt x="9174" y="10808"/>
                  </a:cubicBezTo>
                  <a:cubicBezTo>
                    <a:pt x="9207" y="10775"/>
                    <a:pt x="9207" y="10675"/>
                    <a:pt x="9307" y="10641"/>
                  </a:cubicBezTo>
                  <a:cubicBezTo>
                    <a:pt x="9315" y="10638"/>
                    <a:pt x="9322" y="10636"/>
                    <a:pt x="9329" y="10636"/>
                  </a:cubicBezTo>
                  <a:cubicBezTo>
                    <a:pt x="9389" y="10636"/>
                    <a:pt x="9448" y="10748"/>
                    <a:pt x="9508" y="10808"/>
                  </a:cubicBezTo>
                  <a:lnTo>
                    <a:pt x="9641" y="10941"/>
                  </a:lnTo>
                  <a:cubicBezTo>
                    <a:pt x="9674" y="11008"/>
                    <a:pt x="9741" y="11342"/>
                    <a:pt x="9708" y="11408"/>
                  </a:cubicBezTo>
                  <a:cubicBezTo>
                    <a:pt x="9708" y="11475"/>
                    <a:pt x="9641" y="11508"/>
                    <a:pt x="9541" y="11642"/>
                  </a:cubicBezTo>
                  <a:cubicBezTo>
                    <a:pt x="9541" y="11675"/>
                    <a:pt x="9508" y="11775"/>
                    <a:pt x="9508" y="11775"/>
                  </a:cubicBezTo>
                  <a:lnTo>
                    <a:pt x="9374" y="11909"/>
                  </a:lnTo>
                  <a:cubicBezTo>
                    <a:pt x="9374" y="11942"/>
                    <a:pt x="9374" y="11975"/>
                    <a:pt x="9341" y="12009"/>
                  </a:cubicBezTo>
                  <a:cubicBezTo>
                    <a:pt x="9307" y="12142"/>
                    <a:pt x="9274" y="12242"/>
                    <a:pt x="9341" y="12342"/>
                  </a:cubicBezTo>
                  <a:cubicBezTo>
                    <a:pt x="9374" y="12409"/>
                    <a:pt x="9474" y="12442"/>
                    <a:pt x="9474" y="12476"/>
                  </a:cubicBezTo>
                  <a:cubicBezTo>
                    <a:pt x="9474" y="12576"/>
                    <a:pt x="9341" y="12643"/>
                    <a:pt x="9341" y="12743"/>
                  </a:cubicBezTo>
                  <a:cubicBezTo>
                    <a:pt x="9341" y="12776"/>
                    <a:pt x="9441" y="12909"/>
                    <a:pt x="9474" y="12943"/>
                  </a:cubicBezTo>
                  <a:cubicBezTo>
                    <a:pt x="9508" y="12976"/>
                    <a:pt x="9608" y="13010"/>
                    <a:pt x="9674" y="13010"/>
                  </a:cubicBezTo>
                  <a:cubicBezTo>
                    <a:pt x="9774" y="13076"/>
                    <a:pt x="9808" y="13143"/>
                    <a:pt x="9874" y="13243"/>
                  </a:cubicBezTo>
                  <a:cubicBezTo>
                    <a:pt x="10008" y="13343"/>
                    <a:pt x="10141" y="13577"/>
                    <a:pt x="10308" y="13677"/>
                  </a:cubicBezTo>
                  <a:cubicBezTo>
                    <a:pt x="10375" y="13777"/>
                    <a:pt x="10475" y="13810"/>
                    <a:pt x="10508" y="13910"/>
                  </a:cubicBezTo>
                  <a:cubicBezTo>
                    <a:pt x="10542" y="13944"/>
                    <a:pt x="10542" y="13977"/>
                    <a:pt x="10608" y="14010"/>
                  </a:cubicBezTo>
                  <a:cubicBezTo>
                    <a:pt x="10675" y="14144"/>
                    <a:pt x="10975" y="14244"/>
                    <a:pt x="11142" y="14277"/>
                  </a:cubicBezTo>
                  <a:cubicBezTo>
                    <a:pt x="11209" y="14277"/>
                    <a:pt x="11275" y="14277"/>
                    <a:pt x="11342" y="14310"/>
                  </a:cubicBezTo>
                  <a:cubicBezTo>
                    <a:pt x="11442" y="14344"/>
                    <a:pt x="11642" y="14444"/>
                    <a:pt x="11709" y="14511"/>
                  </a:cubicBezTo>
                  <a:cubicBezTo>
                    <a:pt x="11776" y="14577"/>
                    <a:pt x="11843" y="14744"/>
                    <a:pt x="11876" y="14844"/>
                  </a:cubicBezTo>
                  <a:cubicBezTo>
                    <a:pt x="11943" y="14978"/>
                    <a:pt x="11943" y="15111"/>
                    <a:pt x="11976" y="15278"/>
                  </a:cubicBezTo>
                  <a:cubicBezTo>
                    <a:pt x="12009" y="15345"/>
                    <a:pt x="12043" y="15445"/>
                    <a:pt x="12043" y="15511"/>
                  </a:cubicBezTo>
                  <a:lnTo>
                    <a:pt x="12043" y="15611"/>
                  </a:lnTo>
                  <a:cubicBezTo>
                    <a:pt x="12043" y="15745"/>
                    <a:pt x="12143" y="15812"/>
                    <a:pt x="12143" y="15945"/>
                  </a:cubicBezTo>
                  <a:lnTo>
                    <a:pt x="12143" y="16112"/>
                  </a:lnTo>
                  <a:cubicBezTo>
                    <a:pt x="12143" y="16145"/>
                    <a:pt x="12176" y="16178"/>
                    <a:pt x="12209" y="16245"/>
                  </a:cubicBezTo>
                  <a:cubicBezTo>
                    <a:pt x="12209" y="16279"/>
                    <a:pt x="12209" y="16345"/>
                    <a:pt x="12276" y="16412"/>
                  </a:cubicBezTo>
                  <a:cubicBezTo>
                    <a:pt x="12310" y="16479"/>
                    <a:pt x="12376" y="16579"/>
                    <a:pt x="12443" y="16645"/>
                  </a:cubicBezTo>
                  <a:cubicBezTo>
                    <a:pt x="12476" y="16746"/>
                    <a:pt x="12510" y="16846"/>
                    <a:pt x="12510" y="16979"/>
                  </a:cubicBezTo>
                  <a:lnTo>
                    <a:pt x="12510" y="17146"/>
                  </a:lnTo>
                  <a:cubicBezTo>
                    <a:pt x="12510" y="17179"/>
                    <a:pt x="12543" y="17246"/>
                    <a:pt x="12543" y="17279"/>
                  </a:cubicBezTo>
                  <a:cubicBezTo>
                    <a:pt x="12543" y="17313"/>
                    <a:pt x="12510" y="17413"/>
                    <a:pt x="12543" y="17446"/>
                  </a:cubicBezTo>
                  <a:cubicBezTo>
                    <a:pt x="12610" y="17579"/>
                    <a:pt x="12710" y="17613"/>
                    <a:pt x="12777" y="17746"/>
                  </a:cubicBezTo>
                  <a:lnTo>
                    <a:pt x="12777" y="17846"/>
                  </a:lnTo>
                  <a:cubicBezTo>
                    <a:pt x="12777" y="17946"/>
                    <a:pt x="12843" y="17980"/>
                    <a:pt x="12843" y="18013"/>
                  </a:cubicBezTo>
                  <a:cubicBezTo>
                    <a:pt x="12877" y="18113"/>
                    <a:pt x="12877" y="18280"/>
                    <a:pt x="13010" y="18280"/>
                  </a:cubicBezTo>
                  <a:cubicBezTo>
                    <a:pt x="13110" y="18247"/>
                    <a:pt x="12977" y="18147"/>
                    <a:pt x="13010" y="18080"/>
                  </a:cubicBezTo>
                  <a:cubicBezTo>
                    <a:pt x="13143" y="18080"/>
                    <a:pt x="13143" y="18280"/>
                    <a:pt x="13210" y="18413"/>
                  </a:cubicBezTo>
                  <a:cubicBezTo>
                    <a:pt x="13193" y="18430"/>
                    <a:pt x="13168" y="18430"/>
                    <a:pt x="13148" y="18430"/>
                  </a:cubicBezTo>
                  <a:cubicBezTo>
                    <a:pt x="13127" y="18430"/>
                    <a:pt x="13110" y="18430"/>
                    <a:pt x="13110" y="18447"/>
                  </a:cubicBezTo>
                  <a:cubicBezTo>
                    <a:pt x="13110" y="18480"/>
                    <a:pt x="13143" y="18513"/>
                    <a:pt x="13177" y="18580"/>
                  </a:cubicBezTo>
                  <a:lnTo>
                    <a:pt x="13177" y="18747"/>
                  </a:lnTo>
                  <a:cubicBezTo>
                    <a:pt x="13210" y="18814"/>
                    <a:pt x="13344" y="18780"/>
                    <a:pt x="13377" y="18814"/>
                  </a:cubicBezTo>
                  <a:cubicBezTo>
                    <a:pt x="13444" y="18847"/>
                    <a:pt x="13377" y="18947"/>
                    <a:pt x="13377" y="18980"/>
                  </a:cubicBezTo>
                  <a:cubicBezTo>
                    <a:pt x="13377" y="19081"/>
                    <a:pt x="13510" y="19147"/>
                    <a:pt x="13610" y="19247"/>
                  </a:cubicBezTo>
                  <a:cubicBezTo>
                    <a:pt x="13644" y="19281"/>
                    <a:pt x="13677" y="19281"/>
                    <a:pt x="13711" y="19314"/>
                  </a:cubicBezTo>
                  <a:cubicBezTo>
                    <a:pt x="13777" y="19347"/>
                    <a:pt x="13777" y="19414"/>
                    <a:pt x="13811" y="19447"/>
                  </a:cubicBezTo>
                  <a:cubicBezTo>
                    <a:pt x="13844" y="19481"/>
                    <a:pt x="13944" y="19481"/>
                    <a:pt x="13977" y="19481"/>
                  </a:cubicBezTo>
                  <a:cubicBezTo>
                    <a:pt x="14044" y="19514"/>
                    <a:pt x="14178" y="19614"/>
                    <a:pt x="14278" y="19648"/>
                  </a:cubicBezTo>
                  <a:lnTo>
                    <a:pt x="14378" y="19648"/>
                  </a:lnTo>
                  <a:cubicBezTo>
                    <a:pt x="14444" y="19648"/>
                    <a:pt x="14511" y="19681"/>
                    <a:pt x="14544" y="19681"/>
                  </a:cubicBezTo>
                  <a:cubicBezTo>
                    <a:pt x="14711" y="19681"/>
                    <a:pt x="14845" y="19681"/>
                    <a:pt x="14978" y="19748"/>
                  </a:cubicBezTo>
                  <a:cubicBezTo>
                    <a:pt x="15011" y="19748"/>
                    <a:pt x="15045" y="19748"/>
                    <a:pt x="15112" y="19681"/>
                  </a:cubicBezTo>
                  <a:cubicBezTo>
                    <a:pt x="15145" y="19681"/>
                    <a:pt x="15178" y="19681"/>
                    <a:pt x="15212" y="19648"/>
                  </a:cubicBezTo>
                  <a:cubicBezTo>
                    <a:pt x="15278" y="19614"/>
                    <a:pt x="15345" y="19581"/>
                    <a:pt x="15345" y="19514"/>
                  </a:cubicBezTo>
                  <a:cubicBezTo>
                    <a:pt x="15312" y="19464"/>
                    <a:pt x="15253" y="19456"/>
                    <a:pt x="15187" y="19456"/>
                  </a:cubicBezTo>
                  <a:cubicBezTo>
                    <a:pt x="15153" y="19456"/>
                    <a:pt x="15118" y="19458"/>
                    <a:pt x="15082" y="19458"/>
                  </a:cubicBezTo>
                  <a:cubicBezTo>
                    <a:pt x="15047" y="19458"/>
                    <a:pt x="15011" y="19456"/>
                    <a:pt x="14978" y="19447"/>
                  </a:cubicBezTo>
                  <a:cubicBezTo>
                    <a:pt x="14878" y="19414"/>
                    <a:pt x="14811" y="19347"/>
                    <a:pt x="14711" y="19281"/>
                  </a:cubicBezTo>
                  <a:cubicBezTo>
                    <a:pt x="14645" y="19247"/>
                    <a:pt x="14511" y="19147"/>
                    <a:pt x="14511" y="19081"/>
                  </a:cubicBezTo>
                  <a:cubicBezTo>
                    <a:pt x="14511" y="18980"/>
                    <a:pt x="14544" y="18980"/>
                    <a:pt x="14544" y="18914"/>
                  </a:cubicBezTo>
                  <a:cubicBezTo>
                    <a:pt x="14544" y="18847"/>
                    <a:pt x="14511" y="18847"/>
                    <a:pt x="14511" y="18780"/>
                  </a:cubicBezTo>
                  <a:cubicBezTo>
                    <a:pt x="14511" y="18647"/>
                    <a:pt x="14645" y="18647"/>
                    <a:pt x="14611" y="18580"/>
                  </a:cubicBezTo>
                  <a:cubicBezTo>
                    <a:pt x="14544" y="18413"/>
                    <a:pt x="14278" y="18513"/>
                    <a:pt x="14211" y="18347"/>
                  </a:cubicBezTo>
                  <a:cubicBezTo>
                    <a:pt x="14178" y="18247"/>
                    <a:pt x="14344" y="18247"/>
                    <a:pt x="14344" y="18113"/>
                  </a:cubicBezTo>
                  <a:cubicBezTo>
                    <a:pt x="14344" y="18080"/>
                    <a:pt x="14311" y="18013"/>
                    <a:pt x="14311" y="17980"/>
                  </a:cubicBezTo>
                  <a:cubicBezTo>
                    <a:pt x="14311" y="17913"/>
                    <a:pt x="14378" y="17846"/>
                    <a:pt x="14378" y="17780"/>
                  </a:cubicBezTo>
                  <a:cubicBezTo>
                    <a:pt x="14367" y="17769"/>
                    <a:pt x="14352" y="17765"/>
                    <a:pt x="14334" y="17765"/>
                  </a:cubicBezTo>
                  <a:cubicBezTo>
                    <a:pt x="14300" y="17765"/>
                    <a:pt x="14255" y="17780"/>
                    <a:pt x="14211" y="17780"/>
                  </a:cubicBezTo>
                  <a:cubicBezTo>
                    <a:pt x="14178" y="17780"/>
                    <a:pt x="14144" y="17680"/>
                    <a:pt x="14144" y="17646"/>
                  </a:cubicBezTo>
                  <a:cubicBezTo>
                    <a:pt x="14161" y="17638"/>
                    <a:pt x="14188" y="17636"/>
                    <a:pt x="14219" y="17636"/>
                  </a:cubicBezTo>
                  <a:cubicBezTo>
                    <a:pt x="14250" y="17636"/>
                    <a:pt x="14286" y="17638"/>
                    <a:pt x="14319" y="17638"/>
                  </a:cubicBezTo>
                  <a:cubicBezTo>
                    <a:pt x="14386" y="17638"/>
                    <a:pt x="14444" y="17630"/>
                    <a:pt x="14444" y="17579"/>
                  </a:cubicBezTo>
                  <a:cubicBezTo>
                    <a:pt x="14444" y="17479"/>
                    <a:pt x="14344" y="17346"/>
                    <a:pt x="14378" y="17313"/>
                  </a:cubicBezTo>
                  <a:cubicBezTo>
                    <a:pt x="14378" y="17279"/>
                    <a:pt x="14544" y="17246"/>
                    <a:pt x="14645" y="17179"/>
                  </a:cubicBezTo>
                  <a:cubicBezTo>
                    <a:pt x="14711" y="17146"/>
                    <a:pt x="14811" y="17112"/>
                    <a:pt x="14845" y="17079"/>
                  </a:cubicBezTo>
                  <a:cubicBezTo>
                    <a:pt x="14878" y="17012"/>
                    <a:pt x="14945" y="16912"/>
                    <a:pt x="14945" y="16812"/>
                  </a:cubicBezTo>
                  <a:cubicBezTo>
                    <a:pt x="14945" y="16779"/>
                    <a:pt x="14878" y="16779"/>
                    <a:pt x="14845" y="16746"/>
                  </a:cubicBezTo>
                  <a:cubicBezTo>
                    <a:pt x="14811" y="16679"/>
                    <a:pt x="14811" y="16645"/>
                    <a:pt x="14778" y="16645"/>
                  </a:cubicBezTo>
                  <a:cubicBezTo>
                    <a:pt x="14711" y="16612"/>
                    <a:pt x="14645" y="16612"/>
                    <a:pt x="14611" y="16512"/>
                  </a:cubicBezTo>
                  <a:cubicBezTo>
                    <a:pt x="14627" y="16507"/>
                    <a:pt x="14645" y="16505"/>
                    <a:pt x="14667" y="16505"/>
                  </a:cubicBezTo>
                  <a:cubicBezTo>
                    <a:pt x="14734" y="16505"/>
                    <a:pt x="14825" y="16525"/>
                    <a:pt x="14918" y="16525"/>
                  </a:cubicBezTo>
                  <a:cubicBezTo>
                    <a:pt x="14985" y="16525"/>
                    <a:pt x="15052" y="16514"/>
                    <a:pt x="15112" y="16479"/>
                  </a:cubicBezTo>
                  <a:cubicBezTo>
                    <a:pt x="15178" y="16445"/>
                    <a:pt x="15278" y="16245"/>
                    <a:pt x="15278" y="16145"/>
                  </a:cubicBezTo>
                  <a:lnTo>
                    <a:pt x="15278" y="16078"/>
                  </a:lnTo>
                  <a:cubicBezTo>
                    <a:pt x="15278" y="16012"/>
                    <a:pt x="15312" y="15978"/>
                    <a:pt x="15312" y="15978"/>
                  </a:cubicBezTo>
                  <a:lnTo>
                    <a:pt x="15312" y="15845"/>
                  </a:lnTo>
                  <a:cubicBezTo>
                    <a:pt x="15312" y="15778"/>
                    <a:pt x="15378" y="15745"/>
                    <a:pt x="15445" y="15645"/>
                  </a:cubicBezTo>
                  <a:cubicBezTo>
                    <a:pt x="15478" y="15611"/>
                    <a:pt x="15478" y="15511"/>
                    <a:pt x="15478" y="15478"/>
                  </a:cubicBezTo>
                  <a:cubicBezTo>
                    <a:pt x="15512" y="15445"/>
                    <a:pt x="15512" y="15345"/>
                    <a:pt x="15545" y="15311"/>
                  </a:cubicBezTo>
                  <a:cubicBezTo>
                    <a:pt x="15545" y="15144"/>
                    <a:pt x="15445" y="15078"/>
                    <a:pt x="15445" y="14944"/>
                  </a:cubicBezTo>
                  <a:cubicBezTo>
                    <a:pt x="15445" y="14777"/>
                    <a:pt x="15645" y="14644"/>
                    <a:pt x="15779" y="14577"/>
                  </a:cubicBezTo>
                  <a:lnTo>
                    <a:pt x="15879" y="14444"/>
                  </a:lnTo>
                  <a:cubicBezTo>
                    <a:pt x="15979" y="14411"/>
                    <a:pt x="16112" y="14344"/>
                    <a:pt x="16179" y="14310"/>
                  </a:cubicBezTo>
                  <a:cubicBezTo>
                    <a:pt x="16312" y="14244"/>
                    <a:pt x="16312" y="14077"/>
                    <a:pt x="16346" y="13910"/>
                  </a:cubicBezTo>
                  <a:cubicBezTo>
                    <a:pt x="16379" y="13810"/>
                    <a:pt x="16379" y="13743"/>
                    <a:pt x="16379" y="13677"/>
                  </a:cubicBezTo>
                  <a:cubicBezTo>
                    <a:pt x="16379" y="13643"/>
                    <a:pt x="16346" y="13610"/>
                    <a:pt x="16346" y="13577"/>
                  </a:cubicBezTo>
                  <a:cubicBezTo>
                    <a:pt x="16346" y="13510"/>
                    <a:pt x="16379" y="13443"/>
                    <a:pt x="16379" y="13410"/>
                  </a:cubicBezTo>
                  <a:cubicBezTo>
                    <a:pt x="16379" y="13310"/>
                    <a:pt x="16379" y="13243"/>
                    <a:pt x="16346" y="13143"/>
                  </a:cubicBezTo>
                  <a:cubicBezTo>
                    <a:pt x="16346" y="13076"/>
                    <a:pt x="16312" y="13010"/>
                    <a:pt x="16279" y="12976"/>
                  </a:cubicBezTo>
                  <a:cubicBezTo>
                    <a:pt x="16212" y="12776"/>
                    <a:pt x="16312" y="12743"/>
                    <a:pt x="16346" y="12609"/>
                  </a:cubicBezTo>
                  <a:cubicBezTo>
                    <a:pt x="16379" y="12509"/>
                    <a:pt x="16379" y="12476"/>
                    <a:pt x="16379" y="12442"/>
                  </a:cubicBezTo>
                  <a:cubicBezTo>
                    <a:pt x="16479" y="12176"/>
                    <a:pt x="16679" y="12076"/>
                    <a:pt x="16613" y="11775"/>
                  </a:cubicBezTo>
                  <a:cubicBezTo>
                    <a:pt x="16146" y="11442"/>
                    <a:pt x="16012" y="11242"/>
                    <a:pt x="15945" y="11175"/>
                  </a:cubicBezTo>
                  <a:cubicBezTo>
                    <a:pt x="15901" y="11175"/>
                    <a:pt x="15856" y="11205"/>
                    <a:pt x="15802" y="11205"/>
                  </a:cubicBezTo>
                  <a:cubicBezTo>
                    <a:pt x="15775" y="11205"/>
                    <a:pt x="15745" y="11197"/>
                    <a:pt x="15712" y="11175"/>
                  </a:cubicBezTo>
                  <a:cubicBezTo>
                    <a:pt x="15527" y="11144"/>
                    <a:pt x="15371" y="10971"/>
                    <a:pt x="15190" y="10971"/>
                  </a:cubicBezTo>
                  <a:cubicBezTo>
                    <a:pt x="15175" y="10971"/>
                    <a:pt x="15160" y="10972"/>
                    <a:pt x="15145" y="10975"/>
                  </a:cubicBezTo>
                  <a:cubicBezTo>
                    <a:pt x="15112" y="10975"/>
                    <a:pt x="15045" y="11008"/>
                    <a:pt x="15011" y="11008"/>
                  </a:cubicBezTo>
                  <a:lnTo>
                    <a:pt x="14711" y="11008"/>
                  </a:lnTo>
                  <a:cubicBezTo>
                    <a:pt x="14678" y="11008"/>
                    <a:pt x="14611" y="11075"/>
                    <a:pt x="14544" y="11075"/>
                  </a:cubicBezTo>
                  <a:cubicBezTo>
                    <a:pt x="14511" y="11075"/>
                    <a:pt x="14478" y="10941"/>
                    <a:pt x="14444" y="10941"/>
                  </a:cubicBezTo>
                  <a:lnTo>
                    <a:pt x="14244" y="10941"/>
                  </a:lnTo>
                  <a:cubicBezTo>
                    <a:pt x="14178" y="10941"/>
                    <a:pt x="14077" y="10908"/>
                    <a:pt x="14011" y="10908"/>
                  </a:cubicBezTo>
                  <a:cubicBezTo>
                    <a:pt x="13977" y="10908"/>
                    <a:pt x="13911" y="10941"/>
                    <a:pt x="13911" y="10941"/>
                  </a:cubicBezTo>
                  <a:cubicBezTo>
                    <a:pt x="13877" y="10941"/>
                    <a:pt x="13811" y="10908"/>
                    <a:pt x="13744" y="10841"/>
                  </a:cubicBezTo>
                  <a:cubicBezTo>
                    <a:pt x="13677" y="10808"/>
                    <a:pt x="13644" y="10808"/>
                    <a:pt x="13577" y="10775"/>
                  </a:cubicBezTo>
                  <a:cubicBezTo>
                    <a:pt x="13577" y="10574"/>
                    <a:pt x="13410" y="10574"/>
                    <a:pt x="13377" y="10474"/>
                  </a:cubicBezTo>
                  <a:cubicBezTo>
                    <a:pt x="13344" y="10441"/>
                    <a:pt x="13344" y="10341"/>
                    <a:pt x="13344" y="10341"/>
                  </a:cubicBezTo>
                  <a:cubicBezTo>
                    <a:pt x="13310" y="10308"/>
                    <a:pt x="13244" y="10274"/>
                    <a:pt x="13177" y="10241"/>
                  </a:cubicBezTo>
                  <a:cubicBezTo>
                    <a:pt x="13043" y="10141"/>
                    <a:pt x="12910" y="10107"/>
                    <a:pt x="12710" y="10107"/>
                  </a:cubicBezTo>
                  <a:cubicBezTo>
                    <a:pt x="12643" y="10107"/>
                    <a:pt x="12576" y="10141"/>
                    <a:pt x="12476" y="10174"/>
                  </a:cubicBezTo>
                  <a:cubicBezTo>
                    <a:pt x="12376" y="10174"/>
                    <a:pt x="12209" y="10141"/>
                    <a:pt x="12143" y="10074"/>
                  </a:cubicBezTo>
                  <a:cubicBezTo>
                    <a:pt x="12043" y="9974"/>
                    <a:pt x="12009" y="9941"/>
                    <a:pt x="11943" y="9907"/>
                  </a:cubicBezTo>
                  <a:cubicBezTo>
                    <a:pt x="11893" y="9874"/>
                    <a:pt x="11859" y="9874"/>
                    <a:pt x="11826" y="9874"/>
                  </a:cubicBezTo>
                  <a:cubicBezTo>
                    <a:pt x="11792" y="9874"/>
                    <a:pt x="11759" y="9874"/>
                    <a:pt x="11709" y="9841"/>
                  </a:cubicBezTo>
                  <a:cubicBezTo>
                    <a:pt x="11676" y="9841"/>
                    <a:pt x="11676" y="9807"/>
                    <a:pt x="11676" y="9774"/>
                  </a:cubicBezTo>
                  <a:cubicBezTo>
                    <a:pt x="11642" y="9707"/>
                    <a:pt x="11609" y="9674"/>
                    <a:pt x="11609" y="9607"/>
                  </a:cubicBezTo>
                  <a:cubicBezTo>
                    <a:pt x="11509" y="9607"/>
                    <a:pt x="11542" y="9674"/>
                    <a:pt x="11476" y="9674"/>
                  </a:cubicBezTo>
                  <a:cubicBezTo>
                    <a:pt x="11414" y="9633"/>
                    <a:pt x="11365" y="9604"/>
                    <a:pt x="11305" y="9604"/>
                  </a:cubicBezTo>
                  <a:cubicBezTo>
                    <a:pt x="11268" y="9604"/>
                    <a:pt x="11226" y="9615"/>
                    <a:pt x="11175" y="9640"/>
                  </a:cubicBezTo>
                  <a:cubicBezTo>
                    <a:pt x="11109" y="9674"/>
                    <a:pt x="11109" y="9774"/>
                    <a:pt x="11009" y="9774"/>
                  </a:cubicBezTo>
                  <a:cubicBezTo>
                    <a:pt x="10909" y="9774"/>
                    <a:pt x="10875" y="9707"/>
                    <a:pt x="10808" y="9707"/>
                  </a:cubicBezTo>
                  <a:cubicBezTo>
                    <a:pt x="10708" y="9707"/>
                    <a:pt x="10675" y="9774"/>
                    <a:pt x="10642" y="9774"/>
                  </a:cubicBezTo>
                  <a:cubicBezTo>
                    <a:pt x="10542" y="9774"/>
                    <a:pt x="10508" y="9707"/>
                    <a:pt x="10475" y="9674"/>
                  </a:cubicBezTo>
                  <a:cubicBezTo>
                    <a:pt x="10408" y="9674"/>
                    <a:pt x="10308" y="9640"/>
                    <a:pt x="10308" y="9640"/>
                  </a:cubicBezTo>
                  <a:cubicBezTo>
                    <a:pt x="10217" y="9671"/>
                    <a:pt x="10209" y="9812"/>
                    <a:pt x="10082" y="9812"/>
                  </a:cubicBezTo>
                  <a:cubicBezTo>
                    <a:pt x="10070" y="9812"/>
                    <a:pt x="10056" y="9810"/>
                    <a:pt x="10041" y="9807"/>
                  </a:cubicBezTo>
                  <a:cubicBezTo>
                    <a:pt x="9975" y="9774"/>
                    <a:pt x="10141" y="9674"/>
                    <a:pt x="10041" y="9640"/>
                  </a:cubicBezTo>
                  <a:cubicBezTo>
                    <a:pt x="10035" y="9634"/>
                    <a:pt x="10028" y="9631"/>
                    <a:pt x="10022" y="9631"/>
                  </a:cubicBezTo>
                  <a:cubicBezTo>
                    <a:pt x="9994" y="9631"/>
                    <a:pt x="9962" y="9680"/>
                    <a:pt x="9908" y="9707"/>
                  </a:cubicBezTo>
                  <a:lnTo>
                    <a:pt x="9808" y="9841"/>
                  </a:lnTo>
                  <a:cubicBezTo>
                    <a:pt x="9674" y="9941"/>
                    <a:pt x="9641" y="9907"/>
                    <a:pt x="9541" y="9974"/>
                  </a:cubicBezTo>
                  <a:cubicBezTo>
                    <a:pt x="9474" y="10007"/>
                    <a:pt x="9508" y="10107"/>
                    <a:pt x="9474" y="10241"/>
                  </a:cubicBezTo>
                  <a:cubicBezTo>
                    <a:pt x="9441" y="10308"/>
                    <a:pt x="9374" y="10441"/>
                    <a:pt x="9341" y="10441"/>
                  </a:cubicBezTo>
                  <a:cubicBezTo>
                    <a:pt x="9241" y="10441"/>
                    <a:pt x="9174" y="10341"/>
                    <a:pt x="9141" y="10341"/>
                  </a:cubicBezTo>
                  <a:cubicBezTo>
                    <a:pt x="9120" y="10338"/>
                    <a:pt x="9100" y="10337"/>
                    <a:pt x="9082" y="10337"/>
                  </a:cubicBezTo>
                  <a:cubicBezTo>
                    <a:pt x="8900" y="10337"/>
                    <a:pt x="8859" y="10477"/>
                    <a:pt x="8707" y="10508"/>
                  </a:cubicBezTo>
                  <a:cubicBezTo>
                    <a:pt x="8687" y="10516"/>
                    <a:pt x="8665" y="10520"/>
                    <a:pt x="8644" y="10520"/>
                  </a:cubicBezTo>
                  <a:cubicBezTo>
                    <a:pt x="8487" y="10520"/>
                    <a:pt x="8307" y="10329"/>
                    <a:pt x="8307" y="10241"/>
                  </a:cubicBezTo>
                  <a:lnTo>
                    <a:pt x="8307" y="9907"/>
                  </a:lnTo>
                  <a:cubicBezTo>
                    <a:pt x="8307" y="9807"/>
                    <a:pt x="8340" y="9741"/>
                    <a:pt x="8307" y="9674"/>
                  </a:cubicBezTo>
                  <a:cubicBezTo>
                    <a:pt x="8273" y="9607"/>
                    <a:pt x="8140" y="9507"/>
                    <a:pt x="8040" y="9507"/>
                  </a:cubicBezTo>
                  <a:cubicBezTo>
                    <a:pt x="7873" y="9507"/>
                    <a:pt x="7673" y="9640"/>
                    <a:pt x="7506" y="9640"/>
                  </a:cubicBezTo>
                  <a:cubicBezTo>
                    <a:pt x="7473" y="9607"/>
                    <a:pt x="7506" y="9574"/>
                    <a:pt x="7539" y="9474"/>
                  </a:cubicBezTo>
                  <a:lnTo>
                    <a:pt x="7539" y="9340"/>
                  </a:lnTo>
                  <a:cubicBezTo>
                    <a:pt x="7539" y="9307"/>
                    <a:pt x="7573" y="9240"/>
                    <a:pt x="7640" y="9173"/>
                  </a:cubicBezTo>
                  <a:lnTo>
                    <a:pt x="7640" y="9007"/>
                  </a:lnTo>
                  <a:cubicBezTo>
                    <a:pt x="7640" y="8940"/>
                    <a:pt x="7673" y="8907"/>
                    <a:pt x="7673" y="8840"/>
                  </a:cubicBezTo>
                  <a:cubicBezTo>
                    <a:pt x="7673" y="8807"/>
                    <a:pt x="7640" y="8740"/>
                    <a:pt x="7573" y="8740"/>
                  </a:cubicBezTo>
                  <a:cubicBezTo>
                    <a:pt x="7473" y="8773"/>
                    <a:pt x="7373" y="8807"/>
                    <a:pt x="7306" y="8840"/>
                  </a:cubicBezTo>
                  <a:cubicBezTo>
                    <a:pt x="7139" y="8973"/>
                    <a:pt x="7206" y="9240"/>
                    <a:pt x="7039" y="9307"/>
                  </a:cubicBezTo>
                  <a:cubicBezTo>
                    <a:pt x="7006" y="9340"/>
                    <a:pt x="6939" y="9340"/>
                    <a:pt x="6839" y="9407"/>
                  </a:cubicBezTo>
                  <a:cubicBezTo>
                    <a:pt x="6806" y="9440"/>
                    <a:pt x="6706" y="9474"/>
                    <a:pt x="6672" y="9474"/>
                  </a:cubicBezTo>
                  <a:cubicBezTo>
                    <a:pt x="6572" y="9474"/>
                    <a:pt x="6472" y="9440"/>
                    <a:pt x="6405" y="9440"/>
                  </a:cubicBezTo>
                  <a:cubicBezTo>
                    <a:pt x="6372" y="9407"/>
                    <a:pt x="6272" y="9240"/>
                    <a:pt x="6205" y="9173"/>
                  </a:cubicBezTo>
                  <a:cubicBezTo>
                    <a:pt x="6105" y="8973"/>
                    <a:pt x="6138" y="8740"/>
                    <a:pt x="6172" y="8506"/>
                  </a:cubicBezTo>
                  <a:cubicBezTo>
                    <a:pt x="6172" y="8473"/>
                    <a:pt x="6205" y="8440"/>
                    <a:pt x="6205" y="8406"/>
                  </a:cubicBezTo>
                  <a:cubicBezTo>
                    <a:pt x="6205" y="8306"/>
                    <a:pt x="6172" y="8239"/>
                    <a:pt x="6172" y="8173"/>
                  </a:cubicBezTo>
                  <a:cubicBezTo>
                    <a:pt x="6172" y="8073"/>
                    <a:pt x="6305" y="7973"/>
                    <a:pt x="6405" y="7906"/>
                  </a:cubicBezTo>
                  <a:cubicBezTo>
                    <a:pt x="6539" y="7806"/>
                    <a:pt x="6572" y="7672"/>
                    <a:pt x="6739" y="7639"/>
                  </a:cubicBezTo>
                  <a:cubicBezTo>
                    <a:pt x="6839" y="7639"/>
                    <a:pt x="6906" y="7639"/>
                    <a:pt x="7006" y="7606"/>
                  </a:cubicBezTo>
                  <a:cubicBezTo>
                    <a:pt x="7072" y="7606"/>
                    <a:pt x="7139" y="7639"/>
                    <a:pt x="7173" y="7639"/>
                  </a:cubicBezTo>
                  <a:cubicBezTo>
                    <a:pt x="7339" y="7606"/>
                    <a:pt x="7339" y="7472"/>
                    <a:pt x="7473" y="7406"/>
                  </a:cubicBezTo>
                  <a:cubicBezTo>
                    <a:pt x="7573" y="7406"/>
                    <a:pt x="7673" y="7305"/>
                    <a:pt x="7806" y="7305"/>
                  </a:cubicBezTo>
                  <a:cubicBezTo>
                    <a:pt x="7856" y="7305"/>
                    <a:pt x="7925" y="7362"/>
                    <a:pt x="7970" y="7362"/>
                  </a:cubicBezTo>
                  <a:cubicBezTo>
                    <a:pt x="7986" y="7362"/>
                    <a:pt x="7998" y="7355"/>
                    <a:pt x="8006" y="7339"/>
                  </a:cubicBezTo>
                  <a:cubicBezTo>
                    <a:pt x="8040" y="7339"/>
                    <a:pt x="8073" y="7272"/>
                    <a:pt x="8140" y="7272"/>
                  </a:cubicBezTo>
                  <a:cubicBezTo>
                    <a:pt x="8173" y="7272"/>
                    <a:pt x="8307" y="7339"/>
                    <a:pt x="8307" y="7406"/>
                  </a:cubicBezTo>
                  <a:cubicBezTo>
                    <a:pt x="8340" y="7472"/>
                    <a:pt x="8273" y="7572"/>
                    <a:pt x="8307" y="7639"/>
                  </a:cubicBezTo>
                  <a:cubicBezTo>
                    <a:pt x="8373" y="7672"/>
                    <a:pt x="8540" y="7672"/>
                    <a:pt x="8674" y="7739"/>
                  </a:cubicBezTo>
                  <a:cubicBezTo>
                    <a:pt x="8707" y="7639"/>
                    <a:pt x="8640" y="7572"/>
                    <a:pt x="8640" y="7472"/>
                  </a:cubicBezTo>
                  <a:cubicBezTo>
                    <a:pt x="8640" y="7439"/>
                    <a:pt x="8640" y="7406"/>
                    <a:pt x="8607" y="7339"/>
                  </a:cubicBezTo>
                  <a:cubicBezTo>
                    <a:pt x="8607" y="7305"/>
                    <a:pt x="8540" y="7239"/>
                    <a:pt x="8507" y="7172"/>
                  </a:cubicBezTo>
                  <a:cubicBezTo>
                    <a:pt x="8473" y="6939"/>
                    <a:pt x="8640" y="6805"/>
                    <a:pt x="8774" y="6672"/>
                  </a:cubicBezTo>
                  <a:cubicBezTo>
                    <a:pt x="8807" y="6638"/>
                    <a:pt x="8840" y="6572"/>
                    <a:pt x="8940" y="6505"/>
                  </a:cubicBezTo>
                  <a:cubicBezTo>
                    <a:pt x="9007" y="6472"/>
                    <a:pt x="9041" y="6438"/>
                    <a:pt x="9141" y="6405"/>
                  </a:cubicBezTo>
                  <a:cubicBezTo>
                    <a:pt x="9274" y="6305"/>
                    <a:pt x="9341" y="6238"/>
                    <a:pt x="9441" y="6105"/>
                  </a:cubicBezTo>
                  <a:cubicBezTo>
                    <a:pt x="9474" y="5971"/>
                    <a:pt x="9374" y="5838"/>
                    <a:pt x="9341" y="5738"/>
                  </a:cubicBezTo>
                  <a:cubicBezTo>
                    <a:pt x="9357" y="5704"/>
                    <a:pt x="9382" y="5704"/>
                    <a:pt x="9407" y="5704"/>
                  </a:cubicBezTo>
                  <a:cubicBezTo>
                    <a:pt x="9432" y="5704"/>
                    <a:pt x="9457" y="5704"/>
                    <a:pt x="9474" y="5671"/>
                  </a:cubicBezTo>
                  <a:cubicBezTo>
                    <a:pt x="9541" y="5638"/>
                    <a:pt x="9508" y="5571"/>
                    <a:pt x="9541" y="5471"/>
                  </a:cubicBezTo>
                  <a:cubicBezTo>
                    <a:pt x="9541" y="5437"/>
                    <a:pt x="9641" y="5404"/>
                    <a:pt x="9674" y="5404"/>
                  </a:cubicBezTo>
                  <a:cubicBezTo>
                    <a:pt x="9708" y="5304"/>
                    <a:pt x="9774" y="5237"/>
                    <a:pt x="9808" y="5171"/>
                  </a:cubicBezTo>
                  <a:cubicBezTo>
                    <a:pt x="9841" y="5171"/>
                    <a:pt x="9874" y="5137"/>
                    <a:pt x="9941" y="5137"/>
                  </a:cubicBezTo>
                  <a:cubicBezTo>
                    <a:pt x="9975" y="5104"/>
                    <a:pt x="10008" y="5071"/>
                    <a:pt x="10108" y="5004"/>
                  </a:cubicBezTo>
                  <a:cubicBezTo>
                    <a:pt x="10141" y="4970"/>
                    <a:pt x="10275" y="4970"/>
                    <a:pt x="10275" y="4937"/>
                  </a:cubicBezTo>
                  <a:cubicBezTo>
                    <a:pt x="10275" y="4904"/>
                    <a:pt x="10208" y="4837"/>
                    <a:pt x="10208" y="4804"/>
                  </a:cubicBezTo>
                  <a:cubicBezTo>
                    <a:pt x="10208" y="4604"/>
                    <a:pt x="10508" y="4503"/>
                    <a:pt x="10642" y="4403"/>
                  </a:cubicBezTo>
                  <a:cubicBezTo>
                    <a:pt x="10775" y="4303"/>
                    <a:pt x="10842" y="4237"/>
                    <a:pt x="10975" y="4237"/>
                  </a:cubicBezTo>
                  <a:cubicBezTo>
                    <a:pt x="10975" y="4303"/>
                    <a:pt x="10842" y="4303"/>
                    <a:pt x="10875" y="4437"/>
                  </a:cubicBezTo>
                  <a:cubicBezTo>
                    <a:pt x="10890" y="4466"/>
                    <a:pt x="10909" y="4478"/>
                    <a:pt x="10931" y="4478"/>
                  </a:cubicBezTo>
                  <a:cubicBezTo>
                    <a:pt x="11008" y="4478"/>
                    <a:pt x="11116" y="4329"/>
                    <a:pt x="11142" y="4303"/>
                  </a:cubicBezTo>
                  <a:cubicBezTo>
                    <a:pt x="11209" y="4237"/>
                    <a:pt x="11376" y="4170"/>
                    <a:pt x="11509" y="4103"/>
                  </a:cubicBezTo>
                  <a:cubicBezTo>
                    <a:pt x="11642" y="4003"/>
                    <a:pt x="11809" y="3936"/>
                    <a:pt x="11676" y="3803"/>
                  </a:cubicBezTo>
                  <a:cubicBezTo>
                    <a:pt x="11609" y="3803"/>
                    <a:pt x="11542" y="3936"/>
                    <a:pt x="11509" y="4003"/>
                  </a:cubicBezTo>
                  <a:cubicBezTo>
                    <a:pt x="11476" y="4003"/>
                    <a:pt x="11476" y="3970"/>
                    <a:pt x="11442" y="3970"/>
                  </a:cubicBezTo>
                  <a:cubicBezTo>
                    <a:pt x="11376" y="3970"/>
                    <a:pt x="11376" y="4003"/>
                    <a:pt x="11309" y="4003"/>
                  </a:cubicBezTo>
                  <a:cubicBezTo>
                    <a:pt x="11275" y="4003"/>
                    <a:pt x="11175" y="3970"/>
                    <a:pt x="11142" y="3903"/>
                  </a:cubicBezTo>
                  <a:cubicBezTo>
                    <a:pt x="11109" y="3770"/>
                    <a:pt x="11209" y="3670"/>
                    <a:pt x="11275" y="3569"/>
                  </a:cubicBezTo>
                  <a:cubicBezTo>
                    <a:pt x="11246" y="3530"/>
                    <a:pt x="11214" y="3517"/>
                    <a:pt x="11180" y="3517"/>
                  </a:cubicBezTo>
                  <a:cubicBezTo>
                    <a:pt x="11110" y="3517"/>
                    <a:pt x="11036" y="3574"/>
                    <a:pt x="10971" y="3574"/>
                  </a:cubicBezTo>
                  <a:cubicBezTo>
                    <a:pt x="10961" y="3574"/>
                    <a:pt x="10951" y="3573"/>
                    <a:pt x="10942" y="3569"/>
                  </a:cubicBezTo>
                  <a:cubicBezTo>
                    <a:pt x="10942" y="3469"/>
                    <a:pt x="10975" y="3403"/>
                    <a:pt x="11042" y="3403"/>
                  </a:cubicBezTo>
                  <a:cubicBezTo>
                    <a:pt x="11142" y="3336"/>
                    <a:pt x="11309" y="3336"/>
                    <a:pt x="11342" y="3336"/>
                  </a:cubicBezTo>
                  <a:cubicBezTo>
                    <a:pt x="11376" y="3336"/>
                    <a:pt x="11342" y="3436"/>
                    <a:pt x="11442" y="3436"/>
                  </a:cubicBezTo>
                  <a:cubicBezTo>
                    <a:pt x="11453" y="3447"/>
                    <a:pt x="11464" y="3451"/>
                    <a:pt x="11478" y="3451"/>
                  </a:cubicBezTo>
                  <a:cubicBezTo>
                    <a:pt x="11505" y="3451"/>
                    <a:pt x="11542" y="3436"/>
                    <a:pt x="11609" y="3436"/>
                  </a:cubicBezTo>
                  <a:cubicBezTo>
                    <a:pt x="11609" y="3336"/>
                    <a:pt x="11476" y="3403"/>
                    <a:pt x="11476" y="3303"/>
                  </a:cubicBezTo>
                  <a:cubicBezTo>
                    <a:pt x="11542" y="3236"/>
                    <a:pt x="11776" y="3236"/>
                    <a:pt x="11876" y="3169"/>
                  </a:cubicBezTo>
                  <a:cubicBezTo>
                    <a:pt x="11976" y="3136"/>
                    <a:pt x="12043" y="3069"/>
                    <a:pt x="12109" y="3002"/>
                  </a:cubicBezTo>
                  <a:cubicBezTo>
                    <a:pt x="12136" y="2975"/>
                    <a:pt x="12185" y="2927"/>
                    <a:pt x="12256" y="2927"/>
                  </a:cubicBezTo>
                  <a:cubicBezTo>
                    <a:pt x="12273" y="2927"/>
                    <a:pt x="12290" y="2929"/>
                    <a:pt x="12310" y="2936"/>
                  </a:cubicBezTo>
                  <a:cubicBezTo>
                    <a:pt x="12343" y="3002"/>
                    <a:pt x="12276" y="3069"/>
                    <a:pt x="12209" y="3102"/>
                  </a:cubicBezTo>
                  <a:cubicBezTo>
                    <a:pt x="12143" y="3236"/>
                    <a:pt x="12009" y="3403"/>
                    <a:pt x="11943" y="3569"/>
                  </a:cubicBezTo>
                  <a:cubicBezTo>
                    <a:pt x="11965" y="3581"/>
                    <a:pt x="11991" y="3584"/>
                    <a:pt x="12019" y="3584"/>
                  </a:cubicBezTo>
                  <a:cubicBezTo>
                    <a:pt x="12076" y="3584"/>
                    <a:pt x="12143" y="3569"/>
                    <a:pt x="12209" y="3569"/>
                  </a:cubicBezTo>
                  <a:lnTo>
                    <a:pt x="12476" y="3569"/>
                  </a:lnTo>
                  <a:cubicBezTo>
                    <a:pt x="12530" y="3569"/>
                    <a:pt x="12583" y="3612"/>
                    <a:pt x="12619" y="3612"/>
                  </a:cubicBezTo>
                  <a:cubicBezTo>
                    <a:pt x="12628" y="3612"/>
                    <a:pt x="12636" y="3609"/>
                    <a:pt x="12643" y="3603"/>
                  </a:cubicBezTo>
                  <a:cubicBezTo>
                    <a:pt x="12777" y="3569"/>
                    <a:pt x="12710" y="3436"/>
                    <a:pt x="12643" y="3403"/>
                  </a:cubicBezTo>
                  <a:cubicBezTo>
                    <a:pt x="12643" y="3303"/>
                    <a:pt x="12676" y="3269"/>
                    <a:pt x="12643" y="3236"/>
                  </a:cubicBezTo>
                  <a:cubicBezTo>
                    <a:pt x="12610" y="3203"/>
                    <a:pt x="12569" y="3195"/>
                    <a:pt x="12528" y="3195"/>
                  </a:cubicBezTo>
                  <a:cubicBezTo>
                    <a:pt x="12496" y="3195"/>
                    <a:pt x="12463" y="3200"/>
                    <a:pt x="12434" y="3200"/>
                  </a:cubicBezTo>
                  <a:cubicBezTo>
                    <a:pt x="12391" y="3200"/>
                    <a:pt x="12356" y="3189"/>
                    <a:pt x="12343" y="3136"/>
                  </a:cubicBezTo>
                  <a:cubicBezTo>
                    <a:pt x="12310" y="3069"/>
                    <a:pt x="12376" y="3069"/>
                    <a:pt x="12443" y="2969"/>
                  </a:cubicBezTo>
                  <a:cubicBezTo>
                    <a:pt x="12376" y="2802"/>
                    <a:pt x="12510" y="2769"/>
                    <a:pt x="12476" y="2635"/>
                  </a:cubicBezTo>
                  <a:cubicBezTo>
                    <a:pt x="12476" y="2602"/>
                    <a:pt x="12376" y="2602"/>
                    <a:pt x="12343" y="2569"/>
                  </a:cubicBezTo>
                  <a:cubicBezTo>
                    <a:pt x="12310" y="2502"/>
                    <a:pt x="12310" y="2469"/>
                    <a:pt x="12276" y="2469"/>
                  </a:cubicBezTo>
                  <a:cubicBezTo>
                    <a:pt x="12176" y="2435"/>
                    <a:pt x="11976" y="2469"/>
                    <a:pt x="11943" y="2335"/>
                  </a:cubicBezTo>
                  <a:cubicBezTo>
                    <a:pt x="11876" y="2269"/>
                    <a:pt x="11943" y="2168"/>
                    <a:pt x="11876" y="2102"/>
                  </a:cubicBezTo>
                  <a:cubicBezTo>
                    <a:pt x="11843" y="2002"/>
                    <a:pt x="11776" y="1802"/>
                    <a:pt x="11676" y="1802"/>
                  </a:cubicBezTo>
                  <a:cubicBezTo>
                    <a:pt x="11609" y="1802"/>
                    <a:pt x="11509" y="1968"/>
                    <a:pt x="11442" y="2068"/>
                  </a:cubicBezTo>
                  <a:cubicBezTo>
                    <a:pt x="11376" y="2102"/>
                    <a:pt x="11309" y="2135"/>
                    <a:pt x="11209" y="2135"/>
                  </a:cubicBezTo>
                  <a:cubicBezTo>
                    <a:pt x="11175" y="2135"/>
                    <a:pt x="11109" y="2102"/>
                    <a:pt x="11042" y="2002"/>
                  </a:cubicBezTo>
                  <a:cubicBezTo>
                    <a:pt x="11009" y="1935"/>
                    <a:pt x="11109" y="1935"/>
                    <a:pt x="11109" y="1802"/>
                  </a:cubicBezTo>
                  <a:cubicBezTo>
                    <a:pt x="11042" y="1768"/>
                    <a:pt x="11009" y="1768"/>
                    <a:pt x="10975" y="1768"/>
                  </a:cubicBezTo>
                  <a:cubicBezTo>
                    <a:pt x="10875" y="1735"/>
                    <a:pt x="10842" y="1635"/>
                    <a:pt x="10775" y="1635"/>
                  </a:cubicBezTo>
                  <a:cubicBezTo>
                    <a:pt x="10708" y="1635"/>
                    <a:pt x="10675" y="1668"/>
                    <a:pt x="10642" y="1735"/>
                  </a:cubicBezTo>
                  <a:cubicBezTo>
                    <a:pt x="10622" y="1740"/>
                    <a:pt x="10602" y="1742"/>
                    <a:pt x="10582" y="1742"/>
                  </a:cubicBezTo>
                  <a:cubicBezTo>
                    <a:pt x="10504" y="1742"/>
                    <a:pt x="10430" y="1711"/>
                    <a:pt x="10373" y="1711"/>
                  </a:cubicBezTo>
                  <a:cubicBezTo>
                    <a:pt x="10348" y="1711"/>
                    <a:pt x="10326" y="1717"/>
                    <a:pt x="10308" y="1735"/>
                  </a:cubicBezTo>
                  <a:cubicBezTo>
                    <a:pt x="10175" y="1768"/>
                    <a:pt x="10208" y="1935"/>
                    <a:pt x="10141" y="2002"/>
                  </a:cubicBezTo>
                  <a:cubicBezTo>
                    <a:pt x="10175" y="2102"/>
                    <a:pt x="10041" y="2168"/>
                    <a:pt x="10041" y="2235"/>
                  </a:cubicBezTo>
                  <a:cubicBezTo>
                    <a:pt x="10041" y="2269"/>
                    <a:pt x="10108" y="2302"/>
                    <a:pt x="10108" y="2335"/>
                  </a:cubicBezTo>
                  <a:cubicBezTo>
                    <a:pt x="10208" y="2736"/>
                    <a:pt x="9941" y="3002"/>
                    <a:pt x="9541" y="3069"/>
                  </a:cubicBezTo>
                  <a:cubicBezTo>
                    <a:pt x="9508" y="3136"/>
                    <a:pt x="9541" y="3269"/>
                    <a:pt x="9508" y="3403"/>
                  </a:cubicBezTo>
                  <a:cubicBezTo>
                    <a:pt x="9508" y="3469"/>
                    <a:pt x="9374" y="3603"/>
                    <a:pt x="9307" y="3603"/>
                  </a:cubicBezTo>
                  <a:cubicBezTo>
                    <a:pt x="9207" y="3603"/>
                    <a:pt x="9141" y="3569"/>
                    <a:pt x="9141" y="3469"/>
                  </a:cubicBezTo>
                  <a:cubicBezTo>
                    <a:pt x="9141" y="3403"/>
                    <a:pt x="9207" y="3336"/>
                    <a:pt x="9141" y="3269"/>
                  </a:cubicBezTo>
                  <a:cubicBezTo>
                    <a:pt x="9141" y="3236"/>
                    <a:pt x="9274" y="3136"/>
                    <a:pt x="9207" y="3069"/>
                  </a:cubicBezTo>
                  <a:cubicBezTo>
                    <a:pt x="9196" y="3036"/>
                    <a:pt x="9174" y="3025"/>
                    <a:pt x="9147" y="3025"/>
                  </a:cubicBezTo>
                  <a:cubicBezTo>
                    <a:pt x="9092" y="3025"/>
                    <a:pt x="9018" y="3069"/>
                    <a:pt x="8974" y="3069"/>
                  </a:cubicBezTo>
                  <a:cubicBezTo>
                    <a:pt x="8874" y="3069"/>
                    <a:pt x="8774" y="3069"/>
                    <a:pt x="8674" y="3002"/>
                  </a:cubicBezTo>
                  <a:cubicBezTo>
                    <a:pt x="8540" y="2969"/>
                    <a:pt x="8473" y="2902"/>
                    <a:pt x="8340" y="2902"/>
                  </a:cubicBezTo>
                  <a:cubicBezTo>
                    <a:pt x="8273" y="2902"/>
                    <a:pt x="8207" y="2936"/>
                    <a:pt x="8173" y="2936"/>
                  </a:cubicBezTo>
                  <a:cubicBezTo>
                    <a:pt x="8140" y="2902"/>
                    <a:pt x="8173" y="2802"/>
                    <a:pt x="8173" y="2802"/>
                  </a:cubicBezTo>
                  <a:cubicBezTo>
                    <a:pt x="8173" y="2769"/>
                    <a:pt x="8040" y="2769"/>
                    <a:pt x="8040" y="2736"/>
                  </a:cubicBezTo>
                  <a:cubicBezTo>
                    <a:pt x="8040" y="2669"/>
                    <a:pt x="8107" y="2569"/>
                    <a:pt x="8140" y="2502"/>
                  </a:cubicBezTo>
                  <a:cubicBezTo>
                    <a:pt x="8173" y="2435"/>
                    <a:pt x="8307" y="2335"/>
                    <a:pt x="8373" y="2269"/>
                  </a:cubicBezTo>
                  <a:cubicBezTo>
                    <a:pt x="8473" y="2168"/>
                    <a:pt x="8607" y="2102"/>
                    <a:pt x="8674" y="2068"/>
                  </a:cubicBezTo>
                  <a:cubicBezTo>
                    <a:pt x="8707" y="2002"/>
                    <a:pt x="8774" y="2002"/>
                    <a:pt x="8807" y="2002"/>
                  </a:cubicBezTo>
                  <a:cubicBezTo>
                    <a:pt x="8874" y="1968"/>
                    <a:pt x="8974" y="1835"/>
                    <a:pt x="9041" y="1802"/>
                  </a:cubicBezTo>
                  <a:cubicBezTo>
                    <a:pt x="9107" y="1768"/>
                    <a:pt x="9174" y="1768"/>
                    <a:pt x="9207" y="1768"/>
                  </a:cubicBezTo>
                  <a:cubicBezTo>
                    <a:pt x="9341" y="1735"/>
                    <a:pt x="9441" y="1601"/>
                    <a:pt x="9541" y="1501"/>
                  </a:cubicBezTo>
                  <a:lnTo>
                    <a:pt x="9541" y="1501"/>
                  </a:lnTo>
                  <a:cubicBezTo>
                    <a:pt x="9541" y="1601"/>
                    <a:pt x="9441" y="1635"/>
                    <a:pt x="9441" y="1768"/>
                  </a:cubicBezTo>
                  <a:cubicBezTo>
                    <a:pt x="9464" y="1807"/>
                    <a:pt x="9490" y="1823"/>
                    <a:pt x="9516" y="1823"/>
                  </a:cubicBezTo>
                  <a:cubicBezTo>
                    <a:pt x="9603" y="1823"/>
                    <a:pt x="9706" y="1660"/>
                    <a:pt x="9808" y="1635"/>
                  </a:cubicBezTo>
                  <a:cubicBezTo>
                    <a:pt x="9823" y="1631"/>
                    <a:pt x="9839" y="1629"/>
                    <a:pt x="9854" y="1629"/>
                  </a:cubicBezTo>
                  <a:cubicBezTo>
                    <a:pt x="9921" y="1629"/>
                    <a:pt x="9978" y="1662"/>
                    <a:pt x="10026" y="1662"/>
                  </a:cubicBezTo>
                  <a:cubicBezTo>
                    <a:pt x="10057" y="1662"/>
                    <a:pt x="10085" y="1648"/>
                    <a:pt x="10108" y="1601"/>
                  </a:cubicBezTo>
                  <a:cubicBezTo>
                    <a:pt x="10041" y="1501"/>
                    <a:pt x="9975" y="1501"/>
                    <a:pt x="9874" y="1468"/>
                  </a:cubicBezTo>
                  <a:cubicBezTo>
                    <a:pt x="9808" y="1435"/>
                    <a:pt x="9708" y="1435"/>
                    <a:pt x="9674" y="1335"/>
                  </a:cubicBezTo>
                  <a:cubicBezTo>
                    <a:pt x="9695" y="1327"/>
                    <a:pt x="9714" y="1325"/>
                    <a:pt x="9730" y="1325"/>
                  </a:cubicBezTo>
                  <a:cubicBezTo>
                    <a:pt x="9774" y="1325"/>
                    <a:pt x="9803" y="1344"/>
                    <a:pt x="9836" y="1344"/>
                  </a:cubicBezTo>
                  <a:cubicBezTo>
                    <a:pt x="9848" y="1344"/>
                    <a:pt x="9860" y="1342"/>
                    <a:pt x="9874" y="1335"/>
                  </a:cubicBezTo>
                  <a:cubicBezTo>
                    <a:pt x="9941" y="1335"/>
                    <a:pt x="9975" y="1268"/>
                    <a:pt x="10008" y="1268"/>
                  </a:cubicBezTo>
                  <a:cubicBezTo>
                    <a:pt x="10108" y="1201"/>
                    <a:pt x="10208" y="1168"/>
                    <a:pt x="10308" y="1101"/>
                  </a:cubicBezTo>
                  <a:cubicBezTo>
                    <a:pt x="10341" y="1034"/>
                    <a:pt x="10308" y="1001"/>
                    <a:pt x="10341" y="934"/>
                  </a:cubicBezTo>
                  <a:cubicBezTo>
                    <a:pt x="10341" y="901"/>
                    <a:pt x="10442" y="834"/>
                    <a:pt x="10442" y="801"/>
                  </a:cubicBezTo>
                  <a:cubicBezTo>
                    <a:pt x="10475" y="767"/>
                    <a:pt x="10442" y="734"/>
                    <a:pt x="10475" y="667"/>
                  </a:cubicBezTo>
                  <a:cubicBezTo>
                    <a:pt x="10542" y="601"/>
                    <a:pt x="10675" y="634"/>
                    <a:pt x="10808" y="601"/>
                  </a:cubicBezTo>
                  <a:cubicBezTo>
                    <a:pt x="10842" y="601"/>
                    <a:pt x="10875" y="501"/>
                    <a:pt x="10942" y="501"/>
                  </a:cubicBezTo>
                  <a:cubicBezTo>
                    <a:pt x="11009" y="501"/>
                    <a:pt x="11109" y="634"/>
                    <a:pt x="11175" y="667"/>
                  </a:cubicBezTo>
                  <a:cubicBezTo>
                    <a:pt x="11209" y="667"/>
                    <a:pt x="11309" y="667"/>
                    <a:pt x="11342" y="734"/>
                  </a:cubicBezTo>
                  <a:cubicBezTo>
                    <a:pt x="11353" y="767"/>
                    <a:pt x="11343" y="795"/>
                    <a:pt x="11322" y="822"/>
                  </a:cubicBezTo>
                  <a:lnTo>
                    <a:pt x="11322" y="822"/>
                  </a:lnTo>
                  <a:cubicBezTo>
                    <a:pt x="11321" y="822"/>
                    <a:pt x="11319" y="822"/>
                    <a:pt x="11318" y="822"/>
                  </a:cubicBezTo>
                  <a:cubicBezTo>
                    <a:pt x="11307" y="822"/>
                    <a:pt x="11299" y="831"/>
                    <a:pt x="11296" y="849"/>
                  </a:cubicBezTo>
                  <a:lnTo>
                    <a:pt x="11296" y="849"/>
                  </a:lnTo>
                  <a:cubicBezTo>
                    <a:pt x="11306" y="840"/>
                    <a:pt x="11314" y="831"/>
                    <a:pt x="11322" y="822"/>
                  </a:cubicBezTo>
                  <a:lnTo>
                    <a:pt x="11322" y="822"/>
                  </a:lnTo>
                  <a:cubicBezTo>
                    <a:pt x="11328" y="823"/>
                    <a:pt x="11335" y="827"/>
                    <a:pt x="11342" y="834"/>
                  </a:cubicBezTo>
                  <a:cubicBezTo>
                    <a:pt x="11342" y="901"/>
                    <a:pt x="11342" y="901"/>
                    <a:pt x="11309" y="934"/>
                  </a:cubicBezTo>
                  <a:cubicBezTo>
                    <a:pt x="11296" y="896"/>
                    <a:pt x="11293" y="868"/>
                    <a:pt x="11296" y="849"/>
                  </a:cubicBezTo>
                  <a:lnTo>
                    <a:pt x="11296" y="849"/>
                  </a:lnTo>
                  <a:cubicBezTo>
                    <a:pt x="11249" y="893"/>
                    <a:pt x="11179" y="930"/>
                    <a:pt x="11142" y="968"/>
                  </a:cubicBezTo>
                  <a:cubicBezTo>
                    <a:pt x="11109" y="1001"/>
                    <a:pt x="11109" y="1101"/>
                    <a:pt x="11009" y="1134"/>
                  </a:cubicBezTo>
                  <a:cubicBezTo>
                    <a:pt x="10842" y="1268"/>
                    <a:pt x="10542" y="1168"/>
                    <a:pt x="10542" y="1335"/>
                  </a:cubicBezTo>
                  <a:cubicBezTo>
                    <a:pt x="10577" y="1361"/>
                    <a:pt x="10610" y="1371"/>
                    <a:pt x="10641" y="1371"/>
                  </a:cubicBezTo>
                  <a:cubicBezTo>
                    <a:pt x="10728" y="1371"/>
                    <a:pt x="10802" y="1292"/>
                    <a:pt x="10875" y="1268"/>
                  </a:cubicBezTo>
                  <a:cubicBezTo>
                    <a:pt x="10975" y="1268"/>
                    <a:pt x="11042" y="1301"/>
                    <a:pt x="11142" y="1335"/>
                  </a:cubicBezTo>
                  <a:cubicBezTo>
                    <a:pt x="11175" y="1401"/>
                    <a:pt x="11209" y="1468"/>
                    <a:pt x="11275" y="1468"/>
                  </a:cubicBezTo>
                  <a:lnTo>
                    <a:pt x="11376" y="1468"/>
                  </a:lnTo>
                  <a:cubicBezTo>
                    <a:pt x="11464" y="1468"/>
                    <a:pt x="11553" y="1483"/>
                    <a:pt x="11642" y="1483"/>
                  </a:cubicBezTo>
                  <a:cubicBezTo>
                    <a:pt x="11687" y="1483"/>
                    <a:pt x="11731" y="1479"/>
                    <a:pt x="11776" y="1468"/>
                  </a:cubicBezTo>
                  <a:cubicBezTo>
                    <a:pt x="11809" y="1401"/>
                    <a:pt x="11642" y="1401"/>
                    <a:pt x="11676" y="1301"/>
                  </a:cubicBezTo>
                  <a:cubicBezTo>
                    <a:pt x="11776" y="1301"/>
                    <a:pt x="11843" y="1301"/>
                    <a:pt x="11943" y="1335"/>
                  </a:cubicBezTo>
                  <a:cubicBezTo>
                    <a:pt x="12009" y="1268"/>
                    <a:pt x="12043" y="1234"/>
                    <a:pt x="12043" y="1134"/>
                  </a:cubicBezTo>
                  <a:cubicBezTo>
                    <a:pt x="12009" y="1068"/>
                    <a:pt x="11876" y="1068"/>
                    <a:pt x="11876" y="968"/>
                  </a:cubicBezTo>
                  <a:cubicBezTo>
                    <a:pt x="11876" y="934"/>
                    <a:pt x="11909" y="901"/>
                    <a:pt x="11976" y="834"/>
                  </a:cubicBezTo>
                  <a:cubicBezTo>
                    <a:pt x="11985" y="831"/>
                    <a:pt x="11994" y="830"/>
                    <a:pt x="12002" y="830"/>
                  </a:cubicBezTo>
                  <a:cubicBezTo>
                    <a:pt x="12088" y="830"/>
                    <a:pt x="12149" y="968"/>
                    <a:pt x="12209" y="968"/>
                  </a:cubicBezTo>
                  <a:cubicBezTo>
                    <a:pt x="12243" y="968"/>
                    <a:pt x="12376" y="901"/>
                    <a:pt x="12410" y="834"/>
                  </a:cubicBezTo>
                  <a:cubicBezTo>
                    <a:pt x="12476" y="801"/>
                    <a:pt x="12543" y="734"/>
                    <a:pt x="12543" y="667"/>
                  </a:cubicBezTo>
                  <a:cubicBezTo>
                    <a:pt x="12543" y="601"/>
                    <a:pt x="12376" y="567"/>
                    <a:pt x="12343" y="567"/>
                  </a:cubicBezTo>
                  <a:cubicBezTo>
                    <a:pt x="12243" y="567"/>
                    <a:pt x="12176" y="567"/>
                    <a:pt x="12076" y="501"/>
                  </a:cubicBezTo>
                  <a:cubicBezTo>
                    <a:pt x="12043" y="467"/>
                    <a:pt x="12076" y="434"/>
                    <a:pt x="12043" y="401"/>
                  </a:cubicBezTo>
                  <a:cubicBezTo>
                    <a:pt x="12043" y="334"/>
                    <a:pt x="12076" y="300"/>
                    <a:pt x="12043" y="267"/>
                  </a:cubicBezTo>
                  <a:cubicBezTo>
                    <a:pt x="12009" y="234"/>
                    <a:pt x="11976" y="234"/>
                    <a:pt x="11943" y="234"/>
                  </a:cubicBezTo>
                  <a:cubicBezTo>
                    <a:pt x="11876" y="234"/>
                    <a:pt x="11843" y="167"/>
                    <a:pt x="11809" y="167"/>
                  </a:cubicBezTo>
                  <a:cubicBezTo>
                    <a:pt x="11787" y="167"/>
                    <a:pt x="11750" y="197"/>
                    <a:pt x="11718" y="197"/>
                  </a:cubicBezTo>
                  <a:cubicBezTo>
                    <a:pt x="11702" y="197"/>
                    <a:pt x="11687" y="189"/>
                    <a:pt x="11676" y="167"/>
                  </a:cubicBezTo>
                  <a:cubicBezTo>
                    <a:pt x="11509" y="134"/>
                    <a:pt x="11509" y="0"/>
                    <a:pt x="11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3175055" y="3072290"/>
              <a:ext cx="2702" cy="2736"/>
            </a:xfrm>
            <a:custGeom>
              <a:avLst/>
              <a:gdLst/>
              <a:ahLst/>
              <a:cxnLst/>
              <a:rect l="l" t="t" r="r" b="b"/>
              <a:pathLst>
                <a:path w="159" h="161" extrusionOk="0">
                  <a:moveTo>
                    <a:pt x="113" y="0"/>
                  </a:moveTo>
                  <a:cubicBezTo>
                    <a:pt x="63" y="0"/>
                    <a:pt x="1" y="55"/>
                    <a:pt x="25" y="127"/>
                  </a:cubicBezTo>
                  <a:lnTo>
                    <a:pt x="92" y="161"/>
                  </a:lnTo>
                  <a:cubicBezTo>
                    <a:pt x="125" y="127"/>
                    <a:pt x="158" y="61"/>
                    <a:pt x="158" y="27"/>
                  </a:cubicBezTo>
                  <a:cubicBezTo>
                    <a:pt x="149" y="9"/>
                    <a:pt x="132" y="0"/>
                    <a:pt x="113" y="0"/>
                  </a:cubicBezTo>
                  <a:close/>
                </a:path>
              </a:pathLst>
            </a:custGeom>
            <a:solidFill>
              <a:srgbClr val="36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3328592" y="2807714"/>
              <a:ext cx="407614" cy="600349"/>
            </a:xfrm>
            <a:custGeom>
              <a:avLst/>
              <a:gdLst/>
              <a:ahLst/>
              <a:cxnLst/>
              <a:rect l="l" t="t" r="r" b="b"/>
              <a:pathLst>
                <a:path w="23985" h="35326" extrusionOk="0">
                  <a:moveTo>
                    <a:pt x="16446" y="0"/>
                  </a:moveTo>
                  <a:lnTo>
                    <a:pt x="0" y="1635"/>
                  </a:lnTo>
                  <a:lnTo>
                    <a:pt x="7573" y="35326"/>
                  </a:lnTo>
                  <a:lnTo>
                    <a:pt x="23984" y="33691"/>
                  </a:lnTo>
                  <a:lnTo>
                    <a:pt x="16446" y="0"/>
                  </a:ln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7" name="Google Shape;3107;p56"/>
          <p:cNvSpPr/>
          <p:nvPr/>
        </p:nvSpPr>
        <p:spPr>
          <a:xfrm rot="-509">
            <a:off x="6394850" y="3280375"/>
            <a:ext cx="2027100" cy="1415400"/>
          </a:xfrm>
          <a:prstGeom prst="rect">
            <a:avLst/>
          </a:prstGeom>
          <a:solidFill>
            <a:srgbClr val="F0E7D2"/>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rot="-509">
            <a:off x="6394850" y="1280875"/>
            <a:ext cx="2027100" cy="1415400"/>
          </a:xfrm>
          <a:prstGeom prst="rect">
            <a:avLst/>
          </a:prstGeom>
          <a:solidFill>
            <a:srgbClr val="F0E7D2"/>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rot="-574182">
            <a:off x="6873338" y="3142605"/>
            <a:ext cx="947384" cy="252567"/>
          </a:xfrm>
          <a:prstGeom prst="rect">
            <a:avLst/>
          </a:prstGeom>
          <a:solidFill>
            <a:srgbClr val="E7B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6"/>
          <p:cNvSpPr/>
          <p:nvPr/>
        </p:nvSpPr>
        <p:spPr>
          <a:xfrm rot="-509">
            <a:off x="720000" y="2668425"/>
            <a:ext cx="2027100" cy="1415400"/>
          </a:xfrm>
          <a:prstGeom prst="rect">
            <a:avLst/>
          </a:prstGeom>
          <a:solidFill>
            <a:srgbClr val="F0E7D2"/>
          </a:solidFill>
          <a:ln>
            <a:noFill/>
          </a:ln>
          <a:effectLst>
            <a:outerShdw blurRad="57150" dist="19050" dir="5400000" algn="bl" rotWithShape="0">
              <a:srgbClr val="293B56">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6"/>
          <p:cNvSpPr/>
          <p:nvPr/>
        </p:nvSpPr>
        <p:spPr>
          <a:xfrm rot="-329310">
            <a:off x="1259928" y="2536565"/>
            <a:ext cx="947243" cy="25257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txBox="1"/>
          <p:nvPr/>
        </p:nvSpPr>
        <p:spPr>
          <a:xfrm>
            <a:off x="834793" y="2837347"/>
            <a:ext cx="17976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800" dirty="0">
                <a:solidFill>
                  <a:srgbClr val="293B56"/>
                </a:solidFill>
                <a:latin typeface="Concert One"/>
                <a:ea typeface="Concert One"/>
                <a:cs typeface="Concert One"/>
                <a:sym typeface="Concert One"/>
              </a:rPr>
              <a:t>LOCATION GUIDE</a:t>
            </a:r>
            <a:endParaRPr sz="1800" dirty="0">
              <a:solidFill>
                <a:srgbClr val="293B56"/>
              </a:solidFill>
              <a:latin typeface="Concert One"/>
              <a:ea typeface="Concert One"/>
              <a:cs typeface="Concert One"/>
              <a:sym typeface="Concert One"/>
            </a:endParaRPr>
          </a:p>
        </p:txBody>
      </p:sp>
      <p:sp>
        <p:nvSpPr>
          <p:cNvPr id="3113" name="Google Shape;3113;p56"/>
          <p:cNvSpPr txBox="1"/>
          <p:nvPr/>
        </p:nvSpPr>
        <p:spPr>
          <a:xfrm>
            <a:off x="623263" y="3315380"/>
            <a:ext cx="2151144"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293B56"/>
                </a:solidFill>
                <a:latin typeface="Quicksand Medium"/>
                <a:ea typeface="Quicksand Medium"/>
                <a:cs typeface="Quicksand Medium"/>
                <a:sym typeface="Quicksand Medium"/>
              </a:rPr>
              <a:t>Each place has </a:t>
            </a:r>
            <a:r>
              <a:rPr lang="en" dirty="0" smtClean="0">
                <a:solidFill>
                  <a:srgbClr val="293B56"/>
                </a:solidFill>
                <a:latin typeface="Quicksand Medium"/>
                <a:ea typeface="Quicksand Medium"/>
                <a:cs typeface="Quicksand Medium"/>
                <a:sym typeface="Quicksand Medium"/>
              </a:rPr>
              <a:t> </a:t>
            </a:r>
            <a:r>
              <a:rPr lang="en" dirty="0">
                <a:solidFill>
                  <a:srgbClr val="293B56"/>
                </a:solidFill>
                <a:latin typeface="Quicksand Medium"/>
                <a:ea typeface="Quicksand Medium"/>
                <a:cs typeface="Quicksand Medium"/>
                <a:sym typeface="Quicksand Medium"/>
              </a:rPr>
              <a:t>guidelines to make your journey meaningful.</a:t>
            </a:r>
            <a:endParaRPr dirty="0">
              <a:solidFill>
                <a:srgbClr val="293B56"/>
              </a:solidFill>
              <a:latin typeface="Quicksand Medium"/>
              <a:ea typeface="Quicksand Medium"/>
              <a:cs typeface="Quicksand Medium"/>
              <a:sym typeface="Quicksand Medium"/>
            </a:endParaRPr>
          </a:p>
        </p:txBody>
      </p:sp>
      <p:sp>
        <p:nvSpPr>
          <p:cNvPr id="3114" name="Google Shape;3114;p56"/>
          <p:cNvSpPr txBox="1"/>
          <p:nvPr/>
        </p:nvSpPr>
        <p:spPr>
          <a:xfrm>
            <a:off x="6509639" y="1465759"/>
            <a:ext cx="1797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US" sz="2400" dirty="0" smtClean="0">
                <a:solidFill>
                  <a:srgbClr val="293B56"/>
                </a:solidFill>
                <a:latin typeface="Concert One"/>
                <a:ea typeface="Concert One"/>
                <a:cs typeface="Concert One"/>
                <a:sym typeface="Concert One"/>
              </a:rPr>
              <a:t>DOCUMENTS</a:t>
            </a:r>
            <a:endParaRPr sz="2400" dirty="0">
              <a:solidFill>
                <a:srgbClr val="293B56"/>
              </a:solidFill>
              <a:latin typeface="Concert One"/>
              <a:ea typeface="Concert One"/>
              <a:cs typeface="Concert One"/>
              <a:sym typeface="Concert One"/>
            </a:endParaRPr>
          </a:p>
        </p:txBody>
      </p:sp>
      <p:sp>
        <p:nvSpPr>
          <p:cNvPr id="3115" name="Google Shape;3115;p56"/>
          <p:cNvSpPr txBox="1"/>
          <p:nvPr/>
        </p:nvSpPr>
        <p:spPr>
          <a:xfrm>
            <a:off x="6509639" y="1926459"/>
            <a:ext cx="17973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rgbClr val="293B56"/>
                </a:solidFill>
                <a:latin typeface="Quicksand Medium"/>
                <a:ea typeface="Quicksand Medium"/>
                <a:cs typeface="Quicksand Medium"/>
                <a:sym typeface="Quicksand Medium"/>
              </a:rPr>
              <a:t>Carry necessary documents like drivers licensers, RC Book,etc</a:t>
            </a:r>
            <a:endParaRPr dirty="0">
              <a:solidFill>
                <a:srgbClr val="293B56"/>
              </a:solidFill>
              <a:latin typeface="Quicksand Medium"/>
              <a:ea typeface="Quicksand Medium"/>
              <a:cs typeface="Quicksand Medium"/>
              <a:sym typeface="Quicksand Medium"/>
            </a:endParaRPr>
          </a:p>
        </p:txBody>
      </p:sp>
      <p:sp>
        <p:nvSpPr>
          <p:cNvPr id="3116" name="Google Shape;3116;p56"/>
          <p:cNvSpPr txBox="1"/>
          <p:nvPr/>
        </p:nvSpPr>
        <p:spPr>
          <a:xfrm>
            <a:off x="6509639" y="3475759"/>
            <a:ext cx="17976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sz="1800" dirty="0">
                <a:solidFill>
                  <a:srgbClr val="293B56"/>
                </a:solidFill>
                <a:latin typeface="Concert One"/>
                <a:ea typeface="Concert One"/>
                <a:cs typeface="Concert One"/>
                <a:sym typeface="Concert One"/>
              </a:rPr>
              <a:t>CAMERA</a:t>
            </a:r>
            <a:endParaRPr sz="2400" dirty="0">
              <a:solidFill>
                <a:srgbClr val="293B56"/>
              </a:solidFill>
              <a:latin typeface="Concert One"/>
              <a:ea typeface="Concert One"/>
              <a:cs typeface="Concert One"/>
              <a:sym typeface="Concert One"/>
            </a:endParaRPr>
          </a:p>
        </p:txBody>
      </p:sp>
      <p:sp>
        <p:nvSpPr>
          <p:cNvPr id="3117" name="Google Shape;3117;p56"/>
          <p:cNvSpPr txBox="1"/>
          <p:nvPr/>
        </p:nvSpPr>
        <p:spPr>
          <a:xfrm>
            <a:off x="6462225" y="3857065"/>
            <a:ext cx="2011098"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293B56"/>
                </a:solidFill>
                <a:latin typeface="Quicksand Medium"/>
                <a:ea typeface="Quicksand Medium"/>
                <a:cs typeface="Quicksand Medium"/>
                <a:sym typeface="Quicksand Medium"/>
              </a:rPr>
              <a:t>Creates a memorable timestamp of your journey</a:t>
            </a:r>
            <a:endParaRPr dirty="0">
              <a:solidFill>
                <a:srgbClr val="293B56"/>
              </a:solidFill>
              <a:latin typeface="Quicksand Medium"/>
              <a:ea typeface="Quicksand Medium"/>
              <a:cs typeface="Quicksand Medium"/>
              <a:sym typeface="Quicksand Medium"/>
            </a:endParaRPr>
          </a:p>
        </p:txBody>
      </p:sp>
      <p:cxnSp>
        <p:nvCxnSpPr>
          <p:cNvPr id="3118" name="Google Shape;3118;p56"/>
          <p:cNvCxnSpPr>
            <a:stCxn id="3108" idx="1"/>
          </p:cNvCxnSpPr>
          <p:nvPr/>
        </p:nvCxnSpPr>
        <p:spPr>
          <a:xfrm flipH="1">
            <a:off x="5317850" y="1988725"/>
            <a:ext cx="1077000" cy="308700"/>
          </a:xfrm>
          <a:prstGeom prst="curvedConnector3">
            <a:avLst>
              <a:gd name="adj1" fmla="val 50000"/>
            </a:avLst>
          </a:prstGeom>
          <a:noFill/>
          <a:ln w="19050" cap="flat" cmpd="sng">
            <a:solidFill>
              <a:schemeClr val="accent6"/>
            </a:solidFill>
            <a:prstDash val="dot"/>
            <a:round/>
            <a:headEnd type="none" w="med" len="med"/>
            <a:tailEnd type="triangle" w="med" len="med"/>
          </a:ln>
        </p:spPr>
      </p:cxnSp>
      <p:cxnSp>
        <p:nvCxnSpPr>
          <p:cNvPr id="3119" name="Google Shape;3119;p56"/>
          <p:cNvCxnSpPr>
            <a:stCxn id="3111" idx="0"/>
          </p:cNvCxnSpPr>
          <p:nvPr/>
        </p:nvCxnSpPr>
        <p:spPr>
          <a:xfrm rot="-5400000" flipH="1">
            <a:off x="2267999" y="1990551"/>
            <a:ext cx="379800" cy="1473000"/>
          </a:xfrm>
          <a:prstGeom prst="curvedConnector4">
            <a:avLst>
              <a:gd name="adj1" fmla="val -74625"/>
              <a:gd name="adj2" fmla="val 66828"/>
            </a:avLst>
          </a:prstGeom>
          <a:noFill/>
          <a:ln w="19050" cap="flat" cmpd="sng">
            <a:solidFill>
              <a:schemeClr val="accent6"/>
            </a:solidFill>
            <a:prstDash val="dot"/>
            <a:round/>
            <a:headEnd type="none" w="med" len="med"/>
            <a:tailEnd type="triangle" w="med" len="med"/>
          </a:ln>
        </p:spPr>
      </p:cxnSp>
      <p:cxnSp>
        <p:nvCxnSpPr>
          <p:cNvPr id="3120" name="Google Shape;3120;p56"/>
          <p:cNvCxnSpPr>
            <a:stCxn id="3107" idx="1"/>
            <a:endCxn id="3121" idx="6"/>
          </p:cNvCxnSpPr>
          <p:nvPr/>
        </p:nvCxnSpPr>
        <p:spPr>
          <a:xfrm rot="10800000">
            <a:off x="5778050" y="3330025"/>
            <a:ext cx="616800" cy="658200"/>
          </a:xfrm>
          <a:prstGeom prst="curvedConnector3">
            <a:avLst>
              <a:gd name="adj1" fmla="val 49989"/>
            </a:avLst>
          </a:prstGeom>
          <a:noFill/>
          <a:ln w="19050" cap="flat" cmpd="sng">
            <a:solidFill>
              <a:schemeClr val="accent6"/>
            </a:solidFill>
            <a:prstDash val="dot"/>
            <a:round/>
            <a:headEnd type="none" w="med" len="med"/>
            <a:tailEnd type="triangle" w="med" len="med"/>
          </a:ln>
        </p:spPr>
      </p:cxnSp>
      <p:sp>
        <p:nvSpPr>
          <p:cNvPr id="3121" name="Google Shape;3121;p56"/>
          <p:cNvSpPr/>
          <p:nvPr/>
        </p:nvSpPr>
        <p:spPr>
          <a:xfrm>
            <a:off x="5590989" y="3236300"/>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2" name="Google Shape;3122;p56"/>
          <p:cNvGrpSpPr/>
          <p:nvPr/>
        </p:nvGrpSpPr>
        <p:grpSpPr>
          <a:xfrm>
            <a:off x="7935752" y="902207"/>
            <a:ext cx="976504" cy="505035"/>
            <a:chOff x="2750475" y="2628150"/>
            <a:chExt cx="1723750" cy="891500"/>
          </a:xfrm>
        </p:grpSpPr>
        <p:sp>
          <p:nvSpPr>
            <p:cNvPr id="3123" name="Google Shape;3123;p56"/>
            <p:cNvSpPr/>
            <p:nvPr/>
          </p:nvSpPr>
          <p:spPr>
            <a:xfrm>
              <a:off x="2750475" y="2628150"/>
              <a:ext cx="1723750" cy="891500"/>
            </a:xfrm>
            <a:custGeom>
              <a:avLst/>
              <a:gdLst/>
              <a:ahLst/>
              <a:cxnLst/>
              <a:rect l="l" t="t" r="r" b="b"/>
              <a:pathLst>
                <a:path w="68950" h="35660" extrusionOk="0">
                  <a:moveTo>
                    <a:pt x="4604" y="1735"/>
                  </a:moveTo>
                  <a:cubicBezTo>
                    <a:pt x="16979" y="2469"/>
                    <a:pt x="23183" y="4771"/>
                    <a:pt x="27620" y="7106"/>
                  </a:cubicBezTo>
                  <a:cubicBezTo>
                    <a:pt x="32123" y="9441"/>
                    <a:pt x="35325" y="10075"/>
                    <a:pt x="35325" y="10075"/>
                  </a:cubicBezTo>
                  <a:cubicBezTo>
                    <a:pt x="35325" y="10075"/>
                    <a:pt x="37961" y="10775"/>
                    <a:pt x="42230" y="10775"/>
                  </a:cubicBezTo>
                  <a:cubicBezTo>
                    <a:pt x="42664" y="10775"/>
                    <a:pt x="43131" y="10775"/>
                    <a:pt x="43565" y="10742"/>
                  </a:cubicBezTo>
                  <a:cubicBezTo>
                    <a:pt x="44032" y="10742"/>
                    <a:pt x="44465" y="10675"/>
                    <a:pt x="44966" y="10675"/>
                  </a:cubicBezTo>
                  <a:cubicBezTo>
                    <a:pt x="49802" y="10675"/>
                    <a:pt x="56207" y="11609"/>
                    <a:pt x="66648" y="15845"/>
                  </a:cubicBezTo>
                  <a:cubicBezTo>
                    <a:pt x="67015" y="16012"/>
                    <a:pt x="67315" y="16413"/>
                    <a:pt x="67248" y="16846"/>
                  </a:cubicBezTo>
                  <a:cubicBezTo>
                    <a:pt x="67215" y="17547"/>
                    <a:pt x="67148" y="18748"/>
                    <a:pt x="66748" y="20149"/>
                  </a:cubicBezTo>
                  <a:cubicBezTo>
                    <a:pt x="66715" y="20415"/>
                    <a:pt x="66514" y="20616"/>
                    <a:pt x="66248" y="20716"/>
                  </a:cubicBezTo>
                  <a:cubicBezTo>
                    <a:pt x="65747" y="20882"/>
                    <a:pt x="64880" y="21449"/>
                    <a:pt x="64346" y="23151"/>
                  </a:cubicBezTo>
                  <a:cubicBezTo>
                    <a:pt x="63579" y="25619"/>
                    <a:pt x="61244" y="33692"/>
                    <a:pt x="54072" y="33992"/>
                  </a:cubicBezTo>
                  <a:lnTo>
                    <a:pt x="53138" y="33992"/>
                  </a:lnTo>
                  <a:cubicBezTo>
                    <a:pt x="46333" y="33992"/>
                    <a:pt x="40629" y="30990"/>
                    <a:pt x="38561" y="27320"/>
                  </a:cubicBezTo>
                  <a:cubicBezTo>
                    <a:pt x="36460" y="23484"/>
                    <a:pt x="36059" y="18214"/>
                    <a:pt x="36059" y="18214"/>
                  </a:cubicBezTo>
                  <a:cubicBezTo>
                    <a:pt x="36059" y="18214"/>
                    <a:pt x="35959" y="15946"/>
                    <a:pt x="34125" y="15479"/>
                  </a:cubicBezTo>
                  <a:cubicBezTo>
                    <a:pt x="33958" y="15445"/>
                    <a:pt x="33824" y="15445"/>
                    <a:pt x="33658" y="15445"/>
                  </a:cubicBezTo>
                  <a:cubicBezTo>
                    <a:pt x="32056" y="15445"/>
                    <a:pt x="31156" y="17113"/>
                    <a:pt x="31156" y="17113"/>
                  </a:cubicBezTo>
                  <a:cubicBezTo>
                    <a:pt x="31156" y="17113"/>
                    <a:pt x="28521" y="21650"/>
                    <a:pt x="24951" y="24185"/>
                  </a:cubicBezTo>
                  <a:cubicBezTo>
                    <a:pt x="23217" y="25386"/>
                    <a:pt x="20815" y="26053"/>
                    <a:pt x="18013" y="26053"/>
                  </a:cubicBezTo>
                  <a:cubicBezTo>
                    <a:pt x="14944" y="26053"/>
                    <a:pt x="11442" y="25219"/>
                    <a:pt x="8106" y="23484"/>
                  </a:cubicBezTo>
                  <a:cubicBezTo>
                    <a:pt x="1735" y="20115"/>
                    <a:pt x="3136" y="11843"/>
                    <a:pt x="3503" y="9274"/>
                  </a:cubicBezTo>
                  <a:cubicBezTo>
                    <a:pt x="3770" y="7506"/>
                    <a:pt x="3236" y="6639"/>
                    <a:pt x="2836" y="6272"/>
                  </a:cubicBezTo>
                  <a:cubicBezTo>
                    <a:pt x="2635" y="6105"/>
                    <a:pt x="2602" y="5805"/>
                    <a:pt x="2635" y="5571"/>
                  </a:cubicBezTo>
                  <a:cubicBezTo>
                    <a:pt x="2936" y="4137"/>
                    <a:pt x="3336" y="3003"/>
                    <a:pt x="3636" y="2336"/>
                  </a:cubicBezTo>
                  <a:cubicBezTo>
                    <a:pt x="3803" y="1969"/>
                    <a:pt x="4170" y="1735"/>
                    <a:pt x="4570" y="1735"/>
                  </a:cubicBezTo>
                  <a:close/>
                  <a:moveTo>
                    <a:pt x="4503" y="1"/>
                  </a:moveTo>
                  <a:cubicBezTo>
                    <a:pt x="3436" y="1"/>
                    <a:pt x="2469" y="635"/>
                    <a:pt x="2035" y="1635"/>
                  </a:cubicBezTo>
                  <a:cubicBezTo>
                    <a:pt x="1701" y="2402"/>
                    <a:pt x="1301" y="3603"/>
                    <a:pt x="968" y="5138"/>
                  </a:cubicBezTo>
                  <a:cubicBezTo>
                    <a:pt x="801" y="5972"/>
                    <a:pt x="1034" y="6806"/>
                    <a:pt x="1635" y="7439"/>
                  </a:cubicBezTo>
                  <a:cubicBezTo>
                    <a:pt x="1668" y="7473"/>
                    <a:pt x="2002" y="7840"/>
                    <a:pt x="1835" y="8974"/>
                  </a:cubicBezTo>
                  <a:lnTo>
                    <a:pt x="1802" y="9174"/>
                  </a:lnTo>
                  <a:cubicBezTo>
                    <a:pt x="1335" y="12143"/>
                    <a:pt x="0" y="21083"/>
                    <a:pt x="7272" y="24952"/>
                  </a:cubicBezTo>
                  <a:cubicBezTo>
                    <a:pt x="10675" y="26787"/>
                    <a:pt x="14377" y="27754"/>
                    <a:pt x="17980" y="27754"/>
                  </a:cubicBezTo>
                  <a:cubicBezTo>
                    <a:pt x="18043" y="27755"/>
                    <a:pt x="18105" y="27755"/>
                    <a:pt x="18168" y="27755"/>
                  </a:cubicBezTo>
                  <a:cubicBezTo>
                    <a:pt x="21227" y="27755"/>
                    <a:pt x="23957" y="26959"/>
                    <a:pt x="25919" y="25619"/>
                  </a:cubicBezTo>
                  <a:cubicBezTo>
                    <a:pt x="29755" y="22917"/>
                    <a:pt x="32490" y="18180"/>
                    <a:pt x="32590" y="17980"/>
                  </a:cubicBezTo>
                  <a:cubicBezTo>
                    <a:pt x="32757" y="17713"/>
                    <a:pt x="33191" y="17146"/>
                    <a:pt x="33658" y="17146"/>
                  </a:cubicBezTo>
                  <a:lnTo>
                    <a:pt x="33758" y="17146"/>
                  </a:lnTo>
                  <a:cubicBezTo>
                    <a:pt x="34291" y="17347"/>
                    <a:pt x="34425" y="18347"/>
                    <a:pt x="34425" y="18347"/>
                  </a:cubicBezTo>
                  <a:cubicBezTo>
                    <a:pt x="34425" y="18614"/>
                    <a:pt x="34858" y="24018"/>
                    <a:pt x="37127" y="28154"/>
                  </a:cubicBezTo>
                  <a:cubicBezTo>
                    <a:pt x="39629" y="32657"/>
                    <a:pt x="46033" y="35660"/>
                    <a:pt x="53138" y="35660"/>
                  </a:cubicBezTo>
                  <a:cubicBezTo>
                    <a:pt x="53472" y="35660"/>
                    <a:pt x="53805" y="35660"/>
                    <a:pt x="54139" y="35626"/>
                  </a:cubicBezTo>
                  <a:cubicBezTo>
                    <a:pt x="62311" y="35293"/>
                    <a:pt x="64980" y="26653"/>
                    <a:pt x="65847" y="23784"/>
                  </a:cubicBezTo>
                  <a:lnTo>
                    <a:pt x="65881" y="23551"/>
                  </a:lnTo>
                  <a:cubicBezTo>
                    <a:pt x="66214" y="22450"/>
                    <a:pt x="66681" y="22283"/>
                    <a:pt x="66781" y="22217"/>
                  </a:cubicBezTo>
                  <a:cubicBezTo>
                    <a:pt x="67548" y="21983"/>
                    <a:pt x="68149" y="21316"/>
                    <a:pt x="68349" y="20482"/>
                  </a:cubicBezTo>
                  <a:cubicBezTo>
                    <a:pt x="68716" y="18948"/>
                    <a:pt x="68849" y="17680"/>
                    <a:pt x="68883" y="16846"/>
                  </a:cubicBezTo>
                  <a:cubicBezTo>
                    <a:pt x="68949" y="15745"/>
                    <a:pt x="68282" y="14678"/>
                    <a:pt x="67215" y="14278"/>
                  </a:cubicBezTo>
                  <a:cubicBezTo>
                    <a:pt x="55707" y="9608"/>
                    <a:pt x="49269" y="8974"/>
                    <a:pt x="44866" y="8974"/>
                  </a:cubicBezTo>
                  <a:cubicBezTo>
                    <a:pt x="44432" y="8974"/>
                    <a:pt x="43965" y="8974"/>
                    <a:pt x="43465" y="9007"/>
                  </a:cubicBezTo>
                  <a:cubicBezTo>
                    <a:pt x="43031" y="9007"/>
                    <a:pt x="42631" y="9074"/>
                    <a:pt x="42197" y="9074"/>
                  </a:cubicBezTo>
                  <a:cubicBezTo>
                    <a:pt x="38261" y="9074"/>
                    <a:pt x="35759" y="8407"/>
                    <a:pt x="35759" y="8407"/>
                  </a:cubicBezTo>
                  <a:cubicBezTo>
                    <a:pt x="35692" y="8407"/>
                    <a:pt x="35659" y="8340"/>
                    <a:pt x="35626" y="8340"/>
                  </a:cubicBezTo>
                  <a:cubicBezTo>
                    <a:pt x="35592" y="8340"/>
                    <a:pt x="32523" y="7773"/>
                    <a:pt x="28354" y="5571"/>
                  </a:cubicBezTo>
                  <a:cubicBezTo>
                    <a:pt x="24251" y="3403"/>
                    <a:pt x="17813" y="801"/>
                    <a:pt x="4670" y="1"/>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2793000" y="2671275"/>
              <a:ext cx="1639525" cy="807175"/>
            </a:xfrm>
            <a:custGeom>
              <a:avLst/>
              <a:gdLst/>
              <a:ahLst/>
              <a:cxnLst/>
              <a:rect l="l" t="t" r="r" b="b"/>
              <a:pathLst>
                <a:path w="65581" h="32287" extrusionOk="0">
                  <a:moveTo>
                    <a:pt x="2811" y="0"/>
                  </a:moveTo>
                  <a:cubicBezTo>
                    <a:pt x="2449" y="0"/>
                    <a:pt x="2085" y="252"/>
                    <a:pt x="1935" y="611"/>
                  </a:cubicBezTo>
                  <a:cubicBezTo>
                    <a:pt x="1635" y="1278"/>
                    <a:pt x="1268" y="2379"/>
                    <a:pt x="934" y="3846"/>
                  </a:cubicBezTo>
                  <a:cubicBezTo>
                    <a:pt x="901" y="4080"/>
                    <a:pt x="934" y="4380"/>
                    <a:pt x="1135" y="4547"/>
                  </a:cubicBezTo>
                  <a:cubicBezTo>
                    <a:pt x="1535" y="4914"/>
                    <a:pt x="2102" y="5781"/>
                    <a:pt x="1802" y="7549"/>
                  </a:cubicBezTo>
                  <a:cubicBezTo>
                    <a:pt x="1435" y="10084"/>
                    <a:pt x="0" y="18390"/>
                    <a:pt x="6372" y="21759"/>
                  </a:cubicBezTo>
                  <a:cubicBezTo>
                    <a:pt x="9737" y="23539"/>
                    <a:pt x="13242" y="24360"/>
                    <a:pt x="16331" y="24360"/>
                  </a:cubicBezTo>
                  <a:cubicBezTo>
                    <a:pt x="19090" y="24360"/>
                    <a:pt x="21517" y="23705"/>
                    <a:pt x="23217" y="22493"/>
                  </a:cubicBezTo>
                  <a:cubicBezTo>
                    <a:pt x="26786" y="19958"/>
                    <a:pt x="29421" y="15421"/>
                    <a:pt x="29421" y="15421"/>
                  </a:cubicBezTo>
                  <a:cubicBezTo>
                    <a:pt x="29421" y="15421"/>
                    <a:pt x="30373" y="13742"/>
                    <a:pt x="31943" y="13742"/>
                  </a:cubicBezTo>
                  <a:cubicBezTo>
                    <a:pt x="32087" y="13742"/>
                    <a:pt x="32236" y="13756"/>
                    <a:pt x="32390" y="13787"/>
                  </a:cubicBezTo>
                  <a:cubicBezTo>
                    <a:pt x="34225" y="14254"/>
                    <a:pt x="34325" y="16556"/>
                    <a:pt x="34325" y="16556"/>
                  </a:cubicBezTo>
                  <a:cubicBezTo>
                    <a:pt x="34325" y="16556"/>
                    <a:pt x="34725" y="21793"/>
                    <a:pt x="36827" y="25629"/>
                  </a:cubicBezTo>
                  <a:cubicBezTo>
                    <a:pt x="38866" y="29292"/>
                    <a:pt x="44587" y="32287"/>
                    <a:pt x="51374" y="32287"/>
                  </a:cubicBezTo>
                  <a:cubicBezTo>
                    <a:pt x="51693" y="32287"/>
                    <a:pt x="52014" y="32280"/>
                    <a:pt x="52338" y="32267"/>
                  </a:cubicBezTo>
                  <a:cubicBezTo>
                    <a:pt x="59576" y="31967"/>
                    <a:pt x="61845" y="23894"/>
                    <a:pt x="62612" y="21426"/>
                  </a:cubicBezTo>
                  <a:cubicBezTo>
                    <a:pt x="63146" y="19724"/>
                    <a:pt x="64013" y="19191"/>
                    <a:pt x="64513" y="19024"/>
                  </a:cubicBezTo>
                  <a:cubicBezTo>
                    <a:pt x="64780" y="18924"/>
                    <a:pt x="64980" y="18724"/>
                    <a:pt x="65014" y="18424"/>
                  </a:cubicBezTo>
                  <a:cubicBezTo>
                    <a:pt x="65447" y="17023"/>
                    <a:pt x="65514" y="15822"/>
                    <a:pt x="65581" y="15121"/>
                  </a:cubicBezTo>
                  <a:cubicBezTo>
                    <a:pt x="65581" y="14721"/>
                    <a:pt x="65314" y="14287"/>
                    <a:pt x="64947" y="14120"/>
                  </a:cubicBezTo>
                  <a:cubicBezTo>
                    <a:pt x="54515" y="9875"/>
                    <a:pt x="48081" y="8993"/>
                    <a:pt x="43288" y="8993"/>
                  </a:cubicBezTo>
                  <a:cubicBezTo>
                    <a:pt x="42809" y="8993"/>
                    <a:pt x="42346" y="9002"/>
                    <a:pt x="41897" y="9017"/>
                  </a:cubicBezTo>
                  <a:cubicBezTo>
                    <a:pt x="41433" y="9032"/>
                    <a:pt x="40985" y="9039"/>
                    <a:pt x="40555" y="9039"/>
                  </a:cubicBezTo>
                  <a:cubicBezTo>
                    <a:pt x="36249" y="9039"/>
                    <a:pt x="33658" y="8350"/>
                    <a:pt x="33658" y="8350"/>
                  </a:cubicBezTo>
                  <a:cubicBezTo>
                    <a:pt x="33658" y="8350"/>
                    <a:pt x="30456" y="7749"/>
                    <a:pt x="25952" y="5381"/>
                  </a:cubicBezTo>
                  <a:cubicBezTo>
                    <a:pt x="21549" y="3079"/>
                    <a:pt x="15311" y="778"/>
                    <a:pt x="2936" y="10"/>
                  </a:cubicBezTo>
                  <a:cubicBezTo>
                    <a:pt x="2895" y="3"/>
                    <a:pt x="2853" y="0"/>
                    <a:pt x="2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3683625" y="2945050"/>
              <a:ext cx="668000" cy="497825"/>
            </a:xfrm>
            <a:custGeom>
              <a:avLst/>
              <a:gdLst/>
              <a:ahLst/>
              <a:cxnLst/>
              <a:rect l="l" t="t" r="r" b="b"/>
              <a:pathLst>
                <a:path w="26720" h="19913" extrusionOk="0">
                  <a:moveTo>
                    <a:pt x="8507" y="1"/>
                  </a:moveTo>
                  <a:cubicBezTo>
                    <a:pt x="7640" y="67"/>
                    <a:pt x="6806" y="67"/>
                    <a:pt x="5972" y="134"/>
                  </a:cubicBezTo>
                  <a:cubicBezTo>
                    <a:pt x="5004" y="267"/>
                    <a:pt x="4037" y="468"/>
                    <a:pt x="3203" y="968"/>
                  </a:cubicBezTo>
                  <a:cubicBezTo>
                    <a:pt x="1802" y="1768"/>
                    <a:pt x="1002" y="3270"/>
                    <a:pt x="768" y="4837"/>
                  </a:cubicBezTo>
                  <a:cubicBezTo>
                    <a:pt x="1" y="9574"/>
                    <a:pt x="1969" y="16913"/>
                    <a:pt x="9041" y="18747"/>
                  </a:cubicBezTo>
                  <a:cubicBezTo>
                    <a:pt x="11926" y="19492"/>
                    <a:pt x="14233" y="19913"/>
                    <a:pt x="16115" y="19913"/>
                  </a:cubicBezTo>
                  <a:cubicBezTo>
                    <a:pt x="18868" y="19913"/>
                    <a:pt x="20710" y="19013"/>
                    <a:pt x="22117" y="16913"/>
                  </a:cubicBezTo>
                  <a:cubicBezTo>
                    <a:pt x="24452" y="13343"/>
                    <a:pt x="26720" y="8607"/>
                    <a:pt x="25186" y="5171"/>
                  </a:cubicBezTo>
                  <a:cubicBezTo>
                    <a:pt x="24752" y="4270"/>
                    <a:pt x="23484" y="3503"/>
                    <a:pt x="22650" y="3069"/>
                  </a:cubicBezTo>
                  <a:cubicBezTo>
                    <a:pt x="20049" y="1602"/>
                    <a:pt x="17046" y="968"/>
                    <a:pt x="14178" y="501"/>
                  </a:cubicBezTo>
                  <a:cubicBezTo>
                    <a:pt x="12310" y="167"/>
                    <a:pt x="10375" y="1"/>
                    <a:pt x="85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2865550" y="2741350"/>
              <a:ext cx="637975" cy="507050"/>
            </a:xfrm>
            <a:custGeom>
              <a:avLst/>
              <a:gdLst/>
              <a:ahLst/>
              <a:cxnLst/>
              <a:rect l="l" t="t" r="r" b="b"/>
              <a:pathLst>
                <a:path w="25519" h="20282" extrusionOk="0">
                  <a:moveTo>
                    <a:pt x="7174" y="0"/>
                  </a:moveTo>
                  <a:cubicBezTo>
                    <a:pt x="6807" y="0"/>
                    <a:pt x="6439" y="14"/>
                    <a:pt x="6072" y="43"/>
                  </a:cubicBezTo>
                  <a:cubicBezTo>
                    <a:pt x="5138" y="76"/>
                    <a:pt x="3670" y="143"/>
                    <a:pt x="2869" y="810"/>
                  </a:cubicBezTo>
                  <a:cubicBezTo>
                    <a:pt x="1" y="3245"/>
                    <a:pt x="1" y="8515"/>
                    <a:pt x="568" y="12752"/>
                  </a:cubicBezTo>
                  <a:cubicBezTo>
                    <a:pt x="1135" y="16955"/>
                    <a:pt x="4370" y="18623"/>
                    <a:pt x="11542" y="20057"/>
                  </a:cubicBezTo>
                  <a:cubicBezTo>
                    <a:pt x="12306" y="20210"/>
                    <a:pt x="13046" y="20281"/>
                    <a:pt x="13759" y="20281"/>
                  </a:cubicBezTo>
                  <a:cubicBezTo>
                    <a:pt x="19739" y="20281"/>
                    <a:pt x="23860" y="15263"/>
                    <a:pt x="25052" y="11151"/>
                  </a:cubicBezTo>
                  <a:cubicBezTo>
                    <a:pt x="25519" y="9616"/>
                    <a:pt x="25419" y="7915"/>
                    <a:pt x="24518" y="6581"/>
                  </a:cubicBezTo>
                  <a:cubicBezTo>
                    <a:pt x="23918" y="5747"/>
                    <a:pt x="23217" y="5146"/>
                    <a:pt x="22383" y="4613"/>
                  </a:cubicBezTo>
                  <a:cubicBezTo>
                    <a:pt x="21683" y="4146"/>
                    <a:pt x="20915" y="3745"/>
                    <a:pt x="20182" y="3445"/>
                  </a:cubicBezTo>
                  <a:cubicBezTo>
                    <a:pt x="18447" y="2611"/>
                    <a:pt x="16679" y="1944"/>
                    <a:pt x="14844" y="1410"/>
                  </a:cubicBezTo>
                  <a:cubicBezTo>
                    <a:pt x="12360" y="680"/>
                    <a:pt x="9773" y="0"/>
                    <a:pt x="7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3682800" y="2974250"/>
              <a:ext cx="492875" cy="468150"/>
            </a:xfrm>
            <a:custGeom>
              <a:avLst/>
              <a:gdLst/>
              <a:ahLst/>
              <a:cxnLst/>
              <a:rect l="l" t="t" r="r" b="b"/>
              <a:pathLst>
                <a:path w="19715" h="18726" extrusionOk="0">
                  <a:moveTo>
                    <a:pt x="2969" y="0"/>
                  </a:moveTo>
                  <a:cubicBezTo>
                    <a:pt x="1702" y="834"/>
                    <a:pt x="1001" y="2235"/>
                    <a:pt x="801" y="3703"/>
                  </a:cubicBezTo>
                  <a:cubicBezTo>
                    <a:pt x="1" y="8439"/>
                    <a:pt x="2002" y="15778"/>
                    <a:pt x="9074" y="17579"/>
                  </a:cubicBezTo>
                  <a:cubicBezTo>
                    <a:pt x="11979" y="18306"/>
                    <a:pt x="14293" y="18725"/>
                    <a:pt x="16172" y="18725"/>
                  </a:cubicBezTo>
                  <a:cubicBezTo>
                    <a:pt x="17573" y="18725"/>
                    <a:pt x="18732" y="18492"/>
                    <a:pt x="19715" y="17980"/>
                  </a:cubicBezTo>
                  <a:cubicBezTo>
                    <a:pt x="12543" y="12342"/>
                    <a:pt x="6872" y="5504"/>
                    <a:pt x="2969"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2865550" y="2780775"/>
              <a:ext cx="458675" cy="465775"/>
            </a:xfrm>
            <a:custGeom>
              <a:avLst/>
              <a:gdLst/>
              <a:ahLst/>
              <a:cxnLst/>
              <a:rect l="l" t="t" r="r" b="b"/>
              <a:pathLst>
                <a:path w="18347" h="18631" extrusionOk="0">
                  <a:moveTo>
                    <a:pt x="2135" y="0"/>
                  </a:moveTo>
                  <a:cubicBezTo>
                    <a:pt x="1" y="2635"/>
                    <a:pt x="34" y="7339"/>
                    <a:pt x="534" y="11141"/>
                  </a:cubicBezTo>
                  <a:cubicBezTo>
                    <a:pt x="1135" y="15344"/>
                    <a:pt x="4370" y="17012"/>
                    <a:pt x="11542" y="18413"/>
                  </a:cubicBezTo>
                  <a:cubicBezTo>
                    <a:pt x="12311" y="18561"/>
                    <a:pt x="13051" y="18630"/>
                    <a:pt x="13762" y="18630"/>
                  </a:cubicBezTo>
                  <a:cubicBezTo>
                    <a:pt x="15456" y="18630"/>
                    <a:pt x="16984" y="18237"/>
                    <a:pt x="18347" y="17579"/>
                  </a:cubicBezTo>
                  <a:cubicBezTo>
                    <a:pt x="11475" y="12009"/>
                    <a:pt x="5971" y="5337"/>
                    <a:pt x="2135"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3360075" y="2890625"/>
              <a:ext cx="101750" cy="163200"/>
            </a:xfrm>
            <a:custGeom>
              <a:avLst/>
              <a:gdLst/>
              <a:ahLst/>
              <a:cxnLst/>
              <a:rect l="l" t="t" r="r" b="b"/>
              <a:pathLst>
                <a:path w="4070" h="6528" extrusionOk="0">
                  <a:moveTo>
                    <a:pt x="1702" y="0"/>
                  </a:moveTo>
                  <a:cubicBezTo>
                    <a:pt x="1658" y="0"/>
                    <a:pt x="1613" y="3"/>
                    <a:pt x="1568" y="9"/>
                  </a:cubicBezTo>
                  <a:cubicBezTo>
                    <a:pt x="567" y="143"/>
                    <a:pt x="0" y="1711"/>
                    <a:pt x="234" y="3512"/>
                  </a:cubicBezTo>
                  <a:cubicBezTo>
                    <a:pt x="486" y="5213"/>
                    <a:pt x="1393" y="6528"/>
                    <a:pt x="2336" y="6528"/>
                  </a:cubicBezTo>
                  <a:cubicBezTo>
                    <a:pt x="2391" y="6528"/>
                    <a:pt x="2447" y="6523"/>
                    <a:pt x="2502" y="6514"/>
                  </a:cubicBezTo>
                  <a:cubicBezTo>
                    <a:pt x="3469" y="6381"/>
                    <a:pt x="4070" y="4813"/>
                    <a:pt x="3803" y="3011"/>
                  </a:cubicBezTo>
                  <a:cubicBezTo>
                    <a:pt x="3549" y="1293"/>
                    <a:pt x="2626" y="0"/>
                    <a:pt x="1702" y="0"/>
                  </a:cubicBezTo>
                  <a:close/>
                </a:path>
              </a:pathLst>
            </a:custGeom>
            <a:solidFill>
              <a:srgbClr val="FAF6EE">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4190675" y="3054075"/>
              <a:ext cx="101750" cy="163925"/>
            </a:xfrm>
            <a:custGeom>
              <a:avLst/>
              <a:gdLst/>
              <a:ahLst/>
              <a:cxnLst/>
              <a:rect l="l" t="t" r="r" b="b"/>
              <a:pathLst>
                <a:path w="4070" h="6557" extrusionOk="0">
                  <a:moveTo>
                    <a:pt x="1702" y="0"/>
                  </a:moveTo>
                  <a:cubicBezTo>
                    <a:pt x="1657" y="0"/>
                    <a:pt x="1613" y="3"/>
                    <a:pt x="1568" y="9"/>
                  </a:cubicBezTo>
                  <a:cubicBezTo>
                    <a:pt x="600" y="143"/>
                    <a:pt x="0" y="1744"/>
                    <a:pt x="267" y="3545"/>
                  </a:cubicBezTo>
                  <a:cubicBezTo>
                    <a:pt x="490" y="5263"/>
                    <a:pt x="1441" y="6557"/>
                    <a:pt x="2367" y="6557"/>
                  </a:cubicBezTo>
                  <a:cubicBezTo>
                    <a:pt x="2412" y="6557"/>
                    <a:pt x="2457" y="6553"/>
                    <a:pt x="2502" y="6547"/>
                  </a:cubicBezTo>
                  <a:cubicBezTo>
                    <a:pt x="3469" y="6414"/>
                    <a:pt x="4070" y="4813"/>
                    <a:pt x="3803" y="3011"/>
                  </a:cubicBezTo>
                  <a:cubicBezTo>
                    <a:pt x="3548" y="1293"/>
                    <a:pt x="2626" y="0"/>
                    <a:pt x="1702" y="0"/>
                  </a:cubicBezTo>
                  <a:close/>
                </a:path>
              </a:pathLst>
            </a:custGeom>
            <a:solidFill>
              <a:srgbClr val="FAF6EE">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56"/>
          <p:cNvGrpSpPr/>
          <p:nvPr/>
        </p:nvGrpSpPr>
        <p:grpSpPr>
          <a:xfrm>
            <a:off x="366476" y="158884"/>
            <a:ext cx="1114549" cy="1144902"/>
            <a:chOff x="4502801" y="3289871"/>
            <a:chExt cx="1114549" cy="1144902"/>
          </a:xfrm>
        </p:grpSpPr>
        <p:sp>
          <p:nvSpPr>
            <p:cNvPr id="3132" name="Google Shape;3132;p56"/>
            <p:cNvSpPr/>
            <p:nvPr/>
          </p:nvSpPr>
          <p:spPr>
            <a:xfrm>
              <a:off x="5268659" y="3596503"/>
              <a:ext cx="57273" cy="25577"/>
            </a:xfrm>
            <a:custGeom>
              <a:avLst/>
              <a:gdLst/>
              <a:ahLst/>
              <a:cxnLst/>
              <a:rect l="l" t="t" r="r" b="b"/>
              <a:pathLst>
                <a:path w="3370" h="1505" extrusionOk="0">
                  <a:moveTo>
                    <a:pt x="2733" y="0"/>
                  </a:moveTo>
                  <a:cubicBezTo>
                    <a:pt x="2712" y="0"/>
                    <a:pt x="2690" y="1"/>
                    <a:pt x="2669" y="3"/>
                  </a:cubicBezTo>
                  <a:cubicBezTo>
                    <a:pt x="2002" y="103"/>
                    <a:pt x="1302" y="170"/>
                    <a:pt x="568" y="270"/>
                  </a:cubicBezTo>
                  <a:cubicBezTo>
                    <a:pt x="234" y="304"/>
                    <a:pt x="1" y="637"/>
                    <a:pt x="34" y="971"/>
                  </a:cubicBezTo>
                  <a:cubicBezTo>
                    <a:pt x="67" y="1304"/>
                    <a:pt x="334" y="1504"/>
                    <a:pt x="668" y="1504"/>
                  </a:cubicBezTo>
                  <a:lnTo>
                    <a:pt x="734" y="1504"/>
                  </a:lnTo>
                  <a:cubicBezTo>
                    <a:pt x="1468" y="1438"/>
                    <a:pt x="2135" y="1338"/>
                    <a:pt x="2803" y="1271"/>
                  </a:cubicBezTo>
                  <a:cubicBezTo>
                    <a:pt x="3136" y="1204"/>
                    <a:pt x="3370" y="937"/>
                    <a:pt x="3336" y="537"/>
                  </a:cubicBezTo>
                  <a:cubicBezTo>
                    <a:pt x="3336" y="225"/>
                    <a:pt x="3044" y="0"/>
                    <a:pt x="2733"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5059474" y="3635268"/>
              <a:ext cx="57273" cy="29894"/>
            </a:xfrm>
            <a:custGeom>
              <a:avLst/>
              <a:gdLst/>
              <a:ahLst/>
              <a:cxnLst/>
              <a:rect l="l" t="t" r="r" b="b"/>
              <a:pathLst>
                <a:path w="3370" h="1759" extrusionOk="0">
                  <a:moveTo>
                    <a:pt x="2749" y="1"/>
                  </a:moveTo>
                  <a:cubicBezTo>
                    <a:pt x="2700" y="1"/>
                    <a:pt x="2650" y="8"/>
                    <a:pt x="2603" y="24"/>
                  </a:cubicBezTo>
                  <a:cubicBezTo>
                    <a:pt x="1936" y="191"/>
                    <a:pt x="1202" y="358"/>
                    <a:pt x="535" y="558"/>
                  </a:cubicBezTo>
                  <a:cubicBezTo>
                    <a:pt x="201" y="658"/>
                    <a:pt x="1" y="991"/>
                    <a:pt x="101" y="1325"/>
                  </a:cubicBezTo>
                  <a:cubicBezTo>
                    <a:pt x="168" y="1592"/>
                    <a:pt x="434" y="1759"/>
                    <a:pt x="668" y="1759"/>
                  </a:cubicBezTo>
                  <a:cubicBezTo>
                    <a:pt x="701" y="1759"/>
                    <a:pt x="801" y="1759"/>
                    <a:pt x="835" y="1725"/>
                  </a:cubicBezTo>
                  <a:lnTo>
                    <a:pt x="2836" y="1225"/>
                  </a:lnTo>
                  <a:cubicBezTo>
                    <a:pt x="3170" y="1158"/>
                    <a:pt x="3370" y="825"/>
                    <a:pt x="3303" y="491"/>
                  </a:cubicBezTo>
                  <a:cubicBezTo>
                    <a:pt x="3275" y="210"/>
                    <a:pt x="3011" y="1"/>
                    <a:pt x="2749"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5163786" y="3612597"/>
              <a:ext cx="57273" cy="28756"/>
            </a:xfrm>
            <a:custGeom>
              <a:avLst/>
              <a:gdLst/>
              <a:ahLst/>
              <a:cxnLst/>
              <a:rect l="l" t="t" r="r" b="b"/>
              <a:pathLst>
                <a:path w="3370" h="1692" extrusionOk="0">
                  <a:moveTo>
                    <a:pt x="2748" y="0"/>
                  </a:moveTo>
                  <a:cubicBezTo>
                    <a:pt x="2692" y="0"/>
                    <a:pt x="2632" y="8"/>
                    <a:pt x="2569" y="24"/>
                  </a:cubicBezTo>
                  <a:cubicBezTo>
                    <a:pt x="1902" y="157"/>
                    <a:pt x="1201" y="257"/>
                    <a:pt x="534" y="424"/>
                  </a:cubicBezTo>
                  <a:cubicBezTo>
                    <a:pt x="201" y="524"/>
                    <a:pt x="1" y="858"/>
                    <a:pt x="34" y="1191"/>
                  </a:cubicBezTo>
                  <a:cubicBezTo>
                    <a:pt x="67" y="1491"/>
                    <a:pt x="367" y="1692"/>
                    <a:pt x="668" y="1692"/>
                  </a:cubicBezTo>
                  <a:lnTo>
                    <a:pt x="801" y="1692"/>
                  </a:lnTo>
                  <a:cubicBezTo>
                    <a:pt x="1468" y="1558"/>
                    <a:pt x="2135" y="1391"/>
                    <a:pt x="2836" y="1258"/>
                  </a:cubicBezTo>
                  <a:cubicBezTo>
                    <a:pt x="3169" y="1191"/>
                    <a:pt x="3370" y="891"/>
                    <a:pt x="3336" y="524"/>
                  </a:cubicBezTo>
                  <a:cubicBezTo>
                    <a:pt x="3252" y="215"/>
                    <a:pt x="3049" y="0"/>
                    <a:pt x="2748" y="0"/>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4663229" y="3782186"/>
              <a:ext cx="56695" cy="36029"/>
            </a:xfrm>
            <a:custGeom>
              <a:avLst/>
              <a:gdLst/>
              <a:ahLst/>
              <a:cxnLst/>
              <a:rect l="l" t="t" r="r" b="b"/>
              <a:pathLst>
                <a:path w="3336" h="2120" extrusionOk="0">
                  <a:moveTo>
                    <a:pt x="2628" y="1"/>
                  </a:moveTo>
                  <a:cubicBezTo>
                    <a:pt x="2549" y="1"/>
                    <a:pt x="2471" y="17"/>
                    <a:pt x="2402" y="52"/>
                  </a:cubicBezTo>
                  <a:cubicBezTo>
                    <a:pt x="1768" y="352"/>
                    <a:pt x="1134" y="619"/>
                    <a:pt x="467" y="919"/>
                  </a:cubicBezTo>
                  <a:cubicBezTo>
                    <a:pt x="134" y="1053"/>
                    <a:pt x="0" y="1419"/>
                    <a:pt x="134" y="1753"/>
                  </a:cubicBezTo>
                  <a:cubicBezTo>
                    <a:pt x="200" y="2020"/>
                    <a:pt x="467" y="2120"/>
                    <a:pt x="734" y="2120"/>
                  </a:cubicBezTo>
                  <a:cubicBezTo>
                    <a:pt x="801" y="2120"/>
                    <a:pt x="901" y="2120"/>
                    <a:pt x="968" y="2087"/>
                  </a:cubicBezTo>
                  <a:cubicBezTo>
                    <a:pt x="1601" y="1786"/>
                    <a:pt x="2268" y="1520"/>
                    <a:pt x="2869" y="1219"/>
                  </a:cubicBezTo>
                  <a:cubicBezTo>
                    <a:pt x="3236" y="1086"/>
                    <a:pt x="3336" y="719"/>
                    <a:pt x="3169" y="385"/>
                  </a:cubicBezTo>
                  <a:cubicBezTo>
                    <a:pt x="3095" y="138"/>
                    <a:pt x="2856" y="1"/>
                    <a:pt x="2628"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4759588" y="3738204"/>
              <a:ext cx="57851" cy="36369"/>
            </a:xfrm>
            <a:custGeom>
              <a:avLst/>
              <a:gdLst/>
              <a:ahLst/>
              <a:cxnLst/>
              <a:rect l="l" t="t" r="r" b="b"/>
              <a:pathLst>
                <a:path w="3404" h="2140" extrusionOk="0">
                  <a:moveTo>
                    <a:pt x="2650" y="1"/>
                  </a:moveTo>
                  <a:cubicBezTo>
                    <a:pt x="2568" y="1"/>
                    <a:pt x="2484" y="13"/>
                    <a:pt x="2403" y="38"/>
                  </a:cubicBezTo>
                  <a:cubicBezTo>
                    <a:pt x="1769" y="338"/>
                    <a:pt x="1135" y="638"/>
                    <a:pt x="468" y="939"/>
                  </a:cubicBezTo>
                  <a:cubicBezTo>
                    <a:pt x="134" y="1039"/>
                    <a:pt x="1" y="1439"/>
                    <a:pt x="168" y="1773"/>
                  </a:cubicBezTo>
                  <a:cubicBezTo>
                    <a:pt x="301" y="2006"/>
                    <a:pt x="501" y="2139"/>
                    <a:pt x="768" y="2139"/>
                  </a:cubicBezTo>
                  <a:cubicBezTo>
                    <a:pt x="835" y="2139"/>
                    <a:pt x="935" y="2139"/>
                    <a:pt x="1002" y="2106"/>
                  </a:cubicBezTo>
                  <a:cubicBezTo>
                    <a:pt x="1635" y="1806"/>
                    <a:pt x="2303" y="1506"/>
                    <a:pt x="2936" y="1205"/>
                  </a:cubicBezTo>
                  <a:cubicBezTo>
                    <a:pt x="3270" y="1072"/>
                    <a:pt x="3403" y="705"/>
                    <a:pt x="3270" y="372"/>
                  </a:cubicBezTo>
                  <a:cubicBezTo>
                    <a:pt x="3144" y="120"/>
                    <a:pt x="2904" y="1"/>
                    <a:pt x="2650" y="1"/>
                  </a:cubicBezTo>
                  <a:close/>
                </a:path>
              </a:pathLst>
            </a:custGeom>
            <a:solidFill>
              <a:srgbClr val="F3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5172283" y="3383290"/>
              <a:ext cx="79961" cy="70886"/>
            </a:xfrm>
            <a:custGeom>
              <a:avLst/>
              <a:gdLst/>
              <a:ahLst/>
              <a:cxnLst/>
              <a:rect l="l" t="t" r="r" b="b"/>
              <a:pathLst>
                <a:path w="4705" h="4171" extrusionOk="0">
                  <a:moveTo>
                    <a:pt x="4575" y="0"/>
                  </a:moveTo>
                  <a:cubicBezTo>
                    <a:pt x="4564" y="0"/>
                    <a:pt x="4552" y="2"/>
                    <a:pt x="4537" y="7"/>
                  </a:cubicBezTo>
                  <a:lnTo>
                    <a:pt x="4070" y="474"/>
                  </a:lnTo>
                  <a:cubicBezTo>
                    <a:pt x="3503" y="1074"/>
                    <a:pt x="3303" y="1341"/>
                    <a:pt x="2870" y="1675"/>
                  </a:cubicBezTo>
                  <a:cubicBezTo>
                    <a:pt x="2036" y="2375"/>
                    <a:pt x="1135" y="2976"/>
                    <a:pt x="301" y="3710"/>
                  </a:cubicBezTo>
                  <a:cubicBezTo>
                    <a:pt x="1" y="3977"/>
                    <a:pt x="1" y="4043"/>
                    <a:pt x="1" y="4143"/>
                  </a:cubicBezTo>
                  <a:cubicBezTo>
                    <a:pt x="32" y="4162"/>
                    <a:pt x="69" y="4170"/>
                    <a:pt x="109" y="4170"/>
                  </a:cubicBezTo>
                  <a:cubicBezTo>
                    <a:pt x="287" y="4170"/>
                    <a:pt x="538" y="4012"/>
                    <a:pt x="701" y="3876"/>
                  </a:cubicBezTo>
                  <a:cubicBezTo>
                    <a:pt x="1135" y="3543"/>
                    <a:pt x="1502" y="3209"/>
                    <a:pt x="2036" y="2676"/>
                  </a:cubicBezTo>
                  <a:cubicBezTo>
                    <a:pt x="2303" y="2409"/>
                    <a:pt x="2636" y="2209"/>
                    <a:pt x="2903" y="1975"/>
                  </a:cubicBezTo>
                  <a:cubicBezTo>
                    <a:pt x="2970" y="1908"/>
                    <a:pt x="4204" y="741"/>
                    <a:pt x="4537" y="307"/>
                  </a:cubicBezTo>
                  <a:cubicBezTo>
                    <a:pt x="4571" y="207"/>
                    <a:pt x="4638" y="107"/>
                    <a:pt x="4704" y="74"/>
                  </a:cubicBezTo>
                  <a:cubicBezTo>
                    <a:pt x="4647" y="74"/>
                    <a:pt x="4639" y="0"/>
                    <a:pt x="4575"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5071387" y="3436126"/>
              <a:ext cx="36862" cy="27396"/>
            </a:xfrm>
            <a:custGeom>
              <a:avLst/>
              <a:gdLst/>
              <a:ahLst/>
              <a:cxnLst/>
              <a:rect l="l" t="t" r="r" b="b"/>
              <a:pathLst>
                <a:path w="2169" h="1612" extrusionOk="0">
                  <a:moveTo>
                    <a:pt x="2002" y="0"/>
                  </a:moveTo>
                  <a:cubicBezTo>
                    <a:pt x="1835" y="67"/>
                    <a:pt x="1668" y="167"/>
                    <a:pt x="1501" y="234"/>
                  </a:cubicBezTo>
                  <a:cubicBezTo>
                    <a:pt x="1476" y="239"/>
                    <a:pt x="1451" y="241"/>
                    <a:pt x="1426" y="241"/>
                  </a:cubicBezTo>
                  <a:cubicBezTo>
                    <a:pt x="1328" y="241"/>
                    <a:pt x="1230" y="210"/>
                    <a:pt x="1132" y="210"/>
                  </a:cubicBezTo>
                  <a:cubicBezTo>
                    <a:pt x="1088" y="210"/>
                    <a:pt x="1045" y="216"/>
                    <a:pt x="1001" y="234"/>
                  </a:cubicBezTo>
                  <a:cubicBezTo>
                    <a:pt x="734" y="300"/>
                    <a:pt x="0" y="1368"/>
                    <a:pt x="67" y="1535"/>
                  </a:cubicBezTo>
                  <a:cubicBezTo>
                    <a:pt x="72" y="1587"/>
                    <a:pt x="111" y="1612"/>
                    <a:pt x="174" y="1612"/>
                  </a:cubicBezTo>
                  <a:cubicBezTo>
                    <a:pt x="514" y="1612"/>
                    <a:pt x="1573" y="915"/>
                    <a:pt x="2135" y="100"/>
                  </a:cubicBezTo>
                  <a:cubicBezTo>
                    <a:pt x="2135" y="100"/>
                    <a:pt x="2169" y="67"/>
                    <a:pt x="2135" y="67"/>
                  </a:cubicBezTo>
                  <a:cubicBezTo>
                    <a:pt x="2135" y="0"/>
                    <a:pt x="2102" y="0"/>
                    <a:pt x="2002" y="0"/>
                  </a:cubicBezTo>
                  <a:close/>
                </a:path>
              </a:pathLst>
            </a:custGeom>
            <a:solidFill>
              <a:srgbClr val="FFF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4502801" y="3289871"/>
              <a:ext cx="1114549" cy="1144902"/>
            </a:xfrm>
            <a:custGeom>
              <a:avLst/>
              <a:gdLst/>
              <a:ahLst/>
              <a:cxnLst/>
              <a:rect l="l" t="t" r="r" b="b"/>
              <a:pathLst>
                <a:path w="65581" h="67367" extrusionOk="0">
                  <a:moveTo>
                    <a:pt x="32723" y="0"/>
                  </a:moveTo>
                  <a:lnTo>
                    <a:pt x="33190" y="29088"/>
                  </a:lnTo>
                  <a:lnTo>
                    <a:pt x="14177" y="26019"/>
                  </a:lnTo>
                  <a:lnTo>
                    <a:pt x="12743" y="19514"/>
                  </a:lnTo>
                  <a:cubicBezTo>
                    <a:pt x="12509" y="18380"/>
                    <a:pt x="11608" y="17546"/>
                    <a:pt x="10541" y="17312"/>
                  </a:cubicBezTo>
                  <a:lnTo>
                    <a:pt x="6238" y="16378"/>
                  </a:lnTo>
                  <a:lnTo>
                    <a:pt x="6905" y="26486"/>
                  </a:lnTo>
                  <a:lnTo>
                    <a:pt x="2936" y="25652"/>
                  </a:lnTo>
                  <a:cubicBezTo>
                    <a:pt x="2764" y="25609"/>
                    <a:pt x="2593" y="25589"/>
                    <a:pt x="2423" y="25589"/>
                  </a:cubicBezTo>
                  <a:cubicBezTo>
                    <a:pt x="1403" y="25589"/>
                    <a:pt x="462" y="26328"/>
                    <a:pt x="234" y="27386"/>
                  </a:cubicBezTo>
                  <a:cubicBezTo>
                    <a:pt x="0" y="28654"/>
                    <a:pt x="767" y="29855"/>
                    <a:pt x="2035" y="30088"/>
                  </a:cubicBezTo>
                  <a:lnTo>
                    <a:pt x="6038" y="30989"/>
                  </a:lnTo>
                  <a:lnTo>
                    <a:pt x="1134" y="40195"/>
                  </a:lnTo>
                  <a:lnTo>
                    <a:pt x="5437" y="41096"/>
                  </a:lnTo>
                  <a:cubicBezTo>
                    <a:pt x="5641" y="41138"/>
                    <a:pt x="5845" y="41159"/>
                    <a:pt x="6047" y="41159"/>
                  </a:cubicBezTo>
                  <a:cubicBezTo>
                    <a:pt x="6964" y="41159"/>
                    <a:pt x="7826" y="40734"/>
                    <a:pt x="8373" y="39995"/>
                  </a:cubicBezTo>
                  <a:lnTo>
                    <a:pt x="12309" y="34591"/>
                  </a:lnTo>
                  <a:lnTo>
                    <a:pt x="30956" y="39562"/>
                  </a:lnTo>
                  <a:lnTo>
                    <a:pt x="18647" y="65947"/>
                  </a:lnTo>
                  <a:lnTo>
                    <a:pt x="24951" y="67282"/>
                  </a:lnTo>
                  <a:cubicBezTo>
                    <a:pt x="25226" y="67339"/>
                    <a:pt x="25501" y="67367"/>
                    <a:pt x="25772" y="67367"/>
                  </a:cubicBezTo>
                  <a:cubicBezTo>
                    <a:pt x="27081" y="67367"/>
                    <a:pt x="28308" y="66719"/>
                    <a:pt x="29054" y="65614"/>
                  </a:cubicBezTo>
                  <a:lnTo>
                    <a:pt x="30489" y="63612"/>
                  </a:lnTo>
                  <a:lnTo>
                    <a:pt x="34558" y="64513"/>
                  </a:lnTo>
                  <a:cubicBezTo>
                    <a:pt x="34765" y="64556"/>
                    <a:pt x="34972" y="64577"/>
                    <a:pt x="35177" y="64577"/>
                  </a:cubicBezTo>
                  <a:cubicBezTo>
                    <a:pt x="36552" y="64577"/>
                    <a:pt x="37804" y="63634"/>
                    <a:pt x="38094" y="62211"/>
                  </a:cubicBezTo>
                  <a:lnTo>
                    <a:pt x="38494" y="60210"/>
                  </a:lnTo>
                  <a:cubicBezTo>
                    <a:pt x="38828" y="58575"/>
                    <a:pt x="37827" y="57008"/>
                    <a:pt x="36226" y="56674"/>
                  </a:cubicBezTo>
                  <a:lnTo>
                    <a:pt x="35759" y="56574"/>
                  </a:lnTo>
                  <a:lnTo>
                    <a:pt x="36226" y="55940"/>
                  </a:lnTo>
                  <a:lnTo>
                    <a:pt x="39795" y="56707"/>
                  </a:lnTo>
                  <a:cubicBezTo>
                    <a:pt x="40007" y="56750"/>
                    <a:pt x="40217" y="56771"/>
                    <a:pt x="40424" y="56771"/>
                  </a:cubicBezTo>
                  <a:cubicBezTo>
                    <a:pt x="41815" y="56771"/>
                    <a:pt x="43041" y="55829"/>
                    <a:pt x="43331" y="54406"/>
                  </a:cubicBezTo>
                  <a:lnTo>
                    <a:pt x="43765" y="52404"/>
                  </a:lnTo>
                  <a:cubicBezTo>
                    <a:pt x="44098" y="50770"/>
                    <a:pt x="43098" y="49202"/>
                    <a:pt x="41463" y="48868"/>
                  </a:cubicBezTo>
                  <a:lnTo>
                    <a:pt x="45499" y="43431"/>
                  </a:lnTo>
                  <a:lnTo>
                    <a:pt x="52037" y="45166"/>
                  </a:lnTo>
                  <a:cubicBezTo>
                    <a:pt x="53331" y="45517"/>
                    <a:pt x="54668" y="45691"/>
                    <a:pt x="56006" y="45691"/>
                  </a:cubicBezTo>
                  <a:cubicBezTo>
                    <a:pt x="58738" y="45691"/>
                    <a:pt x="61472" y="44964"/>
                    <a:pt x="63846" y="43531"/>
                  </a:cubicBezTo>
                  <a:cubicBezTo>
                    <a:pt x="64613" y="43064"/>
                    <a:pt x="65147" y="42264"/>
                    <a:pt x="65380" y="41430"/>
                  </a:cubicBezTo>
                  <a:cubicBezTo>
                    <a:pt x="65580" y="40596"/>
                    <a:pt x="65380" y="39695"/>
                    <a:pt x="64880" y="38928"/>
                  </a:cubicBezTo>
                  <a:cubicBezTo>
                    <a:pt x="62478" y="35559"/>
                    <a:pt x="58775" y="33224"/>
                    <a:pt x="54706" y="32657"/>
                  </a:cubicBezTo>
                  <a:lnTo>
                    <a:pt x="48068" y="31556"/>
                  </a:lnTo>
                  <a:lnTo>
                    <a:pt x="46600" y="24918"/>
                  </a:lnTo>
                  <a:lnTo>
                    <a:pt x="46600" y="24918"/>
                  </a:lnTo>
                  <a:cubicBezTo>
                    <a:pt x="46812" y="24961"/>
                    <a:pt x="47023" y="24982"/>
                    <a:pt x="47230" y="24982"/>
                  </a:cubicBezTo>
                  <a:cubicBezTo>
                    <a:pt x="48620" y="24982"/>
                    <a:pt x="49846" y="24043"/>
                    <a:pt x="50136" y="22650"/>
                  </a:cubicBezTo>
                  <a:lnTo>
                    <a:pt x="50570" y="20648"/>
                  </a:lnTo>
                  <a:cubicBezTo>
                    <a:pt x="50903" y="19014"/>
                    <a:pt x="49902" y="17413"/>
                    <a:pt x="48268" y="17079"/>
                  </a:cubicBezTo>
                  <a:lnTo>
                    <a:pt x="44699" y="16345"/>
                  </a:lnTo>
                  <a:lnTo>
                    <a:pt x="44532" y="15578"/>
                  </a:lnTo>
                  <a:lnTo>
                    <a:pt x="44966" y="15678"/>
                  </a:lnTo>
                  <a:cubicBezTo>
                    <a:pt x="45177" y="15721"/>
                    <a:pt x="45388" y="15742"/>
                    <a:pt x="45596" y="15742"/>
                  </a:cubicBezTo>
                  <a:cubicBezTo>
                    <a:pt x="46993" y="15742"/>
                    <a:pt x="48244" y="14799"/>
                    <a:pt x="48535" y="13376"/>
                  </a:cubicBezTo>
                  <a:lnTo>
                    <a:pt x="48935" y="11375"/>
                  </a:lnTo>
                  <a:cubicBezTo>
                    <a:pt x="49269" y="9740"/>
                    <a:pt x="48268" y="8173"/>
                    <a:pt x="46633" y="7839"/>
                  </a:cubicBezTo>
                  <a:lnTo>
                    <a:pt x="42597" y="6972"/>
                  </a:lnTo>
                  <a:lnTo>
                    <a:pt x="42063" y="4537"/>
                  </a:lnTo>
                  <a:cubicBezTo>
                    <a:pt x="41797" y="2969"/>
                    <a:pt x="40596" y="1668"/>
                    <a:pt x="39028" y="1334"/>
                  </a:cubicBezTo>
                  <a:lnTo>
                    <a:pt x="32723"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6"/>
            <p:cNvSpPr/>
            <p:nvPr/>
          </p:nvSpPr>
          <p:spPr>
            <a:xfrm>
              <a:off x="4631483" y="3595416"/>
              <a:ext cx="106593" cy="212607"/>
            </a:xfrm>
            <a:custGeom>
              <a:avLst/>
              <a:gdLst/>
              <a:ahLst/>
              <a:cxnLst/>
              <a:rect l="l" t="t" r="r" b="b"/>
              <a:pathLst>
                <a:path w="6272" h="12510" extrusionOk="0">
                  <a:moveTo>
                    <a:pt x="0" y="1"/>
                  </a:moveTo>
                  <a:lnTo>
                    <a:pt x="767" y="11275"/>
                  </a:lnTo>
                  <a:lnTo>
                    <a:pt x="6271" y="12510"/>
                  </a:lnTo>
                  <a:lnTo>
                    <a:pt x="3970" y="1835"/>
                  </a:lnTo>
                  <a:cubicBezTo>
                    <a:pt x="3836" y="1201"/>
                    <a:pt x="3336" y="701"/>
                    <a:pt x="2702" y="568"/>
                  </a:cubicBez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4554379" y="3787029"/>
              <a:ext cx="183699" cy="181439"/>
            </a:xfrm>
            <a:custGeom>
              <a:avLst/>
              <a:gdLst/>
              <a:ahLst/>
              <a:cxnLst/>
              <a:rect l="l" t="t" r="r" b="b"/>
              <a:pathLst>
                <a:path w="10809" h="10676" extrusionOk="0">
                  <a:moveTo>
                    <a:pt x="5304" y="0"/>
                  </a:moveTo>
                  <a:lnTo>
                    <a:pt x="1" y="10074"/>
                  </a:lnTo>
                  <a:lnTo>
                    <a:pt x="2703" y="10641"/>
                  </a:lnTo>
                  <a:cubicBezTo>
                    <a:pt x="2812" y="10664"/>
                    <a:pt x="2923" y="10675"/>
                    <a:pt x="3033" y="10675"/>
                  </a:cubicBezTo>
                  <a:cubicBezTo>
                    <a:pt x="3558" y="10675"/>
                    <a:pt x="4067" y="10421"/>
                    <a:pt x="4370" y="10007"/>
                  </a:cubicBezTo>
                  <a:lnTo>
                    <a:pt x="10808" y="1235"/>
                  </a:lnTo>
                  <a:lnTo>
                    <a:pt x="530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4631483" y="3595416"/>
              <a:ext cx="30064" cy="195595"/>
            </a:xfrm>
            <a:custGeom>
              <a:avLst/>
              <a:gdLst/>
              <a:ahLst/>
              <a:cxnLst/>
              <a:rect l="l" t="t" r="r" b="b"/>
              <a:pathLst>
                <a:path w="1769" h="11509" extrusionOk="0">
                  <a:moveTo>
                    <a:pt x="0" y="1"/>
                  </a:moveTo>
                  <a:lnTo>
                    <a:pt x="767" y="11275"/>
                  </a:lnTo>
                  <a:lnTo>
                    <a:pt x="1768" y="11509"/>
                  </a:lnTo>
                  <a:lnTo>
                    <a:pt x="1768" y="11509"/>
                  </a:lnTo>
                  <a:lnTo>
                    <a:pt x="1001" y="201"/>
                  </a:lnTo>
                  <a:lnTo>
                    <a:pt x="0" y="1"/>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4554379" y="3787029"/>
              <a:ext cx="107170" cy="174624"/>
            </a:xfrm>
            <a:custGeom>
              <a:avLst/>
              <a:gdLst/>
              <a:ahLst/>
              <a:cxnLst/>
              <a:rect l="l" t="t" r="r" b="b"/>
              <a:pathLst>
                <a:path w="6306" h="10275" extrusionOk="0">
                  <a:moveTo>
                    <a:pt x="5304" y="0"/>
                  </a:moveTo>
                  <a:lnTo>
                    <a:pt x="1" y="10074"/>
                  </a:lnTo>
                  <a:lnTo>
                    <a:pt x="1001" y="10274"/>
                  </a:lnTo>
                  <a:lnTo>
                    <a:pt x="6305" y="234"/>
                  </a:lnTo>
                  <a:lnTo>
                    <a:pt x="5304"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6"/>
            <p:cNvSpPr/>
            <p:nvPr/>
          </p:nvSpPr>
          <p:spPr>
            <a:xfrm>
              <a:off x="5144514" y="3416854"/>
              <a:ext cx="172924" cy="119713"/>
            </a:xfrm>
            <a:custGeom>
              <a:avLst/>
              <a:gdLst/>
              <a:ahLst/>
              <a:cxnLst/>
              <a:rect l="l" t="t" r="r" b="b"/>
              <a:pathLst>
                <a:path w="10175" h="7044" extrusionOk="0">
                  <a:moveTo>
                    <a:pt x="1168" y="0"/>
                  </a:moveTo>
                  <a:lnTo>
                    <a:pt x="0" y="5404"/>
                  </a:lnTo>
                  <a:lnTo>
                    <a:pt x="7472" y="7005"/>
                  </a:lnTo>
                  <a:cubicBezTo>
                    <a:pt x="7598" y="7031"/>
                    <a:pt x="7723" y="7044"/>
                    <a:pt x="7845" y="7044"/>
                  </a:cubicBezTo>
                  <a:cubicBezTo>
                    <a:pt x="8662" y="7044"/>
                    <a:pt x="9366" y="6483"/>
                    <a:pt x="9541" y="5671"/>
                  </a:cubicBezTo>
                  <a:lnTo>
                    <a:pt x="9974" y="3669"/>
                  </a:lnTo>
                  <a:cubicBezTo>
                    <a:pt x="10174" y="2702"/>
                    <a:pt x="9607" y="1768"/>
                    <a:pt x="8640" y="1568"/>
                  </a:cubicBezTo>
                  <a:lnTo>
                    <a:pt x="1168" y="0"/>
                  </a:lnTo>
                  <a:close/>
                </a:path>
              </a:pathLst>
            </a:custGeom>
            <a:solidFill>
              <a:srgbClr val="D5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5250526" y="3438947"/>
              <a:ext cx="34585" cy="95257"/>
            </a:xfrm>
            <a:custGeom>
              <a:avLst/>
              <a:gdLst/>
              <a:ahLst/>
              <a:cxnLst/>
              <a:rect l="l" t="t" r="r" b="b"/>
              <a:pathLst>
                <a:path w="2035" h="5605" extrusionOk="0">
                  <a:moveTo>
                    <a:pt x="1168" y="1"/>
                  </a:moveTo>
                  <a:lnTo>
                    <a:pt x="0" y="5405"/>
                  </a:lnTo>
                  <a:lnTo>
                    <a:pt x="867" y="5605"/>
                  </a:lnTo>
                  <a:lnTo>
                    <a:pt x="2035" y="168"/>
                  </a:lnTo>
                  <a:lnTo>
                    <a:pt x="1168" y="1"/>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5172283" y="3573884"/>
              <a:ext cx="172924" cy="119747"/>
            </a:xfrm>
            <a:custGeom>
              <a:avLst/>
              <a:gdLst/>
              <a:ahLst/>
              <a:cxnLst/>
              <a:rect l="l" t="t" r="r" b="b"/>
              <a:pathLst>
                <a:path w="10175" h="7046" extrusionOk="0">
                  <a:moveTo>
                    <a:pt x="1168" y="0"/>
                  </a:moveTo>
                  <a:lnTo>
                    <a:pt x="1" y="5437"/>
                  </a:lnTo>
                  <a:lnTo>
                    <a:pt x="7473" y="7005"/>
                  </a:lnTo>
                  <a:cubicBezTo>
                    <a:pt x="7599" y="7032"/>
                    <a:pt x="7725" y="7045"/>
                    <a:pt x="7849" y="7045"/>
                  </a:cubicBezTo>
                  <a:cubicBezTo>
                    <a:pt x="8645" y="7045"/>
                    <a:pt x="9368" y="6508"/>
                    <a:pt x="9541" y="5671"/>
                  </a:cubicBezTo>
                  <a:lnTo>
                    <a:pt x="9975" y="3669"/>
                  </a:lnTo>
                  <a:cubicBezTo>
                    <a:pt x="10175" y="2702"/>
                    <a:pt x="9574" y="1801"/>
                    <a:pt x="8640" y="1601"/>
                  </a:cubicBezTo>
                  <a:lnTo>
                    <a:pt x="1168" y="0"/>
                  </a:lnTo>
                  <a:close/>
                </a:path>
              </a:pathLst>
            </a:custGeom>
            <a:solidFill>
              <a:srgbClr val="D5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5278873" y="3596554"/>
              <a:ext cx="34585" cy="95257"/>
            </a:xfrm>
            <a:custGeom>
              <a:avLst/>
              <a:gdLst/>
              <a:ahLst/>
              <a:cxnLst/>
              <a:rect l="l" t="t" r="r" b="b"/>
              <a:pathLst>
                <a:path w="2035" h="5605" extrusionOk="0">
                  <a:moveTo>
                    <a:pt x="1168" y="0"/>
                  </a:moveTo>
                  <a:lnTo>
                    <a:pt x="0" y="5438"/>
                  </a:lnTo>
                  <a:lnTo>
                    <a:pt x="867" y="5604"/>
                  </a:lnTo>
                  <a:lnTo>
                    <a:pt x="2035" y="200"/>
                  </a:lnTo>
                  <a:lnTo>
                    <a:pt x="1168"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5079884" y="3315941"/>
              <a:ext cx="235279" cy="586192"/>
            </a:xfrm>
            <a:custGeom>
              <a:avLst/>
              <a:gdLst/>
              <a:ahLst/>
              <a:cxnLst/>
              <a:rect l="l" t="t" r="r" b="b"/>
              <a:pathLst>
                <a:path w="13844" h="34492" extrusionOk="0">
                  <a:moveTo>
                    <a:pt x="1" y="0"/>
                  </a:moveTo>
                  <a:lnTo>
                    <a:pt x="501" y="31656"/>
                  </a:lnTo>
                  <a:lnTo>
                    <a:pt x="13844" y="34492"/>
                  </a:lnTo>
                  <a:lnTo>
                    <a:pt x="6906" y="3203"/>
                  </a:lnTo>
                  <a:cubicBezTo>
                    <a:pt x="6739" y="2135"/>
                    <a:pt x="5905" y="1268"/>
                    <a:pt x="4804" y="1001"/>
                  </a:cubicBez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5080462" y="3315941"/>
              <a:ext cx="37984" cy="544248"/>
            </a:xfrm>
            <a:custGeom>
              <a:avLst/>
              <a:gdLst/>
              <a:ahLst/>
              <a:cxnLst/>
              <a:rect l="l" t="t" r="r" b="b"/>
              <a:pathLst>
                <a:path w="2235" h="32024" extrusionOk="0">
                  <a:moveTo>
                    <a:pt x="0" y="0"/>
                  </a:moveTo>
                  <a:lnTo>
                    <a:pt x="467" y="31656"/>
                  </a:lnTo>
                  <a:lnTo>
                    <a:pt x="2235" y="32023"/>
                  </a:lnTo>
                  <a:lnTo>
                    <a:pt x="1735" y="367"/>
                  </a:lnTo>
                  <a:lnTo>
                    <a:pt x="0"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4967074" y="4246204"/>
              <a:ext cx="172924" cy="119900"/>
            </a:xfrm>
            <a:custGeom>
              <a:avLst/>
              <a:gdLst/>
              <a:ahLst/>
              <a:cxnLst/>
              <a:rect l="l" t="t" r="r" b="b"/>
              <a:pathLst>
                <a:path w="10175" h="7055" extrusionOk="0">
                  <a:moveTo>
                    <a:pt x="1201" y="1"/>
                  </a:moveTo>
                  <a:lnTo>
                    <a:pt x="1" y="5438"/>
                  </a:lnTo>
                  <a:lnTo>
                    <a:pt x="7473" y="7006"/>
                  </a:lnTo>
                  <a:cubicBezTo>
                    <a:pt x="7609" y="7039"/>
                    <a:pt x="7744" y="7054"/>
                    <a:pt x="7877" y="7054"/>
                  </a:cubicBezTo>
                  <a:cubicBezTo>
                    <a:pt x="8681" y="7054"/>
                    <a:pt x="9374" y="6474"/>
                    <a:pt x="9574" y="5671"/>
                  </a:cubicBezTo>
                  <a:lnTo>
                    <a:pt x="9974" y="3670"/>
                  </a:lnTo>
                  <a:cubicBezTo>
                    <a:pt x="10175" y="2736"/>
                    <a:pt x="9574" y="1802"/>
                    <a:pt x="8640" y="1602"/>
                  </a:cubicBezTo>
                  <a:lnTo>
                    <a:pt x="1201" y="1"/>
                  </a:lnTo>
                  <a:close/>
                </a:path>
              </a:pathLst>
            </a:custGeom>
            <a:solidFill>
              <a:srgbClr val="D5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5073647" y="4268875"/>
              <a:ext cx="34041" cy="95257"/>
            </a:xfrm>
            <a:custGeom>
              <a:avLst/>
              <a:gdLst/>
              <a:ahLst/>
              <a:cxnLst/>
              <a:rect l="l" t="t" r="r" b="b"/>
              <a:pathLst>
                <a:path w="2003" h="5605" extrusionOk="0">
                  <a:moveTo>
                    <a:pt x="1168" y="1"/>
                  </a:moveTo>
                  <a:lnTo>
                    <a:pt x="1" y="5438"/>
                  </a:lnTo>
                  <a:lnTo>
                    <a:pt x="868" y="5605"/>
                  </a:lnTo>
                  <a:lnTo>
                    <a:pt x="2002" y="201"/>
                  </a:lnTo>
                  <a:lnTo>
                    <a:pt x="1168" y="1"/>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5057213" y="4114123"/>
              <a:ext cx="172924" cy="119696"/>
            </a:xfrm>
            <a:custGeom>
              <a:avLst/>
              <a:gdLst/>
              <a:ahLst/>
              <a:cxnLst/>
              <a:rect l="l" t="t" r="r" b="b"/>
              <a:pathLst>
                <a:path w="10175" h="7043" extrusionOk="0">
                  <a:moveTo>
                    <a:pt x="1168" y="0"/>
                  </a:moveTo>
                  <a:lnTo>
                    <a:pt x="0" y="5404"/>
                  </a:lnTo>
                  <a:lnTo>
                    <a:pt x="7472" y="7005"/>
                  </a:lnTo>
                  <a:cubicBezTo>
                    <a:pt x="7594" y="7031"/>
                    <a:pt x="7714" y="7043"/>
                    <a:pt x="7832" y="7043"/>
                  </a:cubicBezTo>
                  <a:cubicBezTo>
                    <a:pt x="8655" y="7043"/>
                    <a:pt x="9365" y="6459"/>
                    <a:pt x="9541" y="5671"/>
                  </a:cubicBezTo>
                  <a:lnTo>
                    <a:pt x="9974" y="3670"/>
                  </a:lnTo>
                  <a:cubicBezTo>
                    <a:pt x="10174" y="2702"/>
                    <a:pt x="9541" y="1768"/>
                    <a:pt x="8640" y="1568"/>
                  </a:cubicBezTo>
                  <a:lnTo>
                    <a:pt x="1168" y="0"/>
                  </a:lnTo>
                  <a:close/>
                </a:path>
              </a:pathLst>
            </a:custGeom>
            <a:solidFill>
              <a:srgbClr val="D5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5163225" y="4136233"/>
              <a:ext cx="34585" cy="95257"/>
            </a:xfrm>
            <a:custGeom>
              <a:avLst/>
              <a:gdLst/>
              <a:ahLst/>
              <a:cxnLst/>
              <a:rect l="l" t="t" r="r" b="b"/>
              <a:pathLst>
                <a:path w="2035" h="5605" extrusionOk="0">
                  <a:moveTo>
                    <a:pt x="1168" y="0"/>
                  </a:moveTo>
                  <a:lnTo>
                    <a:pt x="0" y="5404"/>
                  </a:lnTo>
                  <a:lnTo>
                    <a:pt x="867" y="5604"/>
                  </a:lnTo>
                  <a:lnTo>
                    <a:pt x="2035" y="167"/>
                  </a:lnTo>
                  <a:lnTo>
                    <a:pt x="1168"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4850305" y="3907775"/>
              <a:ext cx="453529" cy="505533"/>
            </a:xfrm>
            <a:custGeom>
              <a:avLst/>
              <a:gdLst/>
              <a:ahLst/>
              <a:cxnLst/>
              <a:rect l="l" t="t" r="r" b="b"/>
              <a:pathLst>
                <a:path w="26686" h="29746" extrusionOk="0">
                  <a:moveTo>
                    <a:pt x="13343" y="0"/>
                  </a:moveTo>
                  <a:lnTo>
                    <a:pt x="0" y="28688"/>
                  </a:lnTo>
                  <a:lnTo>
                    <a:pt x="4803" y="29688"/>
                  </a:lnTo>
                  <a:cubicBezTo>
                    <a:pt x="4985" y="29727"/>
                    <a:pt x="5167" y="29745"/>
                    <a:pt x="5347" y="29745"/>
                  </a:cubicBezTo>
                  <a:cubicBezTo>
                    <a:pt x="6255" y="29745"/>
                    <a:pt x="7104" y="29273"/>
                    <a:pt x="7605" y="28521"/>
                  </a:cubicBezTo>
                  <a:lnTo>
                    <a:pt x="26686" y="2836"/>
                  </a:lnTo>
                  <a:lnTo>
                    <a:pt x="1334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4850305" y="3907775"/>
              <a:ext cx="256251" cy="494351"/>
            </a:xfrm>
            <a:custGeom>
              <a:avLst/>
              <a:gdLst/>
              <a:ahLst/>
              <a:cxnLst/>
              <a:rect l="l" t="t" r="r" b="b"/>
              <a:pathLst>
                <a:path w="15078" h="29088" extrusionOk="0">
                  <a:moveTo>
                    <a:pt x="13343" y="0"/>
                  </a:moveTo>
                  <a:lnTo>
                    <a:pt x="0" y="28721"/>
                  </a:lnTo>
                  <a:lnTo>
                    <a:pt x="1735" y="29088"/>
                  </a:lnTo>
                  <a:lnTo>
                    <a:pt x="15077" y="367"/>
                  </a:lnTo>
                  <a:lnTo>
                    <a:pt x="13343" y="0"/>
                  </a:ln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4622408" y="3743931"/>
              <a:ext cx="977365" cy="302460"/>
            </a:xfrm>
            <a:custGeom>
              <a:avLst/>
              <a:gdLst/>
              <a:ahLst/>
              <a:cxnLst/>
              <a:rect l="l" t="t" r="r" b="b"/>
              <a:pathLst>
                <a:path w="57509" h="17797" extrusionOk="0">
                  <a:moveTo>
                    <a:pt x="3250" y="1"/>
                  </a:moveTo>
                  <a:cubicBezTo>
                    <a:pt x="1861" y="1"/>
                    <a:pt x="635" y="954"/>
                    <a:pt x="334" y="2370"/>
                  </a:cubicBezTo>
                  <a:cubicBezTo>
                    <a:pt x="0" y="3937"/>
                    <a:pt x="968" y="5472"/>
                    <a:pt x="2502" y="5872"/>
                  </a:cubicBezTo>
                  <a:lnTo>
                    <a:pt x="45400" y="17280"/>
                  </a:lnTo>
                  <a:cubicBezTo>
                    <a:pt x="46627" y="17626"/>
                    <a:pt x="47888" y="17797"/>
                    <a:pt x="49144" y="17797"/>
                  </a:cubicBezTo>
                  <a:cubicBezTo>
                    <a:pt x="51643" y="17797"/>
                    <a:pt x="54121" y="17122"/>
                    <a:pt x="56274" y="15812"/>
                  </a:cubicBezTo>
                  <a:cubicBezTo>
                    <a:pt x="57241" y="15179"/>
                    <a:pt x="57508" y="13844"/>
                    <a:pt x="56874" y="12944"/>
                  </a:cubicBezTo>
                  <a:cubicBezTo>
                    <a:pt x="54706" y="9808"/>
                    <a:pt x="51337" y="7707"/>
                    <a:pt x="47534" y="7140"/>
                  </a:cubicBezTo>
                  <a:lnTo>
                    <a:pt x="3703" y="35"/>
                  </a:lnTo>
                  <a:cubicBezTo>
                    <a:pt x="3551" y="12"/>
                    <a:pt x="3399" y="1"/>
                    <a:pt x="3250" y="1"/>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4621847" y="3783630"/>
              <a:ext cx="972250" cy="261893"/>
            </a:xfrm>
            <a:custGeom>
              <a:avLst/>
              <a:gdLst/>
              <a:ahLst/>
              <a:cxnLst/>
              <a:rect l="l" t="t" r="r" b="b"/>
              <a:pathLst>
                <a:path w="57208" h="15410" extrusionOk="0">
                  <a:moveTo>
                    <a:pt x="334" y="0"/>
                  </a:moveTo>
                  <a:lnTo>
                    <a:pt x="334" y="0"/>
                  </a:lnTo>
                  <a:cubicBezTo>
                    <a:pt x="0" y="1601"/>
                    <a:pt x="934" y="3102"/>
                    <a:pt x="2502" y="3503"/>
                  </a:cubicBezTo>
                  <a:lnTo>
                    <a:pt x="45399" y="14877"/>
                  </a:lnTo>
                  <a:cubicBezTo>
                    <a:pt x="46631" y="15236"/>
                    <a:pt x="47897" y="15410"/>
                    <a:pt x="49157" y="15410"/>
                  </a:cubicBezTo>
                  <a:cubicBezTo>
                    <a:pt x="51651" y="15410"/>
                    <a:pt x="54124" y="14728"/>
                    <a:pt x="56274" y="13443"/>
                  </a:cubicBezTo>
                  <a:cubicBezTo>
                    <a:pt x="56774" y="13143"/>
                    <a:pt x="57074" y="12643"/>
                    <a:pt x="57208" y="12142"/>
                  </a:cubicBezTo>
                  <a:lnTo>
                    <a:pt x="334"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4525471" y="3745919"/>
              <a:ext cx="261927" cy="78109"/>
            </a:xfrm>
            <a:custGeom>
              <a:avLst/>
              <a:gdLst/>
              <a:ahLst/>
              <a:cxnLst/>
              <a:rect l="l" t="t" r="r" b="b"/>
              <a:pathLst>
                <a:path w="15412" h="4596" extrusionOk="0">
                  <a:moveTo>
                    <a:pt x="1159" y="0"/>
                  </a:moveTo>
                  <a:cubicBezTo>
                    <a:pt x="647" y="0"/>
                    <a:pt x="218" y="322"/>
                    <a:pt x="100" y="852"/>
                  </a:cubicBezTo>
                  <a:cubicBezTo>
                    <a:pt x="0" y="1385"/>
                    <a:pt x="367" y="1986"/>
                    <a:pt x="901" y="2086"/>
                  </a:cubicBezTo>
                  <a:lnTo>
                    <a:pt x="11909" y="4421"/>
                  </a:lnTo>
                  <a:cubicBezTo>
                    <a:pt x="12409" y="4538"/>
                    <a:pt x="12910" y="4596"/>
                    <a:pt x="13410" y="4596"/>
                  </a:cubicBezTo>
                  <a:cubicBezTo>
                    <a:pt x="13910" y="4596"/>
                    <a:pt x="14411" y="4538"/>
                    <a:pt x="14911" y="4421"/>
                  </a:cubicBezTo>
                  <a:cubicBezTo>
                    <a:pt x="15278" y="4354"/>
                    <a:pt x="15411" y="3820"/>
                    <a:pt x="15078" y="3553"/>
                  </a:cubicBezTo>
                  <a:cubicBezTo>
                    <a:pt x="14277" y="2986"/>
                    <a:pt x="13377" y="2553"/>
                    <a:pt x="12376" y="2353"/>
                  </a:cubicBezTo>
                  <a:lnTo>
                    <a:pt x="1368" y="18"/>
                  </a:lnTo>
                  <a:cubicBezTo>
                    <a:pt x="1297" y="6"/>
                    <a:pt x="1227" y="0"/>
                    <a:pt x="1159" y="0"/>
                  </a:cubicBezTo>
                  <a:close/>
                </a:path>
              </a:pathLst>
            </a:custGeom>
            <a:solidFill>
              <a:srgbClr val="01A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5482382" y="3922510"/>
              <a:ext cx="66909" cy="101494"/>
            </a:xfrm>
            <a:custGeom>
              <a:avLst/>
              <a:gdLst/>
              <a:ahLst/>
              <a:cxnLst/>
              <a:rect l="l" t="t" r="r" b="b"/>
              <a:pathLst>
                <a:path w="3937" h="5972" extrusionOk="0">
                  <a:moveTo>
                    <a:pt x="2635" y="1"/>
                  </a:moveTo>
                  <a:lnTo>
                    <a:pt x="567" y="1335"/>
                  </a:lnTo>
                  <a:cubicBezTo>
                    <a:pt x="1101" y="2202"/>
                    <a:pt x="834" y="3336"/>
                    <a:pt x="0" y="3870"/>
                  </a:cubicBezTo>
                  <a:lnTo>
                    <a:pt x="1401" y="5972"/>
                  </a:lnTo>
                  <a:cubicBezTo>
                    <a:pt x="3336" y="4671"/>
                    <a:pt x="3936" y="2002"/>
                    <a:pt x="2635" y="1"/>
                  </a:cubicBezTo>
                  <a:close/>
                </a:path>
              </a:pathLst>
            </a:custGeom>
            <a:solidFill>
              <a:srgbClr val="564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56"/>
          <p:cNvSpPr/>
          <p:nvPr/>
        </p:nvSpPr>
        <p:spPr>
          <a:xfrm rot="625009">
            <a:off x="6873361" y="1115435"/>
            <a:ext cx="947415" cy="252497"/>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36"/>
          <p:cNvSpPr txBox="1">
            <a:spLocks noGrp="1"/>
          </p:cNvSpPr>
          <p:nvPr>
            <p:ph type="title"/>
          </p:nvPr>
        </p:nvSpPr>
        <p:spPr>
          <a:xfrm>
            <a:off x="720000" y="442676"/>
            <a:ext cx="6738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solidFill>
              </a:rPr>
              <a:t>INTRODUCTION</a:t>
            </a:r>
            <a:endParaRPr dirty="0">
              <a:solidFill>
                <a:schemeClr val="accent3"/>
              </a:solidFill>
            </a:endParaRPr>
          </a:p>
        </p:txBody>
      </p:sp>
      <p:sp>
        <p:nvSpPr>
          <p:cNvPr id="1534" name="Google Shape;1534;p36"/>
          <p:cNvSpPr txBox="1">
            <a:spLocks noGrp="1"/>
          </p:cNvSpPr>
          <p:nvPr>
            <p:ph type="body" idx="1"/>
          </p:nvPr>
        </p:nvSpPr>
        <p:spPr>
          <a:xfrm>
            <a:off x="720000" y="1185500"/>
            <a:ext cx="7704000" cy="3368400"/>
          </a:xfrm>
          <a:prstGeom prst="rect">
            <a:avLst/>
          </a:prstGeom>
        </p:spPr>
        <p:txBody>
          <a:bodyPr spcFirstLastPara="1" wrap="square" lIns="91425" tIns="91425" rIns="91425" bIns="91425" anchor="t" anchorCtr="0">
            <a:noAutofit/>
          </a:bodyPr>
          <a:lstStyle/>
          <a:p>
            <a:pPr marL="342900" indent="-342900" algn="just">
              <a:buFont typeface="Wingdings" panose="05000000000000000000" pitchFamily="2" charset="2"/>
              <a:buChar char="ü"/>
            </a:pPr>
            <a:r>
              <a:rPr lang="en-IN" sz="1800" dirty="0"/>
              <a:t>Our project is a web application that provides complete information about famous places located in and around Karnataka for tourists and travel enthusiasts</a:t>
            </a:r>
            <a:r>
              <a:rPr lang="en-IN" sz="1800" dirty="0" smtClean="0"/>
              <a:t>.</a:t>
            </a:r>
            <a:endParaRPr lang="en-IN" sz="1800" dirty="0"/>
          </a:p>
          <a:p>
            <a:pPr marL="342900" indent="-342900">
              <a:buFont typeface="Wingdings" panose="05000000000000000000" pitchFamily="2" charset="2"/>
              <a:buChar char="ü"/>
            </a:pPr>
            <a:r>
              <a:rPr lang="en-IN" sz="1800" dirty="0"/>
              <a:t>Our website is filled with various attractions for each of the </a:t>
            </a:r>
            <a:r>
              <a:rPr lang="en-IN" sz="1800" dirty="0" smtClean="0"/>
              <a:t>different </a:t>
            </a:r>
            <a:r>
              <a:rPr lang="en-IN" sz="1800" dirty="0" smtClean="0"/>
              <a:t>locations </a:t>
            </a:r>
            <a:r>
              <a:rPr lang="en-IN" sz="1800" dirty="0"/>
              <a:t>that we have gathered for our users, </a:t>
            </a:r>
            <a:r>
              <a:rPr lang="en-IN" sz="1800" dirty="0" smtClean="0"/>
              <a:t>and also </a:t>
            </a:r>
            <a:r>
              <a:rPr lang="en-IN" sz="1800" dirty="0"/>
              <a:t>gives an insight about travel requirements including cuisines, accommodation, transportation facilities within the chosen </a:t>
            </a:r>
            <a:r>
              <a:rPr lang="en-IN" sz="1800" dirty="0" smtClean="0"/>
              <a:t>location.</a:t>
            </a:r>
          </a:p>
          <a:p>
            <a:pPr marL="342900" indent="-342900">
              <a:buFont typeface="Wingdings" panose="05000000000000000000" pitchFamily="2" charset="2"/>
              <a:buChar char="ü"/>
            </a:pPr>
            <a:r>
              <a:rPr lang="en-IN" sz="1800" dirty="0" smtClean="0"/>
              <a:t>We have also included </a:t>
            </a:r>
            <a:r>
              <a:rPr lang="en-IN" sz="1800" dirty="0" smtClean="0"/>
              <a:t>travel </a:t>
            </a:r>
            <a:r>
              <a:rPr lang="en-IN" sz="1800" dirty="0"/>
              <a:t>photography tips for amateurs and professionals as well as road safety tips.</a:t>
            </a:r>
          </a:p>
        </p:txBody>
      </p:sp>
      <p:sp>
        <p:nvSpPr>
          <p:cNvPr id="1535" name="Google Shape;1535;p36"/>
          <p:cNvSpPr/>
          <p:nvPr/>
        </p:nvSpPr>
        <p:spPr>
          <a:xfrm>
            <a:off x="6937600" y="-19350"/>
            <a:ext cx="2103850" cy="3020275"/>
          </a:xfrm>
          <a:custGeom>
            <a:avLst/>
            <a:gdLst/>
            <a:ahLst/>
            <a:cxnLst/>
            <a:rect l="l" t="t" r="r" b="b"/>
            <a:pathLst>
              <a:path w="84154" h="120811" extrusionOk="0">
                <a:moveTo>
                  <a:pt x="0" y="0"/>
                </a:moveTo>
                <a:cubicBezTo>
                  <a:pt x="1870" y="14970"/>
                  <a:pt x="23133" y="23610"/>
                  <a:pt x="38205" y="24265"/>
                </a:cubicBezTo>
                <a:cubicBezTo>
                  <a:pt x="42943" y="24471"/>
                  <a:pt x="49792" y="25542"/>
                  <a:pt x="52145" y="21425"/>
                </a:cubicBezTo>
                <a:cubicBezTo>
                  <a:pt x="54018" y="18148"/>
                  <a:pt x="45119" y="14947"/>
                  <a:pt x="41819" y="16779"/>
                </a:cubicBezTo>
                <a:cubicBezTo>
                  <a:pt x="37750" y="19038"/>
                  <a:pt x="38964" y="26556"/>
                  <a:pt x="41045" y="30719"/>
                </a:cubicBezTo>
                <a:cubicBezTo>
                  <a:pt x="46074" y="40778"/>
                  <a:pt x="62576" y="39826"/>
                  <a:pt x="69698" y="48530"/>
                </a:cubicBezTo>
                <a:cubicBezTo>
                  <a:pt x="74422" y="54303"/>
                  <a:pt x="77206" y="62572"/>
                  <a:pt x="76152" y="69956"/>
                </a:cubicBezTo>
                <a:cubicBezTo>
                  <a:pt x="75068" y="77551"/>
                  <a:pt x="67811" y="83484"/>
                  <a:pt x="67117" y="91124"/>
                </a:cubicBezTo>
                <a:cubicBezTo>
                  <a:pt x="66085" y="102487"/>
                  <a:pt x="73088" y="118034"/>
                  <a:pt x="84154" y="120811"/>
                </a:cubicBezTo>
              </a:path>
            </a:pathLst>
          </a:custGeom>
          <a:noFill/>
          <a:ln w="19050" cap="flat" cmpd="sng">
            <a:solidFill>
              <a:schemeClr val="accent6"/>
            </a:solidFill>
            <a:prstDash val="dot"/>
            <a:round/>
            <a:headEnd type="none" w="med" len="med"/>
            <a:tailEnd type="none" w="med" len="med"/>
          </a:ln>
        </p:spPr>
      </p:sp>
      <p:grpSp>
        <p:nvGrpSpPr>
          <p:cNvPr id="1536" name="Google Shape;1536;p36"/>
          <p:cNvGrpSpPr/>
          <p:nvPr/>
        </p:nvGrpSpPr>
        <p:grpSpPr>
          <a:xfrm>
            <a:off x="7328661" y="33884"/>
            <a:ext cx="1247634" cy="983783"/>
            <a:chOff x="3370900" y="2040225"/>
            <a:chExt cx="1451075" cy="1144200"/>
          </a:xfrm>
        </p:grpSpPr>
        <p:sp>
          <p:nvSpPr>
            <p:cNvPr id="1537" name="Google Shape;1537;p36"/>
            <p:cNvSpPr/>
            <p:nvPr/>
          </p:nvSpPr>
          <p:spPr>
            <a:xfrm>
              <a:off x="3370900" y="2040225"/>
              <a:ext cx="1376025" cy="1144200"/>
            </a:xfrm>
            <a:custGeom>
              <a:avLst/>
              <a:gdLst/>
              <a:ahLst/>
              <a:cxnLst/>
              <a:rect l="l" t="t" r="r" b="b"/>
              <a:pathLst>
                <a:path w="55041" h="45768" extrusionOk="0">
                  <a:moveTo>
                    <a:pt x="54840" y="27087"/>
                  </a:moveTo>
                  <a:cubicBezTo>
                    <a:pt x="54673" y="25119"/>
                    <a:pt x="53372" y="23685"/>
                    <a:pt x="51705" y="22817"/>
                  </a:cubicBezTo>
                  <a:cubicBezTo>
                    <a:pt x="49903" y="21850"/>
                    <a:pt x="47702" y="21516"/>
                    <a:pt x="45600" y="21416"/>
                  </a:cubicBezTo>
                  <a:cubicBezTo>
                    <a:pt x="45567" y="20749"/>
                    <a:pt x="45567" y="20115"/>
                    <a:pt x="45567" y="19448"/>
                  </a:cubicBezTo>
                  <a:cubicBezTo>
                    <a:pt x="45567" y="19181"/>
                    <a:pt x="45533" y="18981"/>
                    <a:pt x="45433" y="18781"/>
                  </a:cubicBezTo>
                  <a:cubicBezTo>
                    <a:pt x="45333" y="12843"/>
                    <a:pt x="43565" y="7440"/>
                    <a:pt x="37928" y="4171"/>
                  </a:cubicBezTo>
                  <a:cubicBezTo>
                    <a:pt x="33325" y="1502"/>
                    <a:pt x="27020" y="1"/>
                    <a:pt x="22017" y="2636"/>
                  </a:cubicBezTo>
                  <a:cubicBezTo>
                    <a:pt x="20082" y="3670"/>
                    <a:pt x="18081" y="5505"/>
                    <a:pt x="16546" y="7006"/>
                  </a:cubicBezTo>
                  <a:lnTo>
                    <a:pt x="14178" y="9408"/>
                  </a:lnTo>
                  <a:cubicBezTo>
                    <a:pt x="11042" y="7740"/>
                    <a:pt x="7506" y="6506"/>
                    <a:pt x="4704" y="7606"/>
                  </a:cubicBezTo>
                  <a:cubicBezTo>
                    <a:pt x="1802" y="8741"/>
                    <a:pt x="201" y="10642"/>
                    <a:pt x="1" y="13844"/>
                  </a:cubicBezTo>
                  <a:cubicBezTo>
                    <a:pt x="1" y="14011"/>
                    <a:pt x="1" y="14244"/>
                    <a:pt x="34" y="14411"/>
                  </a:cubicBezTo>
                  <a:cubicBezTo>
                    <a:pt x="34" y="15746"/>
                    <a:pt x="468" y="17113"/>
                    <a:pt x="1068" y="18314"/>
                  </a:cubicBezTo>
                  <a:cubicBezTo>
                    <a:pt x="2636" y="21316"/>
                    <a:pt x="5838" y="23351"/>
                    <a:pt x="9374" y="24685"/>
                  </a:cubicBezTo>
                  <a:lnTo>
                    <a:pt x="9308" y="24685"/>
                  </a:lnTo>
                  <a:cubicBezTo>
                    <a:pt x="8907" y="24685"/>
                    <a:pt x="8540" y="24785"/>
                    <a:pt x="8173" y="24919"/>
                  </a:cubicBezTo>
                  <a:cubicBezTo>
                    <a:pt x="7873" y="24785"/>
                    <a:pt x="7573" y="24752"/>
                    <a:pt x="7306" y="24685"/>
                  </a:cubicBezTo>
                  <a:lnTo>
                    <a:pt x="6806" y="24685"/>
                  </a:lnTo>
                  <a:lnTo>
                    <a:pt x="5171" y="24685"/>
                  </a:lnTo>
                  <a:cubicBezTo>
                    <a:pt x="4638" y="24685"/>
                    <a:pt x="4137" y="24819"/>
                    <a:pt x="3670" y="25119"/>
                  </a:cubicBezTo>
                  <a:cubicBezTo>
                    <a:pt x="3270" y="25419"/>
                    <a:pt x="2936" y="25786"/>
                    <a:pt x="2703" y="26253"/>
                  </a:cubicBezTo>
                  <a:cubicBezTo>
                    <a:pt x="2569" y="26587"/>
                    <a:pt x="2503" y="26920"/>
                    <a:pt x="2469" y="27254"/>
                  </a:cubicBezTo>
                  <a:lnTo>
                    <a:pt x="2469" y="27687"/>
                  </a:lnTo>
                  <a:lnTo>
                    <a:pt x="2469" y="31590"/>
                  </a:lnTo>
                  <a:lnTo>
                    <a:pt x="2469" y="32024"/>
                  </a:lnTo>
                  <a:cubicBezTo>
                    <a:pt x="2503" y="32357"/>
                    <a:pt x="2536" y="32691"/>
                    <a:pt x="2703" y="33025"/>
                  </a:cubicBezTo>
                  <a:cubicBezTo>
                    <a:pt x="2770" y="33158"/>
                    <a:pt x="2836" y="33258"/>
                    <a:pt x="2870" y="33358"/>
                  </a:cubicBezTo>
                  <a:cubicBezTo>
                    <a:pt x="2670" y="33525"/>
                    <a:pt x="2503" y="33692"/>
                    <a:pt x="2336" y="33925"/>
                  </a:cubicBezTo>
                  <a:cubicBezTo>
                    <a:pt x="1969" y="34426"/>
                    <a:pt x="1802" y="35026"/>
                    <a:pt x="1802" y="35626"/>
                  </a:cubicBezTo>
                  <a:cubicBezTo>
                    <a:pt x="1802" y="36260"/>
                    <a:pt x="1969" y="36827"/>
                    <a:pt x="2336" y="37328"/>
                  </a:cubicBezTo>
                  <a:cubicBezTo>
                    <a:pt x="2636" y="37761"/>
                    <a:pt x="3036" y="38095"/>
                    <a:pt x="3537" y="38295"/>
                  </a:cubicBezTo>
                  <a:lnTo>
                    <a:pt x="3937" y="38428"/>
                  </a:lnTo>
                  <a:lnTo>
                    <a:pt x="3937" y="42164"/>
                  </a:lnTo>
                  <a:lnTo>
                    <a:pt x="3937" y="42832"/>
                  </a:lnTo>
                  <a:cubicBezTo>
                    <a:pt x="3970" y="43265"/>
                    <a:pt x="4037" y="43632"/>
                    <a:pt x="4204" y="43999"/>
                  </a:cubicBezTo>
                  <a:cubicBezTo>
                    <a:pt x="4437" y="44499"/>
                    <a:pt x="4804" y="44966"/>
                    <a:pt x="5305" y="45267"/>
                  </a:cubicBezTo>
                  <a:cubicBezTo>
                    <a:pt x="5805" y="45600"/>
                    <a:pt x="6372" y="45700"/>
                    <a:pt x="6973" y="45700"/>
                  </a:cubicBezTo>
                  <a:cubicBezTo>
                    <a:pt x="7540" y="45700"/>
                    <a:pt x="8140" y="45600"/>
                    <a:pt x="8640" y="45267"/>
                  </a:cubicBezTo>
                  <a:cubicBezTo>
                    <a:pt x="8974" y="45033"/>
                    <a:pt x="9241" y="44766"/>
                    <a:pt x="9508" y="44433"/>
                  </a:cubicBezTo>
                  <a:cubicBezTo>
                    <a:pt x="9708" y="44766"/>
                    <a:pt x="10008" y="45033"/>
                    <a:pt x="10342" y="45267"/>
                  </a:cubicBezTo>
                  <a:cubicBezTo>
                    <a:pt x="10842" y="45600"/>
                    <a:pt x="11409" y="45700"/>
                    <a:pt x="12010" y="45700"/>
                  </a:cubicBezTo>
                  <a:cubicBezTo>
                    <a:pt x="12577" y="45700"/>
                    <a:pt x="13177" y="45600"/>
                    <a:pt x="13677" y="45267"/>
                  </a:cubicBezTo>
                  <a:cubicBezTo>
                    <a:pt x="13744" y="45200"/>
                    <a:pt x="13811" y="45167"/>
                    <a:pt x="13878" y="45133"/>
                  </a:cubicBezTo>
                  <a:cubicBezTo>
                    <a:pt x="13911" y="45167"/>
                    <a:pt x="14011" y="45200"/>
                    <a:pt x="14078" y="45267"/>
                  </a:cubicBezTo>
                  <a:cubicBezTo>
                    <a:pt x="14578" y="45600"/>
                    <a:pt x="15178" y="45700"/>
                    <a:pt x="15746" y="45700"/>
                  </a:cubicBezTo>
                  <a:cubicBezTo>
                    <a:pt x="16346" y="45700"/>
                    <a:pt x="16946" y="45600"/>
                    <a:pt x="17413" y="45267"/>
                  </a:cubicBezTo>
                  <a:cubicBezTo>
                    <a:pt x="17513" y="45200"/>
                    <a:pt x="17547" y="45167"/>
                    <a:pt x="17647" y="45133"/>
                  </a:cubicBezTo>
                  <a:cubicBezTo>
                    <a:pt x="17680" y="45167"/>
                    <a:pt x="17780" y="45200"/>
                    <a:pt x="17814" y="45267"/>
                  </a:cubicBezTo>
                  <a:cubicBezTo>
                    <a:pt x="18314" y="45600"/>
                    <a:pt x="18881" y="45700"/>
                    <a:pt x="19515" y="45700"/>
                  </a:cubicBezTo>
                  <a:lnTo>
                    <a:pt x="22017" y="45700"/>
                  </a:lnTo>
                  <a:cubicBezTo>
                    <a:pt x="22217" y="45700"/>
                    <a:pt x="22484" y="45700"/>
                    <a:pt x="22684" y="45667"/>
                  </a:cubicBezTo>
                  <a:cubicBezTo>
                    <a:pt x="23051" y="45634"/>
                    <a:pt x="23484" y="45534"/>
                    <a:pt x="23818" y="45433"/>
                  </a:cubicBezTo>
                  <a:cubicBezTo>
                    <a:pt x="24318" y="45200"/>
                    <a:pt x="24719" y="44866"/>
                    <a:pt x="25019" y="44466"/>
                  </a:cubicBezTo>
                  <a:cubicBezTo>
                    <a:pt x="25186" y="44266"/>
                    <a:pt x="25319" y="43999"/>
                    <a:pt x="25386" y="43699"/>
                  </a:cubicBezTo>
                  <a:cubicBezTo>
                    <a:pt x="25486" y="43866"/>
                    <a:pt x="25586" y="44032"/>
                    <a:pt x="25719" y="44166"/>
                  </a:cubicBezTo>
                  <a:cubicBezTo>
                    <a:pt x="26020" y="44499"/>
                    <a:pt x="26353" y="44800"/>
                    <a:pt x="26720" y="45033"/>
                  </a:cubicBezTo>
                  <a:cubicBezTo>
                    <a:pt x="27087" y="45300"/>
                    <a:pt x="27554" y="45467"/>
                    <a:pt x="28021" y="45600"/>
                  </a:cubicBezTo>
                  <a:cubicBezTo>
                    <a:pt x="28521" y="45700"/>
                    <a:pt x="29022" y="45767"/>
                    <a:pt x="29522" y="45767"/>
                  </a:cubicBezTo>
                  <a:lnTo>
                    <a:pt x="29622" y="45767"/>
                  </a:lnTo>
                  <a:lnTo>
                    <a:pt x="29655" y="45767"/>
                  </a:lnTo>
                  <a:cubicBezTo>
                    <a:pt x="29956" y="45767"/>
                    <a:pt x="30189" y="45700"/>
                    <a:pt x="30489" y="45667"/>
                  </a:cubicBezTo>
                  <a:cubicBezTo>
                    <a:pt x="30823" y="45634"/>
                    <a:pt x="31190" y="45534"/>
                    <a:pt x="31523" y="45433"/>
                  </a:cubicBezTo>
                  <a:cubicBezTo>
                    <a:pt x="31890" y="45300"/>
                    <a:pt x="32224" y="45133"/>
                    <a:pt x="32558" y="44933"/>
                  </a:cubicBezTo>
                  <a:cubicBezTo>
                    <a:pt x="32791" y="44800"/>
                    <a:pt x="32958" y="44666"/>
                    <a:pt x="33125" y="44499"/>
                  </a:cubicBezTo>
                  <a:lnTo>
                    <a:pt x="33158" y="44533"/>
                  </a:lnTo>
                  <a:cubicBezTo>
                    <a:pt x="33658" y="44966"/>
                    <a:pt x="34192" y="45267"/>
                    <a:pt x="34826" y="45467"/>
                  </a:cubicBezTo>
                  <a:cubicBezTo>
                    <a:pt x="35393" y="45667"/>
                    <a:pt x="36027" y="45767"/>
                    <a:pt x="36660" y="45767"/>
                  </a:cubicBezTo>
                  <a:cubicBezTo>
                    <a:pt x="37294" y="45767"/>
                    <a:pt x="37895" y="45667"/>
                    <a:pt x="38495" y="45500"/>
                  </a:cubicBezTo>
                  <a:cubicBezTo>
                    <a:pt x="39029" y="45333"/>
                    <a:pt x="39563" y="45033"/>
                    <a:pt x="40030" y="44700"/>
                  </a:cubicBezTo>
                  <a:cubicBezTo>
                    <a:pt x="40330" y="45033"/>
                    <a:pt x="40697" y="45300"/>
                    <a:pt x="41064" y="45467"/>
                  </a:cubicBezTo>
                  <a:cubicBezTo>
                    <a:pt x="41497" y="45634"/>
                    <a:pt x="41964" y="45700"/>
                    <a:pt x="42398" y="45700"/>
                  </a:cubicBezTo>
                  <a:cubicBezTo>
                    <a:pt x="42865" y="45700"/>
                    <a:pt x="43332" y="45634"/>
                    <a:pt x="43732" y="45433"/>
                  </a:cubicBezTo>
                  <a:cubicBezTo>
                    <a:pt x="43999" y="45300"/>
                    <a:pt x="44233" y="45133"/>
                    <a:pt x="44433" y="44933"/>
                  </a:cubicBezTo>
                  <a:lnTo>
                    <a:pt x="44933" y="45300"/>
                  </a:lnTo>
                  <a:cubicBezTo>
                    <a:pt x="45400" y="45600"/>
                    <a:pt x="45934" y="45700"/>
                    <a:pt x="46501" y="45700"/>
                  </a:cubicBezTo>
                  <a:lnTo>
                    <a:pt x="47335" y="45700"/>
                  </a:lnTo>
                  <a:cubicBezTo>
                    <a:pt x="47902" y="45700"/>
                    <a:pt x="48502" y="45600"/>
                    <a:pt x="49003" y="45267"/>
                  </a:cubicBezTo>
                  <a:cubicBezTo>
                    <a:pt x="49503" y="44966"/>
                    <a:pt x="49870" y="44499"/>
                    <a:pt x="50070" y="43966"/>
                  </a:cubicBezTo>
                  <a:cubicBezTo>
                    <a:pt x="50237" y="43599"/>
                    <a:pt x="50337" y="43199"/>
                    <a:pt x="50337" y="42832"/>
                  </a:cubicBezTo>
                  <a:lnTo>
                    <a:pt x="50337" y="42164"/>
                  </a:lnTo>
                  <a:lnTo>
                    <a:pt x="50337" y="35660"/>
                  </a:lnTo>
                  <a:cubicBezTo>
                    <a:pt x="50337" y="35460"/>
                    <a:pt x="50337" y="35193"/>
                    <a:pt x="50270" y="34993"/>
                  </a:cubicBezTo>
                  <a:cubicBezTo>
                    <a:pt x="50203" y="34526"/>
                    <a:pt x="50070" y="34125"/>
                    <a:pt x="49803" y="33758"/>
                  </a:cubicBezTo>
                  <a:cubicBezTo>
                    <a:pt x="49736" y="33692"/>
                    <a:pt x="49736" y="33658"/>
                    <a:pt x="49703" y="33658"/>
                  </a:cubicBezTo>
                  <a:cubicBezTo>
                    <a:pt x="50337" y="33425"/>
                    <a:pt x="50904" y="33091"/>
                    <a:pt x="51471" y="32758"/>
                  </a:cubicBezTo>
                  <a:cubicBezTo>
                    <a:pt x="53406" y="31624"/>
                    <a:pt x="55040" y="29522"/>
                    <a:pt x="54840" y="27087"/>
                  </a:cubicBezTo>
                  <a:close/>
                  <a:moveTo>
                    <a:pt x="25386" y="34759"/>
                  </a:moveTo>
                  <a:cubicBezTo>
                    <a:pt x="25386" y="34759"/>
                    <a:pt x="25386" y="34692"/>
                    <a:pt x="25352" y="34692"/>
                  </a:cubicBezTo>
                  <a:lnTo>
                    <a:pt x="25386" y="34692"/>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6"/>
            <p:cNvSpPr/>
            <p:nvPr/>
          </p:nvSpPr>
          <p:spPr>
            <a:xfrm>
              <a:off x="3599400" y="2096100"/>
              <a:ext cx="864825" cy="657175"/>
            </a:xfrm>
            <a:custGeom>
              <a:avLst/>
              <a:gdLst/>
              <a:ahLst/>
              <a:cxnLst/>
              <a:rect l="l" t="t" r="r" b="b"/>
              <a:pathLst>
                <a:path w="34593" h="26287" extrusionOk="0">
                  <a:moveTo>
                    <a:pt x="34159" y="19682"/>
                  </a:moveTo>
                  <a:cubicBezTo>
                    <a:pt x="34592" y="12043"/>
                    <a:pt x="32891" y="6772"/>
                    <a:pt x="27721" y="3870"/>
                  </a:cubicBezTo>
                  <a:cubicBezTo>
                    <a:pt x="24018" y="1735"/>
                    <a:pt x="18314" y="1"/>
                    <a:pt x="13844" y="2369"/>
                  </a:cubicBezTo>
                  <a:cubicBezTo>
                    <a:pt x="10975" y="3870"/>
                    <a:pt x="6839" y="8440"/>
                    <a:pt x="4537" y="10742"/>
                  </a:cubicBezTo>
                  <a:cubicBezTo>
                    <a:pt x="1" y="15278"/>
                    <a:pt x="24352" y="26286"/>
                    <a:pt x="27821" y="25419"/>
                  </a:cubicBezTo>
                  <a:cubicBezTo>
                    <a:pt x="31323" y="24552"/>
                    <a:pt x="34159" y="19682"/>
                    <a:pt x="34159" y="196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6"/>
            <p:cNvSpPr/>
            <p:nvPr/>
          </p:nvSpPr>
          <p:spPr>
            <a:xfrm>
              <a:off x="3799550" y="2386325"/>
              <a:ext cx="660500" cy="293550"/>
            </a:xfrm>
            <a:custGeom>
              <a:avLst/>
              <a:gdLst/>
              <a:ahLst/>
              <a:cxnLst/>
              <a:rect l="l" t="t" r="r" b="b"/>
              <a:pathLst>
                <a:path w="26420" h="11742" extrusionOk="0">
                  <a:moveTo>
                    <a:pt x="4304" y="5471"/>
                  </a:moveTo>
                  <a:cubicBezTo>
                    <a:pt x="13010" y="11742"/>
                    <a:pt x="26419" y="9807"/>
                    <a:pt x="26419" y="9807"/>
                  </a:cubicBezTo>
                  <a:cubicBezTo>
                    <a:pt x="26419" y="9807"/>
                    <a:pt x="26353" y="7139"/>
                    <a:pt x="26319" y="5671"/>
                  </a:cubicBezTo>
                  <a:cubicBezTo>
                    <a:pt x="26319" y="5671"/>
                    <a:pt x="12810" y="740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6"/>
            <p:cNvSpPr/>
            <p:nvPr/>
          </p:nvSpPr>
          <p:spPr>
            <a:xfrm>
              <a:off x="3394250" y="2134475"/>
              <a:ext cx="861475" cy="572925"/>
            </a:xfrm>
            <a:custGeom>
              <a:avLst/>
              <a:gdLst/>
              <a:ahLst/>
              <a:cxnLst/>
              <a:rect l="l" t="t" r="r" b="b"/>
              <a:pathLst>
                <a:path w="34459" h="22917" extrusionOk="0">
                  <a:moveTo>
                    <a:pt x="2436" y="7873"/>
                  </a:moveTo>
                  <a:cubicBezTo>
                    <a:pt x="2436" y="7873"/>
                    <a:pt x="1" y="9674"/>
                    <a:pt x="2036" y="13677"/>
                  </a:cubicBezTo>
                  <a:cubicBezTo>
                    <a:pt x="6072" y="21682"/>
                    <a:pt x="27087" y="22917"/>
                    <a:pt x="34459" y="20248"/>
                  </a:cubicBezTo>
                  <a:cubicBezTo>
                    <a:pt x="21116" y="20382"/>
                    <a:pt x="9041" y="0"/>
                    <a:pt x="2436" y="787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6"/>
            <p:cNvSpPr/>
            <p:nvPr/>
          </p:nvSpPr>
          <p:spPr>
            <a:xfrm>
              <a:off x="3424275" y="2192850"/>
              <a:ext cx="1397700" cy="681350"/>
            </a:xfrm>
            <a:custGeom>
              <a:avLst/>
              <a:gdLst/>
              <a:ahLst/>
              <a:cxnLst/>
              <a:rect l="l" t="t" r="r" b="b"/>
              <a:pathLst>
                <a:path w="55908" h="27254" extrusionOk="0">
                  <a:moveTo>
                    <a:pt x="17380" y="12242"/>
                  </a:moveTo>
                  <a:cubicBezTo>
                    <a:pt x="12310" y="6505"/>
                    <a:pt x="2569" y="0"/>
                    <a:pt x="1" y="7906"/>
                  </a:cubicBezTo>
                  <a:cubicBezTo>
                    <a:pt x="168" y="4971"/>
                    <a:pt x="1902" y="4037"/>
                    <a:pt x="3370" y="3503"/>
                  </a:cubicBezTo>
                  <a:cubicBezTo>
                    <a:pt x="8740" y="1401"/>
                    <a:pt x="20682" y="11809"/>
                    <a:pt x="24718" y="15411"/>
                  </a:cubicBezTo>
                  <a:cubicBezTo>
                    <a:pt x="32391" y="18347"/>
                    <a:pt x="36327" y="17246"/>
                    <a:pt x="42498" y="17379"/>
                  </a:cubicBezTo>
                  <a:cubicBezTo>
                    <a:pt x="55907" y="17646"/>
                    <a:pt x="50737" y="27253"/>
                    <a:pt x="41664" y="26586"/>
                  </a:cubicBezTo>
                  <a:cubicBezTo>
                    <a:pt x="29889" y="25685"/>
                    <a:pt x="25319" y="21215"/>
                    <a:pt x="17380" y="122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6"/>
            <p:cNvSpPr/>
            <p:nvPr/>
          </p:nvSpPr>
          <p:spPr>
            <a:xfrm>
              <a:off x="3483500" y="2715725"/>
              <a:ext cx="78400" cy="141775"/>
            </a:xfrm>
            <a:custGeom>
              <a:avLst/>
              <a:gdLst/>
              <a:ahLst/>
              <a:cxnLst/>
              <a:rect l="l" t="t" r="r" b="b"/>
              <a:pathLst>
                <a:path w="3136" h="5671" extrusionOk="0">
                  <a:moveTo>
                    <a:pt x="2202" y="0"/>
                  </a:moveTo>
                  <a:lnTo>
                    <a:pt x="2202" y="100"/>
                  </a:lnTo>
                  <a:lnTo>
                    <a:pt x="634" y="100"/>
                  </a:lnTo>
                  <a:cubicBezTo>
                    <a:pt x="501" y="100"/>
                    <a:pt x="367" y="134"/>
                    <a:pt x="300" y="167"/>
                  </a:cubicBezTo>
                  <a:cubicBezTo>
                    <a:pt x="200" y="234"/>
                    <a:pt x="167" y="300"/>
                    <a:pt x="134" y="401"/>
                  </a:cubicBezTo>
                  <a:cubicBezTo>
                    <a:pt x="100" y="467"/>
                    <a:pt x="34" y="534"/>
                    <a:pt x="34" y="667"/>
                  </a:cubicBezTo>
                  <a:lnTo>
                    <a:pt x="34" y="1001"/>
                  </a:lnTo>
                  <a:lnTo>
                    <a:pt x="34" y="4770"/>
                  </a:lnTo>
                  <a:cubicBezTo>
                    <a:pt x="34" y="4904"/>
                    <a:pt x="0" y="4971"/>
                    <a:pt x="34" y="5104"/>
                  </a:cubicBezTo>
                  <a:cubicBezTo>
                    <a:pt x="100" y="5237"/>
                    <a:pt x="100" y="5304"/>
                    <a:pt x="134" y="5404"/>
                  </a:cubicBezTo>
                  <a:cubicBezTo>
                    <a:pt x="167" y="5471"/>
                    <a:pt x="200" y="5571"/>
                    <a:pt x="300" y="5604"/>
                  </a:cubicBezTo>
                  <a:cubicBezTo>
                    <a:pt x="367" y="5638"/>
                    <a:pt x="467" y="5671"/>
                    <a:pt x="634" y="5671"/>
                  </a:cubicBezTo>
                  <a:lnTo>
                    <a:pt x="2535" y="5671"/>
                  </a:lnTo>
                  <a:cubicBezTo>
                    <a:pt x="2669" y="5638"/>
                    <a:pt x="2769" y="5638"/>
                    <a:pt x="2836" y="5604"/>
                  </a:cubicBezTo>
                  <a:cubicBezTo>
                    <a:pt x="2936" y="5571"/>
                    <a:pt x="3002" y="5504"/>
                    <a:pt x="3036" y="5438"/>
                  </a:cubicBezTo>
                  <a:cubicBezTo>
                    <a:pt x="3102" y="5337"/>
                    <a:pt x="3136" y="5237"/>
                    <a:pt x="3136" y="5104"/>
                  </a:cubicBezTo>
                  <a:cubicBezTo>
                    <a:pt x="3136" y="4937"/>
                    <a:pt x="3102" y="4837"/>
                    <a:pt x="3036" y="4770"/>
                  </a:cubicBezTo>
                  <a:cubicBezTo>
                    <a:pt x="3002" y="4670"/>
                    <a:pt x="2936" y="4637"/>
                    <a:pt x="2836" y="4604"/>
                  </a:cubicBezTo>
                  <a:cubicBezTo>
                    <a:pt x="2769" y="4537"/>
                    <a:pt x="2669" y="4504"/>
                    <a:pt x="2535" y="4504"/>
                  </a:cubicBezTo>
                  <a:lnTo>
                    <a:pt x="1268" y="4504"/>
                  </a:lnTo>
                  <a:lnTo>
                    <a:pt x="1268" y="3336"/>
                  </a:lnTo>
                  <a:lnTo>
                    <a:pt x="2102" y="3336"/>
                  </a:lnTo>
                  <a:cubicBezTo>
                    <a:pt x="2202" y="3303"/>
                    <a:pt x="2302" y="3303"/>
                    <a:pt x="2369" y="3269"/>
                  </a:cubicBezTo>
                  <a:cubicBezTo>
                    <a:pt x="2469" y="3203"/>
                    <a:pt x="2535" y="3169"/>
                    <a:pt x="2602" y="3102"/>
                  </a:cubicBezTo>
                  <a:cubicBezTo>
                    <a:pt x="2635" y="3036"/>
                    <a:pt x="2669" y="2936"/>
                    <a:pt x="2669" y="2802"/>
                  </a:cubicBezTo>
                  <a:cubicBezTo>
                    <a:pt x="2669" y="2669"/>
                    <a:pt x="2635" y="2602"/>
                    <a:pt x="2602" y="2502"/>
                  </a:cubicBezTo>
                  <a:cubicBezTo>
                    <a:pt x="2535" y="2435"/>
                    <a:pt x="2469" y="2369"/>
                    <a:pt x="2369" y="2335"/>
                  </a:cubicBezTo>
                  <a:cubicBezTo>
                    <a:pt x="2302" y="2302"/>
                    <a:pt x="2202" y="2269"/>
                    <a:pt x="2102" y="2269"/>
                  </a:cubicBezTo>
                  <a:lnTo>
                    <a:pt x="1268" y="2269"/>
                  </a:lnTo>
                  <a:lnTo>
                    <a:pt x="1268" y="1168"/>
                  </a:lnTo>
                  <a:lnTo>
                    <a:pt x="2202" y="1168"/>
                  </a:lnTo>
                  <a:cubicBezTo>
                    <a:pt x="2291" y="1168"/>
                    <a:pt x="2365" y="1197"/>
                    <a:pt x="2434" y="1197"/>
                  </a:cubicBezTo>
                  <a:cubicBezTo>
                    <a:pt x="2469" y="1197"/>
                    <a:pt x="2502" y="1190"/>
                    <a:pt x="2535" y="1168"/>
                  </a:cubicBezTo>
                  <a:cubicBezTo>
                    <a:pt x="2669" y="1134"/>
                    <a:pt x="2769" y="1134"/>
                    <a:pt x="2836" y="1101"/>
                  </a:cubicBezTo>
                  <a:cubicBezTo>
                    <a:pt x="2936" y="1068"/>
                    <a:pt x="3002" y="1001"/>
                    <a:pt x="3036" y="934"/>
                  </a:cubicBezTo>
                  <a:cubicBezTo>
                    <a:pt x="3102" y="834"/>
                    <a:pt x="3136" y="734"/>
                    <a:pt x="3136" y="601"/>
                  </a:cubicBezTo>
                  <a:cubicBezTo>
                    <a:pt x="3136" y="434"/>
                    <a:pt x="3102" y="334"/>
                    <a:pt x="3036" y="267"/>
                  </a:cubicBezTo>
                  <a:cubicBezTo>
                    <a:pt x="3002" y="167"/>
                    <a:pt x="2936" y="134"/>
                    <a:pt x="2836" y="100"/>
                  </a:cubicBezTo>
                  <a:cubicBezTo>
                    <a:pt x="2769" y="67"/>
                    <a:pt x="2669" y="0"/>
                    <a:pt x="25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6"/>
            <p:cNvSpPr/>
            <p:nvPr/>
          </p:nvSpPr>
          <p:spPr>
            <a:xfrm>
              <a:off x="3583575" y="2715725"/>
              <a:ext cx="107600" cy="140125"/>
            </a:xfrm>
            <a:custGeom>
              <a:avLst/>
              <a:gdLst/>
              <a:ahLst/>
              <a:cxnLst/>
              <a:rect l="l" t="t" r="r" b="b"/>
              <a:pathLst>
                <a:path w="4304" h="5605" extrusionOk="0">
                  <a:moveTo>
                    <a:pt x="567" y="0"/>
                  </a:moveTo>
                  <a:cubicBezTo>
                    <a:pt x="467" y="0"/>
                    <a:pt x="334" y="67"/>
                    <a:pt x="234" y="100"/>
                  </a:cubicBezTo>
                  <a:cubicBezTo>
                    <a:pt x="167" y="134"/>
                    <a:pt x="133" y="234"/>
                    <a:pt x="67" y="300"/>
                  </a:cubicBezTo>
                  <a:cubicBezTo>
                    <a:pt x="33" y="367"/>
                    <a:pt x="0" y="467"/>
                    <a:pt x="0" y="601"/>
                  </a:cubicBezTo>
                  <a:lnTo>
                    <a:pt x="0" y="934"/>
                  </a:lnTo>
                  <a:lnTo>
                    <a:pt x="0" y="4971"/>
                  </a:lnTo>
                  <a:lnTo>
                    <a:pt x="0" y="5204"/>
                  </a:lnTo>
                  <a:cubicBezTo>
                    <a:pt x="0" y="5304"/>
                    <a:pt x="33" y="5371"/>
                    <a:pt x="67" y="5438"/>
                  </a:cubicBezTo>
                  <a:cubicBezTo>
                    <a:pt x="133" y="5471"/>
                    <a:pt x="167" y="5504"/>
                    <a:pt x="234" y="5538"/>
                  </a:cubicBezTo>
                  <a:cubicBezTo>
                    <a:pt x="334" y="5604"/>
                    <a:pt x="467" y="5604"/>
                    <a:pt x="567" y="5604"/>
                  </a:cubicBezTo>
                  <a:cubicBezTo>
                    <a:pt x="701" y="5604"/>
                    <a:pt x="801" y="5604"/>
                    <a:pt x="867" y="5538"/>
                  </a:cubicBezTo>
                  <a:cubicBezTo>
                    <a:pt x="967" y="5504"/>
                    <a:pt x="1001" y="5471"/>
                    <a:pt x="1034" y="5438"/>
                  </a:cubicBezTo>
                  <a:cubicBezTo>
                    <a:pt x="1067" y="5337"/>
                    <a:pt x="1134" y="5304"/>
                    <a:pt x="1134" y="5204"/>
                  </a:cubicBezTo>
                  <a:lnTo>
                    <a:pt x="1134" y="4971"/>
                  </a:lnTo>
                  <a:lnTo>
                    <a:pt x="1134" y="1668"/>
                  </a:lnTo>
                  <a:lnTo>
                    <a:pt x="1201" y="1668"/>
                  </a:lnTo>
                  <a:lnTo>
                    <a:pt x="2402" y="4937"/>
                  </a:lnTo>
                  <a:cubicBezTo>
                    <a:pt x="2468" y="5004"/>
                    <a:pt x="2468" y="5071"/>
                    <a:pt x="2502" y="5137"/>
                  </a:cubicBezTo>
                  <a:cubicBezTo>
                    <a:pt x="2535" y="5204"/>
                    <a:pt x="2569" y="5271"/>
                    <a:pt x="2635" y="5337"/>
                  </a:cubicBezTo>
                  <a:cubicBezTo>
                    <a:pt x="2669" y="5371"/>
                    <a:pt x="2735" y="5471"/>
                    <a:pt x="2835" y="5504"/>
                  </a:cubicBezTo>
                  <a:cubicBezTo>
                    <a:pt x="2902" y="5538"/>
                    <a:pt x="3036" y="5604"/>
                    <a:pt x="3169" y="5604"/>
                  </a:cubicBezTo>
                  <a:lnTo>
                    <a:pt x="3703" y="5604"/>
                  </a:lnTo>
                  <a:cubicBezTo>
                    <a:pt x="3836" y="5604"/>
                    <a:pt x="3970" y="5538"/>
                    <a:pt x="4036" y="5504"/>
                  </a:cubicBezTo>
                  <a:cubicBezTo>
                    <a:pt x="4136" y="5471"/>
                    <a:pt x="4170" y="5371"/>
                    <a:pt x="4203" y="5304"/>
                  </a:cubicBezTo>
                  <a:cubicBezTo>
                    <a:pt x="4270" y="5237"/>
                    <a:pt x="4303" y="5137"/>
                    <a:pt x="4303" y="5004"/>
                  </a:cubicBezTo>
                  <a:lnTo>
                    <a:pt x="4303" y="4670"/>
                  </a:lnTo>
                  <a:lnTo>
                    <a:pt x="4303" y="634"/>
                  </a:lnTo>
                  <a:lnTo>
                    <a:pt x="4303" y="401"/>
                  </a:lnTo>
                  <a:cubicBezTo>
                    <a:pt x="4303" y="300"/>
                    <a:pt x="4270" y="234"/>
                    <a:pt x="4203" y="167"/>
                  </a:cubicBezTo>
                  <a:cubicBezTo>
                    <a:pt x="4170" y="134"/>
                    <a:pt x="4136" y="100"/>
                    <a:pt x="4036" y="67"/>
                  </a:cubicBezTo>
                  <a:cubicBezTo>
                    <a:pt x="3970" y="0"/>
                    <a:pt x="3836" y="0"/>
                    <a:pt x="3703" y="0"/>
                  </a:cubicBezTo>
                  <a:cubicBezTo>
                    <a:pt x="3603" y="0"/>
                    <a:pt x="3503" y="0"/>
                    <a:pt x="3436" y="67"/>
                  </a:cubicBezTo>
                  <a:cubicBezTo>
                    <a:pt x="3336" y="100"/>
                    <a:pt x="3302" y="134"/>
                    <a:pt x="3236" y="167"/>
                  </a:cubicBezTo>
                  <a:cubicBezTo>
                    <a:pt x="3202" y="267"/>
                    <a:pt x="3169" y="300"/>
                    <a:pt x="3169" y="401"/>
                  </a:cubicBezTo>
                  <a:lnTo>
                    <a:pt x="3169" y="634"/>
                  </a:lnTo>
                  <a:lnTo>
                    <a:pt x="3169" y="3936"/>
                  </a:lnTo>
                  <a:lnTo>
                    <a:pt x="3102" y="3936"/>
                  </a:lnTo>
                  <a:lnTo>
                    <a:pt x="1801" y="501"/>
                  </a:lnTo>
                  <a:cubicBezTo>
                    <a:pt x="1801" y="434"/>
                    <a:pt x="1701" y="334"/>
                    <a:pt x="1668" y="267"/>
                  </a:cubicBezTo>
                  <a:cubicBezTo>
                    <a:pt x="1635" y="234"/>
                    <a:pt x="1534" y="134"/>
                    <a:pt x="1468" y="100"/>
                  </a:cubicBezTo>
                  <a:cubicBezTo>
                    <a:pt x="1368" y="67"/>
                    <a:pt x="1268"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6"/>
            <p:cNvSpPr/>
            <p:nvPr/>
          </p:nvSpPr>
          <p:spPr>
            <a:xfrm>
              <a:off x="3709475" y="2718225"/>
              <a:ext cx="95100" cy="139275"/>
            </a:xfrm>
            <a:custGeom>
              <a:avLst/>
              <a:gdLst/>
              <a:ahLst/>
              <a:cxnLst/>
              <a:rect l="l" t="t" r="r" b="b"/>
              <a:pathLst>
                <a:path w="3804" h="5571" extrusionOk="0">
                  <a:moveTo>
                    <a:pt x="1168" y="0"/>
                  </a:moveTo>
                  <a:cubicBezTo>
                    <a:pt x="1035" y="0"/>
                    <a:pt x="968" y="34"/>
                    <a:pt x="868" y="67"/>
                  </a:cubicBezTo>
                  <a:cubicBezTo>
                    <a:pt x="802" y="134"/>
                    <a:pt x="701" y="167"/>
                    <a:pt x="668" y="234"/>
                  </a:cubicBezTo>
                  <a:cubicBezTo>
                    <a:pt x="635" y="301"/>
                    <a:pt x="601" y="401"/>
                    <a:pt x="601" y="534"/>
                  </a:cubicBezTo>
                  <a:cubicBezTo>
                    <a:pt x="601" y="667"/>
                    <a:pt x="635" y="734"/>
                    <a:pt x="668" y="834"/>
                  </a:cubicBezTo>
                  <a:cubicBezTo>
                    <a:pt x="701" y="901"/>
                    <a:pt x="802" y="968"/>
                    <a:pt x="868" y="1001"/>
                  </a:cubicBezTo>
                  <a:cubicBezTo>
                    <a:pt x="968" y="1034"/>
                    <a:pt x="1035" y="1068"/>
                    <a:pt x="1168" y="1068"/>
                  </a:cubicBezTo>
                  <a:lnTo>
                    <a:pt x="2536" y="1068"/>
                  </a:lnTo>
                  <a:lnTo>
                    <a:pt x="2536" y="4003"/>
                  </a:lnTo>
                  <a:cubicBezTo>
                    <a:pt x="2503" y="4070"/>
                    <a:pt x="2503" y="4170"/>
                    <a:pt x="2469" y="4237"/>
                  </a:cubicBezTo>
                  <a:cubicBezTo>
                    <a:pt x="2436" y="4270"/>
                    <a:pt x="2369" y="4370"/>
                    <a:pt x="2303" y="4404"/>
                  </a:cubicBezTo>
                  <a:cubicBezTo>
                    <a:pt x="2269" y="4437"/>
                    <a:pt x="2136" y="4504"/>
                    <a:pt x="2002" y="4504"/>
                  </a:cubicBezTo>
                  <a:cubicBezTo>
                    <a:pt x="1869" y="4504"/>
                    <a:pt x="1769" y="4437"/>
                    <a:pt x="1702" y="4404"/>
                  </a:cubicBezTo>
                  <a:cubicBezTo>
                    <a:pt x="1669" y="4370"/>
                    <a:pt x="1602" y="4337"/>
                    <a:pt x="1535" y="4237"/>
                  </a:cubicBezTo>
                  <a:cubicBezTo>
                    <a:pt x="1502" y="4170"/>
                    <a:pt x="1502" y="4037"/>
                    <a:pt x="1469" y="3937"/>
                  </a:cubicBezTo>
                  <a:cubicBezTo>
                    <a:pt x="1435" y="3870"/>
                    <a:pt x="1435" y="3703"/>
                    <a:pt x="1435" y="3570"/>
                  </a:cubicBezTo>
                  <a:cubicBezTo>
                    <a:pt x="1435" y="3503"/>
                    <a:pt x="1369" y="3403"/>
                    <a:pt x="1335" y="3369"/>
                  </a:cubicBezTo>
                  <a:cubicBezTo>
                    <a:pt x="1269" y="3336"/>
                    <a:pt x="1202" y="3269"/>
                    <a:pt x="1135" y="3236"/>
                  </a:cubicBezTo>
                  <a:cubicBezTo>
                    <a:pt x="1068" y="3236"/>
                    <a:pt x="968" y="3203"/>
                    <a:pt x="902" y="3203"/>
                  </a:cubicBezTo>
                  <a:lnTo>
                    <a:pt x="668" y="3203"/>
                  </a:lnTo>
                  <a:cubicBezTo>
                    <a:pt x="501" y="3203"/>
                    <a:pt x="368" y="3203"/>
                    <a:pt x="301" y="3236"/>
                  </a:cubicBezTo>
                  <a:cubicBezTo>
                    <a:pt x="168" y="3303"/>
                    <a:pt x="134" y="3336"/>
                    <a:pt x="101" y="3369"/>
                  </a:cubicBezTo>
                  <a:cubicBezTo>
                    <a:pt x="68" y="3403"/>
                    <a:pt x="1" y="3503"/>
                    <a:pt x="1" y="3536"/>
                  </a:cubicBezTo>
                  <a:lnTo>
                    <a:pt x="1" y="3670"/>
                  </a:lnTo>
                  <a:cubicBezTo>
                    <a:pt x="1" y="3736"/>
                    <a:pt x="68" y="3870"/>
                    <a:pt x="68" y="4003"/>
                  </a:cubicBezTo>
                  <a:cubicBezTo>
                    <a:pt x="68" y="4137"/>
                    <a:pt x="101" y="4303"/>
                    <a:pt x="134" y="4404"/>
                  </a:cubicBezTo>
                  <a:cubicBezTo>
                    <a:pt x="168" y="4570"/>
                    <a:pt x="268" y="4670"/>
                    <a:pt x="335" y="4837"/>
                  </a:cubicBezTo>
                  <a:cubicBezTo>
                    <a:pt x="435" y="5004"/>
                    <a:pt x="535" y="5071"/>
                    <a:pt x="668" y="5204"/>
                  </a:cubicBezTo>
                  <a:cubicBezTo>
                    <a:pt x="835" y="5304"/>
                    <a:pt x="1002" y="5371"/>
                    <a:pt x="1235" y="5471"/>
                  </a:cubicBezTo>
                  <a:cubicBezTo>
                    <a:pt x="1435" y="5504"/>
                    <a:pt x="1669" y="5538"/>
                    <a:pt x="1969" y="5538"/>
                  </a:cubicBezTo>
                  <a:cubicBezTo>
                    <a:pt x="1969" y="5538"/>
                    <a:pt x="2136" y="5571"/>
                    <a:pt x="2203" y="5571"/>
                  </a:cubicBezTo>
                  <a:cubicBezTo>
                    <a:pt x="2303" y="5571"/>
                    <a:pt x="2436" y="5571"/>
                    <a:pt x="2536" y="5538"/>
                  </a:cubicBezTo>
                  <a:cubicBezTo>
                    <a:pt x="2670" y="5538"/>
                    <a:pt x="2836" y="5504"/>
                    <a:pt x="2970" y="5404"/>
                  </a:cubicBezTo>
                  <a:cubicBezTo>
                    <a:pt x="3137" y="5338"/>
                    <a:pt x="3270" y="5237"/>
                    <a:pt x="3370" y="5137"/>
                  </a:cubicBezTo>
                  <a:cubicBezTo>
                    <a:pt x="3503" y="5004"/>
                    <a:pt x="3604" y="4871"/>
                    <a:pt x="3670" y="4670"/>
                  </a:cubicBezTo>
                  <a:cubicBezTo>
                    <a:pt x="3770" y="4470"/>
                    <a:pt x="3804" y="4237"/>
                    <a:pt x="3804" y="3970"/>
                  </a:cubicBezTo>
                  <a:lnTo>
                    <a:pt x="3804" y="901"/>
                  </a:lnTo>
                  <a:lnTo>
                    <a:pt x="3804" y="567"/>
                  </a:lnTo>
                  <a:cubicBezTo>
                    <a:pt x="3804" y="467"/>
                    <a:pt x="3770" y="367"/>
                    <a:pt x="3704" y="301"/>
                  </a:cubicBezTo>
                  <a:cubicBezTo>
                    <a:pt x="3670" y="200"/>
                    <a:pt x="3604" y="134"/>
                    <a:pt x="3503" y="67"/>
                  </a:cubicBezTo>
                  <a:cubicBezTo>
                    <a:pt x="3437" y="34"/>
                    <a:pt x="3303" y="0"/>
                    <a:pt x="3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6"/>
            <p:cNvSpPr/>
            <p:nvPr/>
          </p:nvSpPr>
          <p:spPr>
            <a:xfrm>
              <a:off x="3827900" y="2714050"/>
              <a:ext cx="94275" cy="143000"/>
            </a:xfrm>
            <a:custGeom>
              <a:avLst/>
              <a:gdLst/>
              <a:ahLst/>
              <a:cxnLst/>
              <a:rect l="l" t="t" r="r" b="b"/>
              <a:pathLst>
                <a:path w="3771" h="5720" extrusionOk="0">
                  <a:moveTo>
                    <a:pt x="1869" y="1135"/>
                  </a:moveTo>
                  <a:cubicBezTo>
                    <a:pt x="1969" y="1135"/>
                    <a:pt x="2069" y="1168"/>
                    <a:pt x="2136" y="1201"/>
                  </a:cubicBezTo>
                  <a:cubicBezTo>
                    <a:pt x="2236" y="1235"/>
                    <a:pt x="2269" y="1301"/>
                    <a:pt x="2302" y="1368"/>
                  </a:cubicBezTo>
                  <a:cubicBezTo>
                    <a:pt x="2369" y="1468"/>
                    <a:pt x="2402" y="1535"/>
                    <a:pt x="2402" y="1635"/>
                  </a:cubicBezTo>
                  <a:lnTo>
                    <a:pt x="2402" y="4204"/>
                  </a:lnTo>
                  <a:cubicBezTo>
                    <a:pt x="2369" y="4304"/>
                    <a:pt x="2369" y="4370"/>
                    <a:pt x="2302" y="4470"/>
                  </a:cubicBezTo>
                  <a:cubicBezTo>
                    <a:pt x="2269" y="4504"/>
                    <a:pt x="2236" y="4571"/>
                    <a:pt x="2136" y="4637"/>
                  </a:cubicBezTo>
                  <a:cubicBezTo>
                    <a:pt x="2069" y="4671"/>
                    <a:pt x="1969" y="4704"/>
                    <a:pt x="1869" y="4704"/>
                  </a:cubicBezTo>
                  <a:cubicBezTo>
                    <a:pt x="1735" y="4704"/>
                    <a:pt x="1635" y="4671"/>
                    <a:pt x="1568" y="4637"/>
                  </a:cubicBezTo>
                  <a:cubicBezTo>
                    <a:pt x="1468" y="4571"/>
                    <a:pt x="1435" y="4537"/>
                    <a:pt x="1402" y="4470"/>
                  </a:cubicBezTo>
                  <a:cubicBezTo>
                    <a:pt x="1368" y="4370"/>
                    <a:pt x="1335" y="4304"/>
                    <a:pt x="1335" y="4204"/>
                  </a:cubicBezTo>
                  <a:lnTo>
                    <a:pt x="1335" y="1635"/>
                  </a:lnTo>
                  <a:cubicBezTo>
                    <a:pt x="1368" y="1535"/>
                    <a:pt x="1368" y="1468"/>
                    <a:pt x="1402" y="1368"/>
                  </a:cubicBezTo>
                  <a:cubicBezTo>
                    <a:pt x="1435" y="1335"/>
                    <a:pt x="1468" y="1235"/>
                    <a:pt x="1568" y="1201"/>
                  </a:cubicBezTo>
                  <a:cubicBezTo>
                    <a:pt x="1602" y="1168"/>
                    <a:pt x="1735" y="1135"/>
                    <a:pt x="1869" y="1135"/>
                  </a:cubicBezTo>
                  <a:close/>
                  <a:moveTo>
                    <a:pt x="1568" y="1"/>
                  </a:moveTo>
                  <a:cubicBezTo>
                    <a:pt x="1435" y="34"/>
                    <a:pt x="1335" y="34"/>
                    <a:pt x="1202" y="67"/>
                  </a:cubicBezTo>
                  <a:cubicBezTo>
                    <a:pt x="1068" y="134"/>
                    <a:pt x="901" y="167"/>
                    <a:pt x="768" y="234"/>
                  </a:cubicBezTo>
                  <a:cubicBezTo>
                    <a:pt x="668" y="334"/>
                    <a:pt x="534" y="401"/>
                    <a:pt x="401" y="534"/>
                  </a:cubicBezTo>
                  <a:cubicBezTo>
                    <a:pt x="268" y="668"/>
                    <a:pt x="201" y="834"/>
                    <a:pt x="101" y="1001"/>
                  </a:cubicBezTo>
                  <a:cubicBezTo>
                    <a:pt x="34" y="1201"/>
                    <a:pt x="1" y="1402"/>
                    <a:pt x="1" y="1668"/>
                  </a:cubicBezTo>
                  <a:lnTo>
                    <a:pt x="1" y="4037"/>
                  </a:lnTo>
                  <a:cubicBezTo>
                    <a:pt x="1" y="4304"/>
                    <a:pt x="34" y="4537"/>
                    <a:pt x="101" y="4704"/>
                  </a:cubicBezTo>
                  <a:cubicBezTo>
                    <a:pt x="201" y="4871"/>
                    <a:pt x="268" y="5038"/>
                    <a:pt x="401" y="5171"/>
                  </a:cubicBezTo>
                  <a:cubicBezTo>
                    <a:pt x="534" y="5271"/>
                    <a:pt x="601" y="5371"/>
                    <a:pt x="768" y="5438"/>
                  </a:cubicBezTo>
                  <a:cubicBezTo>
                    <a:pt x="935" y="5538"/>
                    <a:pt x="1068" y="5571"/>
                    <a:pt x="1202" y="5605"/>
                  </a:cubicBezTo>
                  <a:cubicBezTo>
                    <a:pt x="1368" y="5671"/>
                    <a:pt x="1435" y="5705"/>
                    <a:pt x="1568" y="5705"/>
                  </a:cubicBezTo>
                  <a:lnTo>
                    <a:pt x="1935" y="5705"/>
                  </a:lnTo>
                  <a:cubicBezTo>
                    <a:pt x="2002" y="5705"/>
                    <a:pt x="2039" y="5719"/>
                    <a:pt x="2096" y="5719"/>
                  </a:cubicBezTo>
                  <a:cubicBezTo>
                    <a:pt x="2124" y="5719"/>
                    <a:pt x="2158" y="5716"/>
                    <a:pt x="2202" y="5705"/>
                  </a:cubicBezTo>
                  <a:cubicBezTo>
                    <a:pt x="2336" y="5671"/>
                    <a:pt x="2436" y="5671"/>
                    <a:pt x="2569" y="5605"/>
                  </a:cubicBezTo>
                  <a:cubicBezTo>
                    <a:pt x="2703" y="5571"/>
                    <a:pt x="2869" y="5538"/>
                    <a:pt x="3003" y="5438"/>
                  </a:cubicBezTo>
                  <a:cubicBezTo>
                    <a:pt x="3103" y="5371"/>
                    <a:pt x="3236" y="5304"/>
                    <a:pt x="3370" y="5171"/>
                  </a:cubicBezTo>
                  <a:cubicBezTo>
                    <a:pt x="3503" y="5038"/>
                    <a:pt x="3570" y="4871"/>
                    <a:pt x="3670" y="4704"/>
                  </a:cubicBezTo>
                  <a:cubicBezTo>
                    <a:pt x="3737" y="4537"/>
                    <a:pt x="3770" y="4304"/>
                    <a:pt x="3770" y="4037"/>
                  </a:cubicBezTo>
                  <a:lnTo>
                    <a:pt x="3770" y="1668"/>
                  </a:lnTo>
                  <a:cubicBezTo>
                    <a:pt x="3770" y="1402"/>
                    <a:pt x="3737" y="1168"/>
                    <a:pt x="3670" y="1001"/>
                  </a:cubicBezTo>
                  <a:cubicBezTo>
                    <a:pt x="3570" y="801"/>
                    <a:pt x="3503" y="668"/>
                    <a:pt x="3370" y="534"/>
                  </a:cubicBezTo>
                  <a:cubicBezTo>
                    <a:pt x="3236" y="401"/>
                    <a:pt x="3170" y="334"/>
                    <a:pt x="3003" y="234"/>
                  </a:cubicBezTo>
                  <a:cubicBezTo>
                    <a:pt x="2836" y="167"/>
                    <a:pt x="2703" y="134"/>
                    <a:pt x="2569" y="67"/>
                  </a:cubicBezTo>
                  <a:cubicBezTo>
                    <a:pt x="2402" y="34"/>
                    <a:pt x="2336" y="1"/>
                    <a:pt x="2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6"/>
            <p:cNvSpPr/>
            <p:nvPr/>
          </p:nvSpPr>
          <p:spPr>
            <a:xfrm>
              <a:off x="3929650" y="2715725"/>
              <a:ext cx="100100" cy="140125"/>
            </a:xfrm>
            <a:custGeom>
              <a:avLst/>
              <a:gdLst/>
              <a:ahLst/>
              <a:cxnLst/>
              <a:rect l="l" t="t" r="r" b="b"/>
              <a:pathLst>
                <a:path w="4004" h="5605" extrusionOk="0">
                  <a:moveTo>
                    <a:pt x="601" y="0"/>
                  </a:moveTo>
                  <a:cubicBezTo>
                    <a:pt x="501" y="0"/>
                    <a:pt x="367" y="0"/>
                    <a:pt x="267" y="100"/>
                  </a:cubicBezTo>
                  <a:cubicBezTo>
                    <a:pt x="167" y="167"/>
                    <a:pt x="100" y="234"/>
                    <a:pt x="34" y="300"/>
                  </a:cubicBezTo>
                  <a:cubicBezTo>
                    <a:pt x="0" y="367"/>
                    <a:pt x="0" y="434"/>
                    <a:pt x="0" y="501"/>
                  </a:cubicBezTo>
                  <a:cubicBezTo>
                    <a:pt x="0" y="634"/>
                    <a:pt x="34" y="701"/>
                    <a:pt x="100" y="834"/>
                  </a:cubicBezTo>
                  <a:cubicBezTo>
                    <a:pt x="134" y="968"/>
                    <a:pt x="167" y="1068"/>
                    <a:pt x="267" y="1168"/>
                  </a:cubicBezTo>
                  <a:lnTo>
                    <a:pt x="1468" y="3303"/>
                  </a:lnTo>
                  <a:lnTo>
                    <a:pt x="1468" y="4670"/>
                  </a:lnTo>
                  <a:lnTo>
                    <a:pt x="1468" y="5004"/>
                  </a:lnTo>
                  <a:cubicBezTo>
                    <a:pt x="1468" y="5137"/>
                    <a:pt x="1501" y="5237"/>
                    <a:pt x="1535" y="5304"/>
                  </a:cubicBezTo>
                  <a:cubicBezTo>
                    <a:pt x="1601" y="5404"/>
                    <a:pt x="1635" y="5471"/>
                    <a:pt x="1701" y="5504"/>
                  </a:cubicBezTo>
                  <a:cubicBezTo>
                    <a:pt x="1802" y="5571"/>
                    <a:pt x="1935" y="5604"/>
                    <a:pt x="2035" y="5604"/>
                  </a:cubicBezTo>
                  <a:cubicBezTo>
                    <a:pt x="2168" y="5604"/>
                    <a:pt x="2302" y="5571"/>
                    <a:pt x="2369" y="5504"/>
                  </a:cubicBezTo>
                  <a:cubicBezTo>
                    <a:pt x="2469" y="5471"/>
                    <a:pt x="2502" y="5404"/>
                    <a:pt x="2535" y="5304"/>
                  </a:cubicBezTo>
                  <a:cubicBezTo>
                    <a:pt x="2602" y="5237"/>
                    <a:pt x="2635" y="5137"/>
                    <a:pt x="2635" y="5004"/>
                  </a:cubicBezTo>
                  <a:lnTo>
                    <a:pt x="2635" y="4670"/>
                  </a:lnTo>
                  <a:lnTo>
                    <a:pt x="2502" y="4670"/>
                  </a:lnTo>
                  <a:lnTo>
                    <a:pt x="2502" y="3336"/>
                  </a:lnTo>
                  <a:lnTo>
                    <a:pt x="3703" y="1201"/>
                  </a:lnTo>
                  <a:cubicBezTo>
                    <a:pt x="3803" y="1034"/>
                    <a:pt x="3870" y="934"/>
                    <a:pt x="3936" y="801"/>
                  </a:cubicBezTo>
                  <a:cubicBezTo>
                    <a:pt x="3970" y="667"/>
                    <a:pt x="4003" y="601"/>
                    <a:pt x="4003" y="534"/>
                  </a:cubicBezTo>
                  <a:cubicBezTo>
                    <a:pt x="4003" y="467"/>
                    <a:pt x="3970" y="434"/>
                    <a:pt x="3936" y="334"/>
                  </a:cubicBezTo>
                  <a:cubicBezTo>
                    <a:pt x="3870" y="267"/>
                    <a:pt x="3803" y="200"/>
                    <a:pt x="3703" y="134"/>
                  </a:cubicBezTo>
                  <a:cubicBezTo>
                    <a:pt x="3670" y="100"/>
                    <a:pt x="3603" y="67"/>
                    <a:pt x="3536" y="67"/>
                  </a:cubicBezTo>
                  <a:cubicBezTo>
                    <a:pt x="3503" y="0"/>
                    <a:pt x="3436" y="0"/>
                    <a:pt x="3369" y="0"/>
                  </a:cubicBezTo>
                  <a:cubicBezTo>
                    <a:pt x="3303" y="0"/>
                    <a:pt x="3269" y="0"/>
                    <a:pt x="3169" y="67"/>
                  </a:cubicBezTo>
                  <a:cubicBezTo>
                    <a:pt x="3136" y="67"/>
                    <a:pt x="3036" y="134"/>
                    <a:pt x="3002" y="167"/>
                  </a:cubicBezTo>
                  <a:cubicBezTo>
                    <a:pt x="2969" y="267"/>
                    <a:pt x="2936" y="300"/>
                    <a:pt x="2869" y="401"/>
                  </a:cubicBezTo>
                  <a:cubicBezTo>
                    <a:pt x="2836" y="434"/>
                    <a:pt x="2802" y="501"/>
                    <a:pt x="2769" y="601"/>
                  </a:cubicBezTo>
                  <a:lnTo>
                    <a:pt x="2035" y="2135"/>
                  </a:lnTo>
                  <a:lnTo>
                    <a:pt x="1935" y="2135"/>
                  </a:lnTo>
                  <a:lnTo>
                    <a:pt x="1201" y="601"/>
                  </a:lnTo>
                  <a:cubicBezTo>
                    <a:pt x="1168" y="567"/>
                    <a:pt x="1134" y="467"/>
                    <a:pt x="1101" y="401"/>
                  </a:cubicBezTo>
                  <a:cubicBezTo>
                    <a:pt x="1034" y="300"/>
                    <a:pt x="1001" y="234"/>
                    <a:pt x="968" y="167"/>
                  </a:cubicBezTo>
                  <a:cubicBezTo>
                    <a:pt x="934" y="134"/>
                    <a:pt x="868" y="100"/>
                    <a:pt x="801" y="67"/>
                  </a:cubicBezTo>
                  <a:cubicBezTo>
                    <a:pt x="767" y="0"/>
                    <a:pt x="667" y="0"/>
                    <a:pt x="6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6"/>
            <p:cNvSpPr/>
            <p:nvPr/>
          </p:nvSpPr>
          <p:spPr>
            <a:xfrm>
              <a:off x="3734500" y="2239550"/>
              <a:ext cx="720550" cy="321925"/>
            </a:xfrm>
            <a:custGeom>
              <a:avLst/>
              <a:gdLst/>
              <a:ahLst/>
              <a:cxnLst/>
              <a:rect l="l" t="t" r="r" b="b"/>
              <a:pathLst>
                <a:path w="28822" h="12877" extrusionOk="0">
                  <a:moveTo>
                    <a:pt x="24918" y="0"/>
                  </a:moveTo>
                  <a:cubicBezTo>
                    <a:pt x="22617" y="6105"/>
                    <a:pt x="16412" y="10041"/>
                    <a:pt x="6972" y="7005"/>
                  </a:cubicBezTo>
                  <a:cubicBezTo>
                    <a:pt x="4070" y="6038"/>
                    <a:pt x="1802" y="5037"/>
                    <a:pt x="67" y="4103"/>
                  </a:cubicBezTo>
                  <a:lnTo>
                    <a:pt x="1" y="4137"/>
                  </a:lnTo>
                  <a:cubicBezTo>
                    <a:pt x="1135" y="4804"/>
                    <a:pt x="2269" y="5538"/>
                    <a:pt x="3336" y="6338"/>
                  </a:cubicBezTo>
                  <a:cubicBezTo>
                    <a:pt x="15278" y="12876"/>
                    <a:pt x="27587" y="11775"/>
                    <a:pt x="28821" y="11609"/>
                  </a:cubicBezTo>
                  <a:cubicBezTo>
                    <a:pt x="28821" y="6505"/>
                    <a:pt x="27654" y="2669"/>
                    <a:pt x="24918"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6"/>
            <p:cNvSpPr/>
            <p:nvPr/>
          </p:nvSpPr>
          <p:spPr>
            <a:xfrm>
              <a:off x="3471825" y="2915500"/>
              <a:ext cx="148450" cy="221375"/>
            </a:xfrm>
            <a:custGeom>
              <a:avLst/>
              <a:gdLst/>
              <a:ahLst/>
              <a:cxnLst/>
              <a:rect l="l" t="t" r="r" b="b"/>
              <a:pathLst>
                <a:path w="5938" h="8855" extrusionOk="0">
                  <a:moveTo>
                    <a:pt x="1101" y="0"/>
                  </a:moveTo>
                  <a:cubicBezTo>
                    <a:pt x="1045" y="0"/>
                    <a:pt x="990" y="4"/>
                    <a:pt x="934" y="15"/>
                  </a:cubicBezTo>
                  <a:cubicBezTo>
                    <a:pt x="767" y="82"/>
                    <a:pt x="601" y="115"/>
                    <a:pt x="467" y="148"/>
                  </a:cubicBezTo>
                  <a:cubicBezTo>
                    <a:pt x="334" y="182"/>
                    <a:pt x="234" y="282"/>
                    <a:pt x="134" y="415"/>
                  </a:cubicBezTo>
                  <a:cubicBezTo>
                    <a:pt x="67" y="515"/>
                    <a:pt x="0" y="682"/>
                    <a:pt x="0" y="916"/>
                  </a:cubicBezTo>
                  <a:cubicBezTo>
                    <a:pt x="0" y="1116"/>
                    <a:pt x="67" y="1316"/>
                    <a:pt x="134" y="1416"/>
                  </a:cubicBezTo>
                  <a:cubicBezTo>
                    <a:pt x="234" y="1483"/>
                    <a:pt x="334" y="1583"/>
                    <a:pt x="467" y="1650"/>
                  </a:cubicBezTo>
                  <a:cubicBezTo>
                    <a:pt x="601" y="1750"/>
                    <a:pt x="767" y="1750"/>
                    <a:pt x="934" y="1783"/>
                  </a:cubicBezTo>
                  <a:cubicBezTo>
                    <a:pt x="1101" y="1816"/>
                    <a:pt x="1268" y="1816"/>
                    <a:pt x="1435" y="1816"/>
                  </a:cubicBezTo>
                  <a:lnTo>
                    <a:pt x="2068" y="1816"/>
                  </a:lnTo>
                  <a:lnTo>
                    <a:pt x="2068" y="7420"/>
                  </a:lnTo>
                  <a:lnTo>
                    <a:pt x="2068" y="7954"/>
                  </a:lnTo>
                  <a:cubicBezTo>
                    <a:pt x="2068" y="8121"/>
                    <a:pt x="2102" y="8288"/>
                    <a:pt x="2135" y="8421"/>
                  </a:cubicBezTo>
                  <a:cubicBezTo>
                    <a:pt x="2235" y="8521"/>
                    <a:pt x="2302" y="8655"/>
                    <a:pt x="2435" y="8755"/>
                  </a:cubicBezTo>
                  <a:cubicBezTo>
                    <a:pt x="2569" y="8821"/>
                    <a:pt x="2769" y="8855"/>
                    <a:pt x="2969" y="8855"/>
                  </a:cubicBezTo>
                  <a:cubicBezTo>
                    <a:pt x="3169" y="8855"/>
                    <a:pt x="3403" y="8821"/>
                    <a:pt x="3503" y="8755"/>
                  </a:cubicBezTo>
                  <a:cubicBezTo>
                    <a:pt x="3636" y="8655"/>
                    <a:pt x="3770" y="8521"/>
                    <a:pt x="3803" y="8421"/>
                  </a:cubicBezTo>
                  <a:cubicBezTo>
                    <a:pt x="3836" y="8288"/>
                    <a:pt x="3903" y="8121"/>
                    <a:pt x="3903" y="7954"/>
                  </a:cubicBezTo>
                  <a:lnTo>
                    <a:pt x="3903" y="7420"/>
                  </a:lnTo>
                  <a:lnTo>
                    <a:pt x="3903" y="1816"/>
                  </a:lnTo>
                  <a:lnTo>
                    <a:pt x="4503" y="1816"/>
                  </a:lnTo>
                  <a:cubicBezTo>
                    <a:pt x="4670" y="1816"/>
                    <a:pt x="4837" y="1816"/>
                    <a:pt x="5004" y="1783"/>
                  </a:cubicBezTo>
                  <a:cubicBezTo>
                    <a:pt x="5171" y="1750"/>
                    <a:pt x="5337" y="1683"/>
                    <a:pt x="5471" y="1650"/>
                  </a:cubicBezTo>
                  <a:cubicBezTo>
                    <a:pt x="5604" y="1616"/>
                    <a:pt x="5704" y="1516"/>
                    <a:pt x="5804" y="1416"/>
                  </a:cubicBezTo>
                  <a:cubicBezTo>
                    <a:pt x="5904" y="1283"/>
                    <a:pt x="5938" y="1116"/>
                    <a:pt x="5938" y="916"/>
                  </a:cubicBezTo>
                  <a:cubicBezTo>
                    <a:pt x="5938" y="682"/>
                    <a:pt x="5871" y="515"/>
                    <a:pt x="5804" y="415"/>
                  </a:cubicBezTo>
                  <a:cubicBezTo>
                    <a:pt x="5704" y="315"/>
                    <a:pt x="5604" y="215"/>
                    <a:pt x="5471" y="148"/>
                  </a:cubicBezTo>
                  <a:cubicBezTo>
                    <a:pt x="5337" y="82"/>
                    <a:pt x="5171" y="15"/>
                    <a:pt x="5004" y="15"/>
                  </a:cubicBezTo>
                  <a:lnTo>
                    <a:pt x="1435" y="15"/>
                  </a:lnTo>
                  <a:cubicBezTo>
                    <a:pt x="1323" y="15"/>
                    <a:pt x="1212"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6"/>
            <p:cNvSpPr/>
            <p:nvPr/>
          </p:nvSpPr>
          <p:spPr>
            <a:xfrm>
              <a:off x="3645275" y="2915025"/>
              <a:ext cx="138450" cy="220175"/>
            </a:xfrm>
            <a:custGeom>
              <a:avLst/>
              <a:gdLst/>
              <a:ahLst/>
              <a:cxnLst/>
              <a:rect l="l" t="t" r="r" b="b"/>
              <a:pathLst>
                <a:path w="5538" h="8807" extrusionOk="0">
                  <a:moveTo>
                    <a:pt x="968" y="1"/>
                  </a:moveTo>
                  <a:cubicBezTo>
                    <a:pt x="734" y="1"/>
                    <a:pt x="568" y="34"/>
                    <a:pt x="467" y="134"/>
                  </a:cubicBezTo>
                  <a:cubicBezTo>
                    <a:pt x="334" y="201"/>
                    <a:pt x="234" y="334"/>
                    <a:pt x="167" y="468"/>
                  </a:cubicBezTo>
                  <a:cubicBezTo>
                    <a:pt x="67" y="601"/>
                    <a:pt x="67" y="735"/>
                    <a:pt x="34" y="935"/>
                  </a:cubicBezTo>
                  <a:cubicBezTo>
                    <a:pt x="0" y="1101"/>
                    <a:pt x="0" y="1302"/>
                    <a:pt x="0" y="1468"/>
                  </a:cubicBezTo>
                  <a:lnTo>
                    <a:pt x="0" y="7339"/>
                  </a:lnTo>
                  <a:cubicBezTo>
                    <a:pt x="0" y="7539"/>
                    <a:pt x="34" y="7706"/>
                    <a:pt x="34" y="7873"/>
                  </a:cubicBezTo>
                  <a:cubicBezTo>
                    <a:pt x="34" y="8040"/>
                    <a:pt x="67" y="8207"/>
                    <a:pt x="167" y="8340"/>
                  </a:cubicBezTo>
                  <a:cubicBezTo>
                    <a:pt x="234" y="8473"/>
                    <a:pt x="334" y="8607"/>
                    <a:pt x="467" y="8674"/>
                  </a:cubicBezTo>
                  <a:cubicBezTo>
                    <a:pt x="568" y="8774"/>
                    <a:pt x="734" y="8807"/>
                    <a:pt x="968" y="8807"/>
                  </a:cubicBezTo>
                  <a:cubicBezTo>
                    <a:pt x="1168" y="8807"/>
                    <a:pt x="1335" y="8774"/>
                    <a:pt x="1435" y="8674"/>
                  </a:cubicBezTo>
                  <a:cubicBezTo>
                    <a:pt x="1568" y="8607"/>
                    <a:pt x="1668" y="8473"/>
                    <a:pt x="1735" y="8340"/>
                  </a:cubicBezTo>
                  <a:cubicBezTo>
                    <a:pt x="1835" y="8207"/>
                    <a:pt x="1868" y="8040"/>
                    <a:pt x="1868" y="7873"/>
                  </a:cubicBezTo>
                  <a:cubicBezTo>
                    <a:pt x="1902" y="7706"/>
                    <a:pt x="1902" y="7506"/>
                    <a:pt x="1902" y="7339"/>
                  </a:cubicBezTo>
                  <a:lnTo>
                    <a:pt x="1902" y="5271"/>
                  </a:lnTo>
                  <a:lnTo>
                    <a:pt x="3603" y="5271"/>
                  </a:lnTo>
                  <a:lnTo>
                    <a:pt x="3603" y="7339"/>
                  </a:lnTo>
                  <a:cubicBezTo>
                    <a:pt x="3603" y="7539"/>
                    <a:pt x="3670" y="7706"/>
                    <a:pt x="3670" y="7873"/>
                  </a:cubicBezTo>
                  <a:cubicBezTo>
                    <a:pt x="3670" y="8040"/>
                    <a:pt x="3703" y="8207"/>
                    <a:pt x="3770" y="8340"/>
                  </a:cubicBezTo>
                  <a:cubicBezTo>
                    <a:pt x="3870" y="8473"/>
                    <a:pt x="3937" y="8607"/>
                    <a:pt x="4070" y="8674"/>
                  </a:cubicBezTo>
                  <a:cubicBezTo>
                    <a:pt x="4203" y="8774"/>
                    <a:pt x="4370" y="8807"/>
                    <a:pt x="4570" y="8807"/>
                  </a:cubicBezTo>
                  <a:cubicBezTo>
                    <a:pt x="4771" y="8807"/>
                    <a:pt x="4937" y="8774"/>
                    <a:pt x="5071" y="8674"/>
                  </a:cubicBezTo>
                  <a:cubicBezTo>
                    <a:pt x="5204" y="8607"/>
                    <a:pt x="5271" y="8473"/>
                    <a:pt x="5371" y="8340"/>
                  </a:cubicBezTo>
                  <a:cubicBezTo>
                    <a:pt x="5438" y="8207"/>
                    <a:pt x="5504" y="8040"/>
                    <a:pt x="5504" y="7873"/>
                  </a:cubicBezTo>
                  <a:cubicBezTo>
                    <a:pt x="5538" y="7706"/>
                    <a:pt x="5538" y="7506"/>
                    <a:pt x="5538" y="7339"/>
                  </a:cubicBezTo>
                  <a:lnTo>
                    <a:pt x="5538" y="1468"/>
                  </a:lnTo>
                  <a:cubicBezTo>
                    <a:pt x="5538" y="1268"/>
                    <a:pt x="5504" y="1068"/>
                    <a:pt x="5504" y="935"/>
                  </a:cubicBezTo>
                  <a:cubicBezTo>
                    <a:pt x="5504" y="735"/>
                    <a:pt x="5438" y="601"/>
                    <a:pt x="5371" y="468"/>
                  </a:cubicBezTo>
                  <a:cubicBezTo>
                    <a:pt x="5271" y="334"/>
                    <a:pt x="5204" y="201"/>
                    <a:pt x="5071" y="134"/>
                  </a:cubicBezTo>
                  <a:cubicBezTo>
                    <a:pt x="4937" y="34"/>
                    <a:pt x="4771" y="1"/>
                    <a:pt x="4570" y="1"/>
                  </a:cubicBezTo>
                  <a:cubicBezTo>
                    <a:pt x="4370" y="1"/>
                    <a:pt x="4203" y="34"/>
                    <a:pt x="4070" y="134"/>
                  </a:cubicBezTo>
                  <a:cubicBezTo>
                    <a:pt x="3937" y="201"/>
                    <a:pt x="3870" y="334"/>
                    <a:pt x="3770" y="468"/>
                  </a:cubicBezTo>
                  <a:cubicBezTo>
                    <a:pt x="3703" y="601"/>
                    <a:pt x="3703" y="735"/>
                    <a:pt x="3670" y="935"/>
                  </a:cubicBezTo>
                  <a:cubicBezTo>
                    <a:pt x="3603" y="1101"/>
                    <a:pt x="3603" y="1302"/>
                    <a:pt x="3603" y="1468"/>
                  </a:cubicBezTo>
                  <a:lnTo>
                    <a:pt x="3603" y="3436"/>
                  </a:lnTo>
                  <a:lnTo>
                    <a:pt x="1902" y="3436"/>
                  </a:lnTo>
                  <a:lnTo>
                    <a:pt x="1902" y="1468"/>
                  </a:lnTo>
                  <a:cubicBezTo>
                    <a:pt x="1902" y="1268"/>
                    <a:pt x="1868" y="1068"/>
                    <a:pt x="1868" y="935"/>
                  </a:cubicBezTo>
                  <a:cubicBezTo>
                    <a:pt x="1868" y="735"/>
                    <a:pt x="1835" y="601"/>
                    <a:pt x="1735" y="468"/>
                  </a:cubicBezTo>
                  <a:cubicBezTo>
                    <a:pt x="1668" y="334"/>
                    <a:pt x="1568" y="201"/>
                    <a:pt x="1435" y="134"/>
                  </a:cubicBezTo>
                  <a:cubicBezTo>
                    <a:pt x="1335" y="34"/>
                    <a:pt x="1168"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6"/>
            <p:cNvSpPr/>
            <p:nvPr/>
          </p:nvSpPr>
          <p:spPr>
            <a:xfrm>
              <a:off x="3827900" y="2911700"/>
              <a:ext cx="119275" cy="220550"/>
            </a:xfrm>
            <a:custGeom>
              <a:avLst/>
              <a:gdLst/>
              <a:ahLst/>
              <a:cxnLst/>
              <a:rect l="l" t="t" r="r" b="b"/>
              <a:pathLst>
                <a:path w="4771" h="8822" extrusionOk="0">
                  <a:moveTo>
                    <a:pt x="901" y="0"/>
                  </a:moveTo>
                  <a:cubicBezTo>
                    <a:pt x="668" y="0"/>
                    <a:pt x="501" y="34"/>
                    <a:pt x="368" y="134"/>
                  </a:cubicBezTo>
                  <a:cubicBezTo>
                    <a:pt x="234" y="200"/>
                    <a:pt x="101" y="334"/>
                    <a:pt x="67" y="467"/>
                  </a:cubicBezTo>
                  <a:cubicBezTo>
                    <a:pt x="34" y="601"/>
                    <a:pt x="1" y="767"/>
                    <a:pt x="1" y="934"/>
                  </a:cubicBezTo>
                  <a:lnTo>
                    <a:pt x="1" y="1468"/>
                  </a:lnTo>
                  <a:lnTo>
                    <a:pt x="1" y="7339"/>
                  </a:lnTo>
                  <a:lnTo>
                    <a:pt x="1" y="7906"/>
                  </a:lnTo>
                  <a:cubicBezTo>
                    <a:pt x="1" y="8073"/>
                    <a:pt x="34" y="8239"/>
                    <a:pt x="67" y="8340"/>
                  </a:cubicBezTo>
                  <a:cubicBezTo>
                    <a:pt x="167" y="8473"/>
                    <a:pt x="234" y="8606"/>
                    <a:pt x="368" y="8673"/>
                  </a:cubicBezTo>
                  <a:cubicBezTo>
                    <a:pt x="501" y="8773"/>
                    <a:pt x="668" y="8807"/>
                    <a:pt x="901" y="8807"/>
                  </a:cubicBezTo>
                  <a:lnTo>
                    <a:pt x="3370" y="8807"/>
                  </a:lnTo>
                  <a:cubicBezTo>
                    <a:pt x="3481" y="8807"/>
                    <a:pt x="3592" y="8821"/>
                    <a:pt x="3703" y="8821"/>
                  </a:cubicBezTo>
                  <a:cubicBezTo>
                    <a:pt x="3759" y="8821"/>
                    <a:pt x="3815" y="8818"/>
                    <a:pt x="3870" y="8807"/>
                  </a:cubicBezTo>
                  <a:cubicBezTo>
                    <a:pt x="4037" y="8773"/>
                    <a:pt x="4204" y="8740"/>
                    <a:pt x="4337" y="8673"/>
                  </a:cubicBezTo>
                  <a:cubicBezTo>
                    <a:pt x="4437" y="8640"/>
                    <a:pt x="4571" y="8573"/>
                    <a:pt x="4671" y="8440"/>
                  </a:cubicBezTo>
                  <a:cubicBezTo>
                    <a:pt x="4737" y="8306"/>
                    <a:pt x="4771" y="8139"/>
                    <a:pt x="4771" y="7939"/>
                  </a:cubicBezTo>
                  <a:cubicBezTo>
                    <a:pt x="4771" y="7739"/>
                    <a:pt x="4737" y="7572"/>
                    <a:pt x="4671" y="7439"/>
                  </a:cubicBezTo>
                  <a:cubicBezTo>
                    <a:pt x="4571" y="7305"/>
                    <a:pt x="4437" y="7239"/>
                    <a:pt x="4337" y="7172"/>
                  </a:cubicBezTo>
                  <a:cubicBezTo>
                    <a:pt x="4204" y="7139"/>
                    <a:pt x="4037" y="7105"/>
                    <a:pt x="3870" y="7105"/>
                  </a:cubicBezTo>
                  <a:lnTo>
                    <a:pt x="1869" y="7105"/>
                  </a:lnTo>
                  <a:lnTo>
                    <a:pt x="1869" y="5304"/>
                  </a:lnTo>
                  <a:lnTo>
                    <a:pt x="3136" y="5304"/>
                  </a:lnTo>
                  <a:cubicBezTo>
                    <a:pt x="3336" y="5304"/>
                    <a:pt x="3470" y="5271"/>
                    <a:pt x="3603" y="5237"/>
                  </a:cubicBezTo>
                  <a:cubicBezTo>
                    <a:pt x="3737" y="5171"/>
                    <a:pt x="3870" y="5104"/>
                    <a:pt x="3937" y="4970"/>
                  </a:cubicBezTo>
                  <a:cubicBezTo>
                    <a:pt x="4037" y="4837"/>
                    <a:pt x="4070" y="4670"/>
                    <a:pt x="4070" y="4470"/>
                  </a:cubicBezTo>
                  <a:cubicBezTo>
                    <a:pt x="4070" y="4270"/>
                    <a:pt x="4037" y="4103"/>
                    <a:pt x="3937" y="3970"/>
                  </a:cubicBezTo>
                  <a:cubicBezTo>
                    <a:pt x="3870" y="3836"/>
                    <a:pt x="3737" y="3770"/>
                    <a:pt x="3603" y="3736"/>
                  </a:cubicBezTo>
                  <a:cubicBezTo>
                    <a:pt x="3470" y="3670"/>
                    <a:pt x="3303" y="3636"/>
                    <a:pt x="3136" y="3636"/>
                  </a:cubicBezTo>
                  <a:lnTo>
                    <a:pt x="1869" y="3636"/>
                  </a:lnTo>
                  <a:lnTo>
                    <a:pt x="1869" y="1935"/>
                  </a:lnTo>
                  <a:lnTo>
                    <a:pt x="3370" y="1935"/>
                  </a:lnTo>
                  <a:cubicBezTo>
                    <a:pt x="3481" y="1935"/>
                    <a:pt x="3592" y="1950"/>
                    <a:pt x="3703" y="1950"/>
                  </a:cubicBezTo>
                  <a:cubicBezTo>
                    <a:pt x="3759" y="1950"/>
                    <a:pt x="3815" y="1946"/>
                    <a:pt x="3870" y="1935"/>
                  </a:cubicBezTo>
                  <a:cubicBezTo>
                    <a:pt x="4037" y="1902"/>
                    <a:pt x="4204" y="1835"/>
                    <a:pt x="4337" y="1802"/>
                  </a:cubicBezTo>
                  <a:cubicBezTo>
                    <a:pt x="4437" y="1768"/>
                    <a:pt x="4571" y="1668"/>
                    <a:pt x="4671" y="1568"/>
                  </a:cubicBezTo>
                  <a:cubicBezTo>
                    <a:pt x="4737" y="1435"/>
                    <a:pt x="4771" y="1268"/>
                    <a:pt x="4771" y="1068"/>
                  </a:cubicBezTo>
                  <a:cubicBezTo>
                    <a:pt x="4771" y="834"/>
                    <a:pt x="4737" y="667"/>
                    <a:pt x="4671" y="567"/>
                  </a:cubicBezTo>
                  <a:cubicBezTo>
                    <a:pt x="4571" y="467"/>
                    <a:pt x="4437" y="367"/>
                    <a:pt x="4337" y="300"/>
                  </a:cubicBezTo>
                  <a:cubicBezTo>
                    <a:pt x="4204" y="234"/>
                    <a:pt x="4037" y="167"/>
                    <a:pt x="3870" y="167"/>
                  </a:cubicBezTo>
                  <a:lnTo>
                    <a:pt x="3370" y="167"/>
                  </a:lnTo>
                  <a:lnTo>
                    <a:pt x="3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6"/>
            <p:cNvSpPr/>
            <p:nvPr/>
          </p:nvSpPr>
          <p:spPr>
            <a:xfrm>
              <a:off x="4028050" y="2914200"/>
              <a:ext cx="135950" cy="222675"/>
            </a:xfrm>
            <a:custGeom>
              <a:avLst/>
              <a:gdLst/>
              <a:ahLst/>
              <a:cxnLst/>
              <a:rect l="l" t="t" r="r" b="b"/>
              <a:pathLst>
                <a:path w="5438" h="8907" extrusionOk="0">
                  <a:moveTo>
                    <a:pt x="2769" y="0"/>
                  </a:moveTo>
                  <a:cubicBezTo>
                    <a:pt x="2369" y="0"/>
                    <a:pt x="2002" y="34"/>
                    <a:pt x="1668" y="134"/>
                  </a:cubicBezTo>
                  <a:cubicBezTo>
                    <a:pt x="1335" y="200"/>
                    <a:pt x="1034" y="334"/>
                    <a:pt x="834" y="501"/>
                  </a:cubicBezTo>
                  <a:cubicBezTo>
                    <a:pt x="601" y="667"/>
                    <a:pt x="434" y="901"/>
                    <a:pt x="334" y="1201"/>
                  </a:cubicBezTo>
                  <a:cubicBezTo>
                    <a:pt x="234" y="1501"/>
                    <a:pt x="167" y="1868"/>
                    <a:pt x="167" y="2335"/>
                  </a:cubicBezTo>
                  <a:lnTo>
                    <a:pt x="167" y="2402"/>
                  </a:lnTo>
                  <a:cubicBezTo>
                    <a:pt x="167" y="2669"/>
                    <a:pt x="234" y="2902"/>
                    <a:pt x="334" y="3136"/>
                  </a:cubicBezTo>
                  <a:cubicBezTo>
                    <a:pt x="401" y="3336"/>
                    <a:pt x="534" y="3536"/>
                    <a:pt x="701" y="3703"/>
                  </a:cubicBezTo>
                  <a:cubicBezTo>
                    <a:pt x="868" y="3903"/>
                    <a:pt x="1034" y="4037"/>
                    <a:pt x="1235" y="4203"/>
                  </a:cubicBezTo>
                  <a:cubicBezTo>
                    <a:pt x="1435" y="4337"/>
                    <a:pt x="1668" y="4504"/>
                    <a:pt x="1868" y="4637"/>
                  </a:cubicBezTo>
                  <a:cubicBezTo>
                    <a:pt x="2069" y="4737"/>
                    <a:pt x="2269" y="4904"/>
                    <a:pt x="2502" y="5037"/>
                  </a:cubicBezTo>
                  <a:cubicBezTo>
                    <a:pt x="2702" y="5171"/>
                    <a:pt x="2869" y="5304"/>
                    <a:pt x="3036" y="5471"/>
                  </a:cubicBezTo>
                  <a:cubicBezTo>
                    <a:pt x="3203" y="5638"/>
                    <a:pt x="3336" y="5804"/>
                    <a:pt x="3403" y="5971"/>
                  </a:cubicBezTo>
                  <a:cubicBezTo>
                    <a:pt x="3536" y="6138"/>
                    <a:pt x="3570" y="6338"/>
                    <a:pt x="3570" y="6538"/>
                  </a:cubicBezTo>
                  <a:cubicBezTo>
                    <a:pt x="3570" y="6705"/>
                    <a:pt x="3536" y="6839"/>
                    <a:pt x="3503" y="6972"/>
                  </a:cubicBezTo>
                  <a:cubicBezTo>
                    <a:pt x="3436" y="7072"/>
                    <a:pt x="3403" y="7172"/>
                    <a:pt x="3336" y="7239"/>
                  </a:cubicBezTo>
                  <a:cubicBezTo>
                    <a:pt x="3236" y="7306"/>
                    <a:pt x="3103" y="7339"/>
                    <a:pt x="3036" y="7372"/>
                  </a:cubicBezTo>
                  <a:cubicBezTo>
                    <a:pt x="2936" y="7406"/>
                    <a:pt x="2836" y="7406"/>
                    <a:pt x="2702" y="7406"/>
                  </a:cubicBezTo>
                  <a:cubicBezTo>
                    <a:pt x="2435" y="7406"/>
                    <a:pt x="2235" y="7372"/>
                    <a:pt x="2102" y="7239"/>
                  </a:cubicBezTo>
                  <a:cubicBezTo>
                    <a:pt x="2002" y="7172"/>
                    <a:pt x="1902" y="6972"/>
                    <a:pt x="1902" y="6638"/>
                  </a:cubicBezTo>
                  <a:cubicBezTo>
                    <a:pt x="1902" y="6505"/>
                    <a:pt x="1902" y="6338"/>
                    <a:pt x="1835" y="6238"/>
                  </a:cubicBezTo>
                  <a:lnTo>
                    <a:pt x="1568" y="6005"/>
                  </a:lnTo>
                  <a:cubicBezTo>
                    <a:pt x="1435" y="5905"/>
                    <a:pt x="1368" y="5871"/>
                    <a:pt x="1235" y="5838"/>
                  </a:cubicBezTo>
                  <a:cubicBezTo>
                    <a:pt x="1101" y="5804"/>
                    <a:pt x="1034" y="5804"/>
                    <a:pt x="901" y="5804"/>
                  </a:cubicBezTo>
                  <a:cubicBezTo>
                    <a:pt x="768" y="5804"/>
                    <a:pt x="701" y="5804"/>
                    <a:pt x="567" y="5838"/>
                  </a:cubicBezTo>
                  <a:cubicBezTo>
                    <a:pt x="434" y="5871"/>
                    <a:pt x="367" y="5905"/>
                    <a:pt x="267" y="6005"/>
                  </a:cubicBezTo>
                  <a:cubicBezTo>
                    <a:pt x="201" y="6038"/>
                    <a:pt x="100" y="6138"/>
                    <a:pt x="67" y="6238"/>
                  </a:cubicBezTo>
                  <a:cubicBezTo>
                    <a:pt x="34" y="6338"/>
                    <a:pt x="0" y="6472"/>
                    <a:pt x="0" y="6638"/>
                  </a:cubicBezTo>
                  <a:cubicBezTo>
                    <a:pt x="0" y="6738"/>
                    <a:pt x="0" y="6905"/>
                    <a:pt x="34" y="7072"/>
                  </a:cubicBezTo>
                  <a:cubicBezTo>
                    <a:pt x="67" y="7239"/>
                    <a:pt x="100" y="7406"/>
                    <a:pt x="201" y="7572"/>
                  </a:cubicBezTo>
                  <a:cubicBezTo>
                    <a:pt x="267" y="7739"/>
                    <a:pt x="367" y="7906"/>
                    <a:pt x="501" y="8073"/>
                  </a:cubicBezTo>
                  <a:cubicBezTo>
                    <a:pt x="668" y="8240"/>
                    <a:pt x="768" y="8373"/>
                    <a:pt x="1001" y="8506"/>
                  </a:cubicBezTo>
                  <a:cubicBezTo>
                    <a:pt x="1201" y="8640"/>
                    <a:pt x="1435" y="8707"/>
                    <a:pt x="1702" y="8807"/>
                  </a:cubicBezTo>
                  <a:cubicBezTo>
                    <a:pt x="1935" y="8873"/>
                    <a:pt x="2235" y="8907"/>
                    <a:pt x="2602" y="8907"/>
                  </a:cubicBezTo>
                  <a:lnTo>
                    <a:pt x="2702" y="8907"/>
                  </a:lnTo>
                  <a:cubicBezTo>
                    <a:pt x="2869" y="8907"/>
                    <a:pt x="3069" y="8907"/>
                    <a:pt x="3269" y="8873"/>
                  </a:cubicBezTo>
                  <a:cubicBezTo>
                    <a:pt x="3470" y="8840"/>
                    <a:pt x="3703" y="8807"/>
                    <a:pt x="3903" y="8707"/>
                  </a:cubicBezTo>
                  <a:cubicBezTo>
                    <a:pt x="4103" y="8640"/>
                    <a:pt x="4303" y="8540"/>
                    <a:pt x="4470" y="8406"/>
                  </a:cubicBezTo>
                  <a:cubicBezTo>
                    <a:pt x="4704" y="8306"/>
                    <a:pt x="4871" y="8139"/>
                    <a:pt x="4971" y="7973"/>
                  </a:cubicBezTo>
                  <a:cubicBezTo>
                    <a:pt x="5104" y="7739"/>
                    <a:pt x="5237" y="7539"/>
                    <a:pt x="5304" y="7306"/>
                  </a:cubicBezTo>
                  <a:cubicBezTo>
                    <a:pt x="5404" y="7005"/>
                    <a:pt x="5438" y="6705"/>
                    <a:pt x="5438" y="6372"/>
                  </a:cubicBezTo>
                  <a:lnTo>
                    <a:pt x="5438" y="6338"/>
                  </a:lnTo>
                  <a:cubicBezTo>
                    <a:pt x="5438" y="6038"/>
                    <a:pt x="5371" y="5738"/>
                    <a:pt x="5271" y="5504"/>
                  </a:cubicBezTo>
                  <a:cubicBezTo>
                    <a:pt x="5204" y="5237"/>
                    <a:pt x="5071" y="5037"/>
                    <a:pt x="4904" y="4837"/>
                  </a:cubicBezTo>
                  <a:cubicBezTo>
                    <a:pt x="4737" y="4637"/>
                    <a:pt x="4570" y="4437"/>
                    <a:pt x="4370" y="4303"/>
                  </a:cubicBezTo>
                  <a:cubicBezTo>
                    <a:pt x="4170" y="4170"/>
                    <a:pt x="3937" y="4003"/>
                    <a:pt x="3736" y="3870"/>
                  </a:cubicBezTo>
                  <a:lnTo>
                    <a:pt x="3103" y="3503"/>
                  </a:lnTo>
                  <a:cubicBezTo>
                    <a:pt x="2902" y="3369"/>
                    <a:pt x="2736" y="3236"/>
                    <a:pt x="2569" y="3136"/>
                  </a:cubicBezTo>
                  <a:cubicBezTo>
                    <a:pt x="2402" y="3002"/>
                    <a:pt x="2302" y="2836"/>
                    <a:pt x="2202" y="2702"/>
                  </a:cubicBezTo>
                  <a:cubicBezTo>
                    <a:pt x="2069" y="2569"/>
                    <a:pt x="2035" y="2402"/>
                    <a:pt x="2035" y="2235"/>
                  </a:cubicBezTo>
                  <a:cubicBezTo>
                    <a:pt x="2035" y="2035"/>
                    <a:pt x="2035" y="1868"/>
                    <a:pt x="1935" y="1735"/>
                  </a:cubicBezTo>
                  <a:cubicBezTo>
                    <a:pt x="2002" y="1635"/>
                    <a:pt x="2069" y="1535"/>
                    <a:pt x="2169" y="1501"/>
                  </a:cubicBezTo>
                  <a:cubicBezTo>
                    <a:pt x="2235" y="1468"/>
                    <a:pt x="2335" y="1401"/>
                    <a:pt x="2435" y="1401"/>
                  </a:cubicBezTo>
                  <a:lnTo>
                    <a:pt x="2769" y="1401"/>
                  </a:lnTo>
                  <a:cubicBezTo>
                    <a:pt x="3036" y="1401"/>
                    <a:pt x="3203" y="1501"/>
                    <a:pt x="3336" y="1635"/>
                  </a:cubicBezTo>
                  <a:cubicBezTo>
                    <a:pt x="3436" y="1735"/>
                    <a:pt x="3503" y="2002"/>
                    <a:pt x="3503" y="2335"/>
                  </a:cubicBezTo>
                  <a:cubicBezTo>
                    <a:pt x="3503" y="2402"/>
                    <a:pt x="3503" y="2502"/>
                    <a:pt x="3570" y="2569"/>
                  </a:cubicBezTo>
                  <a:lnTo>
                    <a:pt x="3770" y="2802"/>
                  </a:lnTo>
                  <a:cubicBezTo>
                    <a:pt x="3836" y="2869"/>
                    <a:pt x="3937" y="2902"/>
                    <a:pt x="4037" y="2969"/>
                  </a:cubicBezTo>
                  <a:cubicBezTo>
                    <a:pt x="4103" y="3002"/>
                    <a:pt x="4237" y="3002"/>
                    <a:pt x="4337" y="3002"/>
                  </a:cubicBezTo>
                  <a:cubicBezTo>
                    <a:pt x="4437" y="3002"/>
                    <a:pt x="4570" y="3002"/>
                    <a:pt x="4704" y="2969"/>
                  </a:cubicBezTo>
                  <a:cubicBezTo>
                    <a:pt x="4837" y="2902"/>
                    <a:pt x="4904" y="2869"/>
                    <a:pt x="5004" y="2802"/>
                  </a:cubicBezTo>
                  <a:cubicBezTo>
                    <a:pt x="5071" y="2736"/>
                    <a:pt x="5171" y="2636"/>
                    <a:pt x="5204" y="2535"/>
                  </a:cubicBezTo>
                  <a:cubicBezTo>
                    <a:pt x="5237" y="2469"/>
                    <a:pt x="5271" y="2335"/>
                    <a:pt x="5271" y="2202"/>
                  </a:cubicBezTo>
                  <a:lnTo>
                    <a:pt x="5271" y="1868"/>
                  </a:lnTo>
                  <a:cubicBezTo>
                    <a:pt x="5271" y="1702"/>
                    <a:pt x="5237" y="1568"/>
                    <a:pt x="5204" y="1401"/>
                  </a:cubicBezTo>
                  <a:cubicBezTo>
                    <a:pt x="5171" y="1235"/>
                    <a:pt x="5071" y="1068"/>
                    <a:pt x="5004" y="901"/>
                  </a:cubicBezTo>
                  <a:cubicBezTo>
                    <a:pt x="4904" y="734"/>
                    <a:pt x="4737" y="567"/>
                    <a:pt x="4570" y="467"/>
                  </a:cubicBezTo>
                  <a:cubicBezTo>
                    <a:pt x="4404" y="334"/>
                    <a:pt x="4170" y="200"/>
                    <a:pt x="3903" y="134"/>
                  </a:cubicBezTo>
                  <a:cubicBezTo>
                    <a:pt x="3670" y="34"/>
                    <a:pt x="3336" y="0"/>
                    <a:pt x="2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6"/>
            <p:cNvSpPr/>
            <p:nvPr/>
          </p:nvSpPr>
          <p:spPr>
            <a:xfrm>
              <a:off x="4197325" y="2915025"/>
              <a:ext cx="147650" cy="221850"/>
            </a:xfrm>
            <a:custGeom>
              <a:avLst/>
              <a:gdLst/>
              <a:ahLst/>
              <a:cxnLst/>
              <a:rect l="l" t="t" r="r" b="b"/>
              <a:pathLst>
                <a:path w="5906" h="8874" extrusionOk="0">
                  <a:moveTo>
                    <a:pt x="1068" y="1"/>
                  </a:moveTo>
                  <a:cubicBezTo>
                    <a:pt x="801" y="1"/>
                    <a:pt x="601" y="34"/>
                    <a:pt x="468" y="134"/>
                  </a:cubicBezTo>
                  <a:cubicBezTo>
                    <a:pt x="334" y="201"/>
                    <a:pt x="268" y="334"/>
                    <a:pt x="168" y="468"/>
                  </a:cubicBezTo>
                  <a:cubicBezTo>
                    <a:pt x="134" y="601"/>
                    <a:pt x="68" y="768"/>
                    <a:pt x="68" y="935"/>
                  </a:cubicBezTo>
                  <a:cubicBezTo>
                    <a:pt x="1" y="1101"/>
                    <a:pt x="1" y="1302"/>
                    <a:pt x="1" y="1468"/>
                  </a:cubicBezTo>
                  <a:lnTo>
                    <a:pt x="134" y="1468"/>
                  </a:lnTo>
                  <a:lnTo>
                    <a:pt x="134" y="6272"/>
                  </a:lnTo>
                  <a:cubicBezTo>
                    <a:pt x="134" y="6672"/>
                    <a:pt x="234" y="7039"/>
                    <a:pt x="334" y="7373"/>
                  </a:cubicBezTo>
                  <a:cubicBezTo>
                    <a:pt x="468" y="7706"/>
                    <a:pt x="668" y="8006"/>
                    <a:pt x="935" y="8207"/>
                  </a:cubicBezTo>
                  <a:cubicBezTo>
                    <a:pt x="1168" y="8440"/>
                    <a:pt x="1469" y="8573"/>
                    <a:pt x="1836" y="8707"/>
                  </a:cubicBezTo>
                  <a:cubicBezTo>
                    <a:pt x="2169" y="8840"/>
                    <a:pt x="2603" y="8874"/>
                    <a:pt x="3003" y="8874"/>
                  </a:cubicBezTo>
                  <a:cubicBezTo>
                    <a:pt x="3437" y="8874"/>
                    <a:pt x="3804" y="8840"/>
                    <a:pt x="4171" y="8707"/>
                  </a:cubicBezTo>
                  <a:cubicBezTo>
                    <a:pt x="4504" y="8573"/>
                    <a:pt x="4838" y="8440"/>
                    <a:pt x="5105" y="8207"/>
                  </a:cubicBezTo>
                  <a:cubicBezTo>
                    <a:pt x="5338" y="7973"/>
                    <a:pt x="5572" y="7673"/>
                    <a:pt x="5672" y="7373"/>
                  </a:cubicBezTo>
                  <a:cubicBezTo>
                    <a:pt x="5805" y="7106"/>
                    <a:pt x="5905" y="6672"/>
                    <a:pt x="5905" y="6272"/>
                  </a:cubicBezTo>
                  <a:lnTo>
                    <a:pt x="5905" y="1468"/>
                  </a:lnTo>
                  <a:cubicBezTo>
                    <a:pt x="5905" y="1268"/>
                    <a:pt x="5838" y="1068"/>
                    <a:pt x="5838" y="935"/>
                  </a:cubicBezTo>
                  <a:cubicBezTo>
                    <a:pt x="5838" y="735"/>
                    <a:pt x="5805" y="601"/>
                    <a:pt x="5738" y="468"/>
                  </a:cubicBezTo>
                  <a:cubicBezTo>
                    <a:pt x="5672" y="334"/>
                    <a:pt x="5572" y="201"/>
                    <a:pt x="5438" y="134"/>
                  </a:cubicBezTo>
                  <a:cubicBezTo>
                    <a:pt x="5271" y="34"/>
                    <a:pt x="5105" y="1"/>
                    <a:pt x="4838" y="1"/>
                  </a:cubicBezTo>
                  <a:cubicBezTo>
                    <a:pt x="4604" y="1"/>
                    <a:pt x="4404" y="34"/>
                    <a:pt x="4271" y="134"/>
                  </a:cubicBezTo>
                  <a:cubicBezTo>
                    <a:pt x="4137" y="201"/>
                    <a:pt x="4070" y="334"/>
                    <a:pt x="3970" y="468"/>
                  </a:cubicBezTo>
                  <a:cubicBezTo>
                    <a:pt x="3904" y="601"/>
                    <a:pt x="3837" y="768"/>
                    <a:pt x="3837" y="935"/>
                  </a:cubicBezTo>
                  <a:cubicBezTo>
                    <a:pt x="3804" y="1101"/>
                    <a:pt x="3804" y="1302"/>
                    <a:pt x="3804" y="1468"/>
                  </a:cubicBezTo>
                  <a:lnTo>
                    <a:pt x="3804" y="6439"/>
                  </a:lnTo>
                  <a:cubicBezTo>
                    <a:pt x="3770" y="6639"/>
                    <a:pt x="3770" y="6806"/>
                    <a:pt x="3670" y="6906"/>
                  </a:cubicBezTo>
                  <a:cubicBezTo>
                    <a:pt x="3670" y="6972"/>
                    <a:pt x="3637" y="7039"/>
                    <a:pt x="3603" y="7072"/>
                  </a:cubicBezTo>
                  <a:cubicBezTo>
                    <a:pt x="3570" y="7172"/>
                    <a:pt x="3470" y="7206"/>
                    <a:pt x="3437" y="7239"/>
                  </a:cubicBezTo>
                  <a:cubicBezTo>
                    <a:pt x="3403" y="7306"/>
                    <a:pt x="3270" y="7339"/>
                    <a:pt x="3237" y="7373"/>
                  </a:cubicBezTo>
                  <a:cubicBezTo>
                    <a:pt x="3170" y="7406"/>
                    <a:pt x="3070" y="7406"/>
                    <a:pt x="2970" y="7406"/>
                  </a:cubicBezTo>
                  <a:cubicBezTo>
                    <a:pt x="2870" y="7406"/>
                    <a:pt x="2803" y="7406"/>
                    <a:pt x="2736" y="7373"/>
                  </a:cubicBezTo>
                  <a:cubicBezTo>
                    <a:pt x="2636" y="7339"/>
                    <a:pt x="2569" y="7306"/>
                    <a:pt x="2503" y="7239"/>
                  </a:cubicBezTo>
                  <a:cubicBezTo>
                    <a:pt x="2436" y="7206"/>
                    <a:pt x="2403" y="7139"/>
                    <a:pt x="2336" y="7072"/>
                  </a:cubicBezTo>
                  <a:cubicBezTo>
                    <a:pt x="2303" y="7039"/>
                    <a:pt x="2303" y="7006"/>
                    <a:pt x="2269" y="6906"/>
                  </a:cubicBezTo>
                  <a:cubicBezTo>
                    <a:pt x="2169" y="6772"/>
                    <a:pt x="2136" y="6572"/>
                    <a:pt x="2136" y="6439"/>
                  </a:cubicBezTo>
                  <a:lnTo>
                    <a:pt x="2136" y="1468"/>
                  </a:lnTo>
                  <a:cubicBezTo>
                    <a:pt x="2136" y="1268"/>
                    <a:pt x="2102" y="1068"/>
                    <a:pt x="2102" y="935"/>
                  </a:cubicBezTo>
                  <a:cubicBezTo>
                    <a:pt x="2102" y="735"/>
                    <a:pt x="2036" y="601"/>
                    <a:pt x="1969" y="468"/>
                  </a:cubicBezTo>
                  <a:cubicBezTo>
                    <a:pt x="1902" y="334"/>
                    <a:pt x="1769" y="201"/>
                    <a:pt x="1635" y="134"/>
                  </a:cubicBezTo>
                  <a:cubicBezTo>
                    <a:pt x="1469" y="34"/>
                    <a:pt x="1302"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6"/>
            <p:cNvSpPr/>
            <p:nvPr/>
          </p:nvSpPr>
          <p:spPr>
            <a:xfrm>
              <a:off x="4385800" y="2915875"/>
              <a:ext cx="172650" cy="220175"/>
            </a:xfrm>
            <a:custGeom>
              <a:avLst/>
              <a:gdLst/>
              <a:ahLst/>
              <a:cxnLst/>
              <a:rect l="l" t="t" r="r" b="b"/>
              <a:pathLst>
                <a:path w="6906" h="8807" extrusionOk="0">
                  <a:moveTo>
                    <a:pt x="935" y="0"/>
                  </a:moveTo>
                  <a:cubicBezTo>
                    <a:pt x="668" y="0"/>
                    <a:pt x="501" y="67"/>
                    <a:pt x="401" y="133"/>
                  </a:cubicBezTo>
                  <a:cubicBezTo>
                    <a:pt x="267" y="200"/>
                    <a:pt x="134" y="334"/>
                    <a:pt x="101" y="467"/>
                  </a:cubicBezTo>
                  <a:cubicBezTo>
                    <a:pt x="67" y="600"/>
                    <a:pt x="1" y="767"/>
                    <a:pt x="1" y="934"/>
                  </a:cubicBezTo>
                  <a:lnTo>
                    <a:pt x="1" y="1468"/>
                  </a:lnTo>
                  <a:lnTo>
                    <a:pt x="1" y="7839"/>
                  </a:lnTo>
                  <a:cubicBezTo>
                    <a:pt x="1" y="7972"/>
                    <a:pt x="67" y="8106"/>
                    <a:pt x="67" y="8239"/>
                  </a:cubicBezTo>
                  <a:cubicBezTo>
                    <a:pt x="101" y="8306"/>
                    <a:pt x="101" y="8439"/>
                    <a:pt x="167" y="8506"/>
                  </a:cubicBezTo>
                  <a:cubicBezTo>
                    <a:pt x="267" y="8606"/>
                    <a:pt x="334" y="8673"/>
                    <a:pt x="468" y="8740"/>
                  </a:cubicBezTo>
                  <a:cubicBezTo>
                    <a:pt x="601" y="8773"/>
                    <a:pt x="768" y="8806"/>
                    <a:pt x="968" y="8806"/>
                  </a:cubicBezTo>
                  <a:cubicBezTo>
                    <a:pt x="1168" y="8806"/>
                    <a:pt x="1302" y="8773"/>
                    <a:pt x="1435" y="8740"/>
                  </a:cubicBezTo>
                  <a:cubicBezTo>
                    <a:pt x="1568" y="8673"/>
                    <a:pt x="1635" y="8606"/>
                    <a:pt x="1668" y="8506"/>
                  </a:cubicBezTo>
                  <a:cubicBezTo>
                    <a:pt x="1769" y="8439"/>
                    <a:pt x="1802" y="8339"/>
                    <a:pt x="1802" y="8239"/>
                  </a:cubicBezTo>
                  <a:cubicBezTo>
                    <a:pt x="1869" y="8106"/>
                    <a:pt x="1869" y="7972"/>
                    <a:pt x="1869" y="7839"/>
                  </a:cubicBezTo>
                  <a:lnTo>
                    <a:pt x="1869" y="2635"/>
                  </a:lnTo>
                  <a:lnTo>
                    <a:pt x="2102" y="2635"/>
                  </a:lnTo>
                  <a:lnTo>
                    <a:pt x="3970" y="7772"/>
                  </a:lnTo>
                  <a:cubicBezTo>
                    <a:pt x="4037" y="7839"/>
                    <a:pt x="4070" y="7939"/>
                    <a:pt x="4104" y="8072"/>
                  </a:cubicBezTo>
                  <a:cubicBezTo>
                    <a:pt x="4137" y="8173"/>
                    <a:pt x="4237" y="8273"/>
                    <a:pt x="4304" y="8406"/>
                  </a:cubicBezTo>
                  <a:cubicBezTo>
                    <a:pt x="4404" y="8506"/>
                    <a:pt x="4537" y="8606"/>
                    <a:pt x="4637" y="8673"/>
                  </a:cubicBezTo>
                  <a:cubicBezTo>
                    <a:pt x="4771" y="8773"/>
                    <a:pt x="4937" y="8806"/>
                    <a:pt x="5138" y="8806"/>
                  </a:cubicBezTo>
                  <a:lnTo>
                    <a:pt x="5972" y="8806"/>
                  </a:lnTo>
                  <a:cubicBezTo>
                    <a:pt x="6238" y="8806"/>
                    <a:pt x="6405" y="8773"/>
                    <a:pt x="6539" y="8673"/>
                  </a:cubicBezTo>
                  <a:cubicBezTo>
                    <a:pt x="6639" y="8606"/>
                    <a:pt x="6772" y="8473"/>
                    <a:pt x="6805" y="8339"/>
                  </a:cubicBezTo>
                  <a:cubicBezTo>
                    <a:pt x="6872" y="8239"/>
                    <a:pt x="6906" y="8072"/>
                    <a:pt x="6906" y="7906"/>
                  </a:cubicBezTo>
                  <a:lnTo>
                    <a:pt x="6906" y="7339"/>
                  </a:lnTo>
                  <a:lnTo>
                    <a:pt x="6906" y="967"/>
                  </a:lnTo>
                  <a:cubicBezTo>
                    <a:pt x="6906" y="834"/>
                    <a:pt x="6906" y="667"/>
                    <a:pt x="6872" y="600"/>
                  </a:cubicBezTo>
                  <a:cubicBezTo>
                    <a:pt x="6805" y="500"/>
                    <a:pt x="6805" y="400"/>
                    <a:pt x="6739" y="300"/>
                  </a:cubicBezTo>
                  <a:cubicBezTo>
                    <a:pt x="6639" y="234"/>
                    <a:pt x="6572" y="133"/>
                    <a:pt x="6439" y="100"/>
                  </a:cubicBezTo>
                  <a:cubicBezTo>
                    <a:pt x="6305" y="67"/>
                    <a:pt x="6138" y="0"/>
                    <a:pt x="5938" y="0"/>
                  </a:cubicBezTo>
                  <a:cubicBezTo>
                    <a:pt x="5738" y="0"/>
                    <a:pt x="5605" y="67"/>
                    <a:pt x="5471" y="100"/>
                  </a:cubicBezTo>
                  <a:cubicBezTo>
                    <a:pt x="5371" y="133"/>
                    <a:pt x="5271" y="234"/>
                    <a:pt x="5238" y="300"/>
                  </a:cubicBezTo>
                  <a:cubicBezTo>
                    <a:pt x="5138" y="400"/>
                    <a:pt x="5138" y="467"/>
                    <a:pt x="5104" y="600"/>
                  </a:cubicBezTo>
                  <a:cubicBezTo>
                    <a:pt x="5071" y="701"/>
                    <a:pt x="5071" y="834"/>
                    <a:pt x="5071" y="967"/>
                  </a:cubicBezTo>
                  <a:lnTo>
                    <a:pt x="5071" y="6171"/>
                  </a:lnTo>
                  <a:lnTo>
                    <a:pt x="4904" y="6171"/>
                  </a:lnTo>
                  <a:lnTo>
                    <a:pt x="2803" y="767"/>
                  </a:lnTo>
                  <a:cubicBezTo>
                    <a:pt x="2769" y="634"/>
                    <a:pt x="2669" y="500"/>
                    <a:pt x="2602" y="400"/>
                  </a:cubicBezTo>
                  <a:cubicBezTo>
                    <a:pt x="2502" y="300"/>
                    <a:pt x="2402" y="200"/>
                    <a:pt x="2269" y="133"/>
                  </a:cubicBezTo>
                  <a:cubicBezTo>
                    <a:pt x="2135" y="67"/>
                    <a:pt x="1969" y="0"/>
                    <a:pt x="1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36"/>
          <p:cNvSpPr txBox="1">
            <a:spLocks noGrp="1"/>
          </p:cNvSpPr>
          <p:nvPr>
            <p:ph type="title"/>
          </p:nvPr>
        </p:nvSpPr>
        <p:spPr>
          <a:xfrm>
            <a:off x="720000" y="442676"/>
            <a:ext cx="6738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ABSTRACT</a:t>
            </a:r>
            <a:endParaRPr dirty="0">
              <a:solidFill>
                <a:schemeClr val="accent3"/>
              </a:solidFill>
            </a:endParaRPr>
          </a:p>
        </p:txBody>
      </p:sp>
      <p:sp>
        <p:nvSpPr>
          <p:cNvPr id="1534" name="Google Shape;1534;p36"/>
          <p:cNvSpPr txBox="1">
            <a:spLocks noGrp="1"/>
          </p:cNvSpPr>
          <p:nvPr>
            <p:ph type="body" idx="1"/>
          </p:nvPr>
        </p:nvSpPr>
        <p:spPr>
          <a:xfrm>
            <a:off x="720000" y="1185500"/>
            <a:ext cx="7704000" cy="33684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ü"/>
            </a:pPr>
            <a:r>
              <a:rPr lang="en-US" sz="1600" dirty="0"/>
              <a:t>Our website acts as a means of providing a wide range of services suitable for individuals seeking relaxing, comfortable and memorable experiences in their desired or chosen </a:t>
            </a:r>
            <a:r>
              <a:rPr lang="en-US" sz="1600" dirty="0" smtClean="0"/>
              <a:t>location</a:t>
            </a:r>
          </a:p>
          <a:p>
            <a:pPr marL="285750" indent="-285750">
              <a:buFont typeface="Wingdings" panose="05000000000000000000" pitchFamily="2" charset="2"/>
              <a:buChar char="ü"/>
            </a:pPr>
            <a:r>
              <a:rPr lang="en-US" sz="1600" dirty="0"/>
              <a:t>Usually, a local guide is required to get a hands-on experience on your trip, but the website we have designed can help bridge the gap between the tourists and the location that they wish to travel and assist them in choosing the ideal travel destination</a:t>
            </a:r>
            <a:endParaRPr lang="en-US" sz="1600" dirty="0"/>
          </a:p>
          <a:p>
            <a:pPr marL="285750" indent="-285750">
              <a:buFont typeface="Wingdings" panose="05000000000000000000" pitchFamily="2" charset="2"/>
              <a:buChar char="ü"/>
            </a:pPr>
            <a:r>
              <a:rPr lang="en-US" sz="1600" dirty="0"/>
              <a:t>Our website is designed in a manner that would attract the users and ensure that they are given a complete insight required to plan out a trip to the destinations within the circumference of Karnataka. </a:t>
            </a:r>
            <a:endParaRPr lang="en-US" sz="1600" dirty="0" smtClean="0"/>
          </a:p>
          <a:p>
            <a:pPr marL="285750" indent="-285750">
              <a:buFont typeface="Wingdings" panose="05000000000000000000" pitchFamily="2" charset="2"/>
              <a:buChar char="ü"/>
            </a:pPr>
            <a:r>
              <a:rPr lang="en-US" sz="1600" dirty="0" smtClean="0"/>
              <a:t>The </a:t>
            </a:r>
            <a:r>
              <a:rPr lang="en-US" sz="1600" dirty="0"/>
              <a:t>design of our website is structured in a way that would keep its customers engaged and would definitely attract them into exploring all the aspects of our website completely.</a:t>
            </a:r>
            <a:endParaRPr lang="en-IN" sz="1600" dirty="0"/>
          </a:p>
        </p:txBody>
      </p:sp>
      <p:sp>
        <p:nvSpPr>
          <p:cNvPr id="1535" name="Google Shape;1535;p36"/>
          <p:cNvSpPr/>
          <p:nvPr/>
        </p:nvSpPr>
        <p:spPr>
          <a:xfrm>
            <a:off x="6937600" y="-19350"/>
            <a:ext cx="2103850" cy="3020275"/>
          </a:xfrm>
          <a:custGeom>
            <a:avLst/>
            <a:gdLst/>
            <a:ahLst/>
            <a:cxnLst/>
            <a:rect l="l" t="t" r="r" b="b"/>
            <a:pathLst>
              <a:path w="84154" h="120811" extrusionOk="0">
                <a:moveTo>
                  <a:pt x="0" y="0"/>
                </a:moveTo>
                <a:cubicBezTo>
                  <a:pt x="1870" y="14970"/>
                  <a:pt x="23133" y="23610"/>
                  <a:pt x="38205" y="24265"/>
                </a:cubicBezTo>
                <a:cubicBezTo>
                  <a:pt x="42943" y="24471"/>
                  <a:pt x="49792" y="25542"/>
                  <a:pt x="52145" y="21425"/>
                </a:cubicBezTo>
                <a:cubicBezTo>
                  <a:pt x="54018" y="18148"/>
                  <a:pt x="45119" y="14947"/>
                  <a:pt x="41819" y="16779"/>
                </a:cubicBezTo>
                <a:cubicBezTo>
                  <a:pt x="37750" y="19038"/>
                  <a:pt x="38964" y="26556"/>
                  <a:pt x="41045" y="30719"/>
                </a:cubicBezTo>
                <a:cubicBezTo>
                  <a:pt x="46074" y="40778"/>
                  <a:pt x="62576" y="39826"/>
                  <a:pt x="69698" y="48530"/>
                </a:cubicBezTo>
                <a:cubicBezTo>
                  <a:pt x="74422" y="54303"/>
                  <a:pt x="77206" y="62572"/>
                  <a:pt x="76152" y="69956"/>
                </a:cubicBezTo>
                <a:cubicBezTo>
                  <a:pt x="75068" y="77551"/>
                  <a:pt x="67811" y="83484"/>
                  <a:pt x="67117" y="91124"/>
                </a:cubicBezTo>
                <a:cubicBezTo>
                  <a:pt x="66085" y="102487"/>
                  <a:pt x="73088" y="118034"/>
                  <a:pt x="84154" y="120811"/>
                </a:cubicBezTo>
              </a:path>
            </a:pathLst>
          </a:custGeom>
          <a:noFill/>
          <a:ln w="19050" cap="flat" cmpd="sng">
            <a:solidFill>
              <a:schemeClr val="accent6"/>
            </a:solidFill>
            <a:prstDash val="dot"/>
            <a:round/>
            <a:headEnd type="none" w="med" len="med"/>
            <a:tailEnd type="none" w="med" len="med"/>
          </a:ln>
        </p:spPr>
      </p:sp>
      <p:grpSp>
        <p:nvGrpSpPr>
          <p:cNvPr id="1536" name="Google Shape;1536;p36"/>
          <p:cNvGrpSpPr/>
          <p:nvPr/>
        </p:nvGrpSpPr>
        <p:grpSpPr>
          <a:xfrm>
            <a:off x="7328661" y="33884"/>
            <a:ext cx="1247634" cy="983783"/>
            <a:chOff x="3370900" y="2040225"/>
            <a:chExt cx="1451075" cy="1144200"/>
          </a:xfrm>
        </p:grpSpPr>
        <p:sp>
          <p:nvSpPr>
            <p:cNvPr id="1537" name="Google Shape;1537;p36"/>
            <p:cNvSpPr/>
            <p:nvPr/>
          </p:nvSpPr>
          <p:spPr>
            <a:xfrm>
              <a:off x="3370900" y="2040225"/>
              <a:ext cx="1376025" cy="1144200"/>
            </a:xfrm>
            <a:custGeom>
              <a:avLst/>
              <a:gdLst/>
              <a:ahLst/>
              <a:cxnLst/>
              <a:rect l="l" t="t" r="r" b="b"/>
              <a:pathLst>
                <a:path w="55041" h="45768" extrusionOk="0">
                  <a:moveTo>
                    <a:pt x="54840" y="27087"/>
                  </a:moveTo>
                  <a:cubicBezTo>
                    <a:pt x="54673" y="25119"/>
                    <a:pt x="53372" y="23685"/>
                    <a:pt x="51705" y="22817"/>
                  </a:cubicBezTo>
                  <a:cubicBezTo>
                    <a:pt x="49903" y="21850"/>
                    <a:pt x="47702" y="21516"/>
                    <a:pt x="45600" y="21416"/>
                  </a:cubicBezTo>
                  <a:cubicBezTo>
                    <a:pt x="45567" y="20749"/>
                    <a:pt x="45567" y="20115"/>
                    <a:pt x="45567" y="19448"/>
                  </a:cubicBezTo>
                  <a:cubicBezTo>
                    <a:pt x="45567" y="19181"/>
                    <a:pt x="45533" y="18981"/>
                    <a:pt x="45433" y="18781"/>
                  </a:cubicBezTo>
                  <a:cubicBezTo>
                    <a:pt x="45333" y="12843"/>
                    <a:pt x="43565" y="7440"/>
                    <a:pt x="37928" y="4171"/>
                  </a:cubicBezTo>
                  <a:cubicBezTo>
                    <a:pt x="33325" y="1502"/>
                    <a:pt x="27020" y="1"/>
                    <a:pt x="22017" y="2636"/>
                  </a:cubicBezTo>
                  <a:cubicBezTo>
                    <a:pt x="20082" y="3670"/>
                    <a:pt x="18081" y="5505"/>
                    <a:pt x="16546" y="7006"/>
                  </a:cubicBezTo>
                  <a:lnTo>
                    <a:pt x="14178" y="9408"/>
                  </a:lnTo>
                  <a:cubicBezTo>
                    <a:pt x="11042" y="7740"/>
                    <a:pt x="7506" y="6506"/>
                    <a:pt x="4704" y="7606"/>
                  </a:cubicBezTo>
                  <a:cubicBezTo>
                    <a:pt x="1802" y="8741"/>
                    <a:pt x="201" y="10642"/>
                    <a:pt x="1" y="13844"/>
                  </a:cubicBezTo>
                  <a:cubicBezTo>
                    <a:pt x="1" y="14011"/>
                    <a:pt x="1" y="14244"/>
                    <a:pt x="34" y="14411"/>
                  </a:cubicBezTo>
                  <a:cubicBezTo>
                    <a:pt x="34" y="15746"/>
                    <a:pt x="468" y="17113"/>
                    <a:pt x="1068" y="18314"/>
                  </a:cubicBezTo>
                  <a:cubicBezTo>
                    <a:pt x="2636" y="21316"/>
                    <a:pt x="5838" y="23351"/>
                    <a:pt x="9374" y="24685"/>
                  </a:cubicBezTo>
                  <a:lnTo>
                    <a:pt x="9308" y="24685"/>
                  </a:lnTo>
                  <a:cubicBezTo>
                    <a:pt x="8907" y="24685"/>
                    <a:pt x="8540" y="24785"/>
                    <a:pt x="8173" y="24919"/>
                  </a:cubicBezTo>
                  <a:cubicBezTo>
                    <a:pt x="7873" y="24785"/>
                    <a:pt x="7573" y="24752"/>
                    <a:pt x="7306" y="24685"/>
                  </a:cubicBezTo>
                  <a:lnTo>
                    <a:pt x="6806" y="24685"/>
                  </a:lnTo>
                  <a:lnTo>
                    <a:pt x="5171" y="24685"/>
                  </a:lnTo>
                  <a:cubicBezTo>
                    <a:pt x="4638" y="24685"/>
                    <a:pt x="4137" y="24819"/>
                    <a:pt x="3670" y="25119"/>
                  </a:cubicBezTo>
                  <a:cubicBezTo>
                    <a:pt x="3270" y="25419"/>
                    <a:pt x="2936" y="25786"/>
                    <a:pt x="2703" y="26253"/>
                  </a:cubicBezTo>
                  <a:cubicBezTo>
                    <a:pt x="2569" y="26587"/>
                    <a:pt x="2503" y="26920"/>
                    <a:pt x="2469" y="27254"/>
                  </a:cubicBezTo>
                  <a:lnTo>
                    <a:pt x="2469" y="27687"/>
                  </a:lnTo>
                  <a:lnTo>
                    <a:pt x="2469" y="31590"/>
                  </a:lnTo>
                  <a:lnTo>
                    <a:pt x="2469" y="32024"/>
                  </a:lnTo>
                  <a:cubicBezTo>
                    <a:pt x="2503" y="32357"/>
                    <a:pt x="2536" y="32691"/>
                    <a:pt x="2703" y="33025"/>
                  </a:cubicBezTo>
                  <a:cubicBezTo>
                    <a:pt x="2770" y="33158"/>
                    <a:pt x="2836" y="33258"/>
                    <a:pt x="2870" y="33358"/>
                  </a:cubicBezTo>
                  <a:cubicBezTo>
                    <a:pt x="2670" y="33525"/>
                    <a:pt x="2503" y="33692"/>
                    <a:pt x="2336" y="33925"/>
                  </a:cubicBezTo>
                  <a:cubicBezTo>
                    <a:pt x="1969" y="34426"/>
                    <a:pt x="1802" y="35026"/>
                    <a:pt x="1802" y="35626"/>
                  </a:cubicBezTo>
                  <a:cubicBezTo>
                    <a:pt x="1802" y="36260"/>
                    <a:pt x="1969" y="36827"/>
                    <a:pt x="2336" y="37328"/>
                  </a:cubicBezTo>
                  <a:cubicBezTo>
                    <a:pt x="2636" y="37761"/>
                    <a:pt x="3036" y="38095"/>
                    <a:pt x="3537" y="38295"/>
                  </a:cubicBezTo>
                  <a:lnTo>
                    <a:pt x="3937" y="38428"/>
                  </a:lnTo>
                  <a:lnTo>
                    <a:pt x="3937" y="42164"/>
                  </a:lnTo>
                  <a:lnTo>
                    <a:pt x="3937" y="42832"/>
                  </a:lnTo>
                  <a:cubicBezTo>
                    <a:pt x="3970" y="43265"/>
                    <a:pt x="4037" y="43632"/>
                    <a:pt x="4204" y="43999"/>
                  </a:cubicBezTo>
                  <a:cubicBezTo>
                    <a:pt x="4437" y="44499"/>
                    <a:pt x="4804" y="44966"/>
                    <a:pt x="5305" y="45267"/>
                  </a:cubicBezTo>
                  <a:cubicBezTo>
                    <a:pt x="5805" y="45600"/>
                    <a:pt x="6372" y="45700"/>
                    <a:pt x="6973" y="45700"/>
                  </a:cubicBezTo>
                  <a:cubicBezTo>
                    <a:pt x="7540" y="45700"/>
                    <a:pt x="8140" y="45600"/>
                    <a:pt x="8640" y="45267"/>
                  </a:cubicBezTo>
                  <a:cubicBezTo>
                    <a:pt x="8974" y="45033"/>
                    <a:pt x="9241" y="44766"/>
                    <a:pt x="9508" y="44433"/>
                  </a:cubicBezTo>
                  <a:cubicBezTo>
                    <a:pt x="9708" y="44766"/>
                    <a:pt x="10008" y="45033"/>
                    <a:pt x="10342" y="45267"/>
                  </a:cubicBezTo>
                  <a:cubicBezTo>
                    <a:pt x="10842" y="45600"/>
                    <a:pt x="11409" y="45700"/>
                    <a:pt x="12010" y="45700"/>
                  </a:cubicBezTo>
                  <a:cubicBezTo>
                    <a:pt x="12577" y="45700"/>
                    <a:pt x="13177" y="45600"/>
                    <a:pt x="13677" y="45267"/>
                  </a:cubicBezTo>
                  <a:cubicBezTo>
                    <a:pt x="13744" y="45200"/>
                    <a:pt x="13811" y="45167"/>
                    <a:pt x="13878" y="45133"/>
                  </a:cubicBezTo>
                  <a:cubicBezTo>
                    <a:pt x="13911" y="45167"/>
                    <a:pt x="14011" y="45200"/>
                    <a:pt x="14078" y="45267"/>
                  </a:cubicBezTo>
                  <a:cubicBezTo>
                    <a:pt x="14578" y="45600"/>
                    <a:pt x="15178" y="45700"/>
                    <a:pt x="15746" y="45700"/>
                  </a:cubicBezTo>
                  <a:cubicBezTo>
                    <a:pt x="16346" y="45700"/>
                    <a:pt x="16946" y="45600"/>
                    <a:pt x="17413" y="45267"/>
                  </a:cubicBezTo>
                  <a:cubicBezTo>
                    <a:pt x="17513" y="45200"/>
                    <a:pt x="17547" y="45167"/>
                    <a:pt x="17647" y="45133"/>
                  </a:cubicBezTo>
                  <a:cubicBezTo>
                    <a:pt x="17680" y="45167"/>
                    <a:pt x="17780" y="45200"/>
                    <a:pt x="17814" y="45267"/>
                  </a:cubicBezTo>
                  <a:cubicBezTo>
                    <a:pt x="18314" y="45600"/>
                    <a:pt x="18881" y="45700"/>
                    <a:pt x="19515" y="45700"/>
                  </a:cubicBezTo>
                  <a:lnTo>
                    <a:pt x="22017" y="45700"/>
                  </a:lnTo>
                  <a:cubicBezTo>
                    <a:pt x="22217" y="45700"/>
                    <a:pt x="22484" y="45700"/>
                    <a:pt x="22684" y="45667"/>
                  </a:cubicBezTo>
                  <a:cubicBezTo>
                    <a:pt x="23051" y="45634"/>
                    <a:pt x="23484" y="45534"/>
                    <a:pt x="23818" y="45433"/>
                  </a:cubicBezTo>
                  <a:cubicBezTo>
                    <a:pt x="24318" y="45200"/>
                    <a:pt x="24719" y="44866"/>
                    <a:pt x="25019" y="44466"/>
                  </a:cubicBezTo>
                  <a:cubicBezTo>
                    <a:pt x="25186" y="44266"/>
                    <a:pt x="25319" y="43999"/>
                    <a:pt x="25386" y="43699"/>
                  </a:cubicBezTo>
                  <a:cubicBezTo>
                    <a:pt x="25486" y="43866"/>
                    <a:pt x="25586" y="44032"/>
                    <a:pt x="25719" y="44166"/>
                  </a:cubicBezTo>
                  <a:cubicBezTo>
                    <a:pt x="26020" y="44499"/>
                    <a:pt x="26353" y="44800"/>
                    <a:pt x="26720" y="45033"/>
                  </a:cubicBezTo>
                  <a:cubicBezTo>
                    <a:pt x="27087" y="45300"/>
                    <a:pt x="27554" y="45467"/>
                    <a:pt x="28021" y="45600"/>
                  </a:cubicBezTo>
                  <a:cubicBezTo>
                    <a:pt x="28521" y="45700"/>
                    <a:pt x="29022" y="45767"/>
                    <a:pt x="29522" y="45767"/>
                  </a:cubicBezTo>
                  <a:lnTo>
                    <a:pt x="29622" y="45767"/>
                  </a:lnTo>
                  <a:lnTo>
                    <a:pt x="29655" y="45767"/>
                  </a:lnTo>
                  <a:cubicBezTo>
                    <a:pt x="29956" y="45767"/>
                    <a:pt x="30189" y="45700"/>
                    <a:pt x="30489" y="45667"/>
                  </a:cubicBezTo>
                  <a:cubicBezTo>
                    <a:pt x="30823" y="45634"/>
                    <a:pt x="31190" y="45534"/>
                    <a:pt x="31523" y="45433"/>
                  </a:cubicBezTo>
                  <a:cubicBezTo>
                    <a:pt x="31890" y="45300"/>
                    <a:pt x="32224" y="45133"/>
                    <a:pt x="32558" y="44933"/>
                  </a:cubicBezTo>
                  <a:cubicBezTo>
                    <a:pt x="32791" y="44800"/>
                    <a:pt x="32958" y="44666"/>
                    <a:pt x="33125" y="44499"/>
                  </a:cubicBezTo>
                  <a:lnTo>
                    <a:pt x="33158" y="44533"/>
                  </a:lnTo>
                  <a:cubicBezTo>
                    <a:pt x="33658" y="44966"/>
                    <a:pt x="34192" y="45267"/>
                    <a:pt x="34826" y="45467"/>
                  </a:cubicBezTo>
                  <a:cubicBezTo>
                    <a:pt x="35393" y="45667"/>
                    <a:pt x="36027" y="45767"/>
                    <a:pt x="36660" y="45767"/>
                  </a:cubicBezTo>
                  <a:cubicBezTo>
                    <a:pt x="37294" y="45767"/>
                    <a:pt x="37895" y="45667"/>
                    <a:pt x="38495" y="45500"/>
                  </a:cubicBezTo>
                  <a:cubicBezTo>
                    <a:pt x="39029" y="45333"/>
                    <a:pt x="39563" y="45033"/>
                    <a:pt x="40030" y="44700"/>
                  </a:cubicBezTo>
                  <a:cubicBezTo>
                    <a:pt x="40330" y="45033"/>
                    <a:pt x="40697" y="45300"/>
                    <a:pt x="41064" y="45467"/>
                  </a:cubicBezTo>
                  <a:cubicBezTo>
                    <a:pt x="41497" y="45634"/>
                    <a:pt x="41964" y="45700"/>
                    <a:pt x="42398" y="45700"/>
                  </a:cubicBezTo>
                  <a:cubicBezTo>
                    <a:pt x="42865" y="45700"/>
                    <a:pt x="43332" y="45634"/>
                    <a:pt x="43732" y="45433"/>
                  </a:cubicBezTo>
                  <a:cubicBezTo>
                    <a:pt x="43999" y="45300"/>
                    <a:pt x="44233" y="45133"/>
                    <a:pt x="44433" y="44933"/>
                  </a:cubicBezTo>
                  <a:lnTo>
                    <a:pt x="44933" y="45300"/>
                  </a:lnTo>
                  <a:cubicBezTo>
                    <a:pt x="45400" y="45600"/>
                    <a:pt x="45934" y="45700"/>
                    <a:pt x="46501" y="45700"/>
                  </a:cubicBezTo>
                  <a:lnTo>
                    <a:pt x="47335" y="45700"/>
                  </a:lnTo>
                  <a:cubicBezTo>
                    <a:pt x="47902" y="45700"/>
                    <a:pt x="48502" y="45600"/>
                    <a:pt x="49003" y="45267"/>
                  </a:cubicBezTo>
                  <a:cubicBezTo>
                    <a:pt x="49503" y="44966"/>
                    <a:pt x="49870" y="44499"/>
                    <a:pt x="50070" y="43966"/>
                  </a:cubicBezTo>
                  <a:cubicBezTo>
                    <a:pt x="50237" y="43599"/>
                    <a:pt x="50337" y="43199"/>
                    <a:pt x="50337" y="42832"/>
                  </a:cubicBezTo>
                  <a:lnTo>
                    <a:pt x="50337" y="42164"/>
                  </a:lnTo>
                  <a:lnTo>
                    <a:pt x="50337" y="35660"/>
                  </a:lnTo>
                  <a:cubicBezTo>
                    <a:pt x="50337" y="35460"/>
                    <a:pt x="50337" y="35193"/>
                    <a:pt x="50270" y="34993"/>
                  </a:cubicBezTo>
                  <a:cubicBezTo>
                    <a:pt x="50203" y="34526"/>
                    <a:pt x="50070" y="34125"/>
                    <a:pt x="49803" y="33758"/>
                  </a:cubicBezTo>
                  <a:cubicBezTo>
                    <a:pt x="49736" y="33692"/>
                    <a:pt x="49736" y="33658"/>
                    <a:pt x="49703" y="33658"/>
                  </a:cubicBezTo>
                  <a:cubicBezTo>
                    <a:pt x="50337" y="33425"/>
                    <a:pt x="50904" y="33091"/>
                    <a:pt x="51471" y="32758"/>
                  </a:cubicBezTo>
                  <a:cubicBezTo>
                    <a:pt x="53406" y="31624"/>
                    <a:pt x="55040" y="29522"/>
                    <a:pt x="54840" y="27087"/>
                  </a:cubicBezTo>
                  <a:close/>
                  <a:moveTo>
                    <a:pt x="25386" y="34759"/>
                  </a:moveTo>
                  <a:cubicBezTo>
                    <a:pt x="25386" y="34759"/>
                    <a:pt x="25386" y="34692"/>
                    <a:pt x="25352" y="34692"/>
                  </a:cubicBezTo>
                  <a:lnTo>
                    <a:pt x="25386" y="34692"/>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6"/>
            <p:cNvSpPr/>
            <p:nvPr/>
          </p:nvSpPr>
          <p:spPr>
            <a:xfrm>
              <a:off x="3599400" y="2096100"/>
              <a:ext cx="864825" cy="657175"/>
            </a:xfrm>
            <a:custGeom>
              <a:avLst/>
              <a:gdLst/>
              <a:ahLst/>
              <a:cxnLst/>
              <a:rect l="l" t="t" r="r" b="b"/>
              <a:pathLst>
                <a:path w="34593" h="26287" extrusionOk="0">
                  <a:moveTo>
                    <a:pt x="34159" y="19682"/>
                  </a:moveTo>
                  <a:cubicBezTo>
                    <a:pt x="34592" y="12043"/>
                    <a:pt x="32891" y="6772"/>
                    <a:pt x="27721" y="3870"/>
                  </a:cubicBezTo>
                  <a:cubicBezTo>
                    <a:pt x="24018" y="1735"/>
                    <a:pt x="18314" y="1"/>
                    <a:pt x="13844" y="2369"/>
                  </a:cubicBezTo>
                  <a:cubicBezTo>
                    <a:pt x="10975" y="3870"/>
                    <a:pt x="6839" y="8440"/>
                    <a:pt x="4537" y="10742"/>
                  </a:cubicBezTo>
                  <a:cubicBezTo>
                    <a:pt x="1" y="15278"/>
                    <a:pt x="24352" y="26286"/>
                    <a:pt x="27821" y="25419"/>
                  </a:cubicBezTo>
                  <a:cubicBezTo>
                    <a:pt x="31323" y="24552"/>
                    <a:pt x="34159" y="19682"/>
                    <a:pt x="34159" y="196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6"/>
            <p:cNvSpPr/>
            <p:nvPr/>
          </p:nvSpPr>
          <p:spPr>
            <a:xfrm>
              <a:off x="3799550" y="2386325"/>
              <a:ext cx="660500" cy="293550"/>
            </a:xfrm>
            <a:custGeom>
              <a:avLst/>
              <a:gdLst/>
              <a:ahLst/>
              <a:cxnLst/>
              <a:rect l="l" t="t" r="r" b="b"/>
              <a:pathLst>
                <a:path w="26420" h="11742" extrusionOk="0">
                  <a:moveTo>
                    <a:pt x="4304" y="5471"/>
                  </a:moveTo>
                  <a:cubicBezTo>
                    <a:pt x="13010" y="11742"/>
                    <a:pt x="26419" y="9807"/>
                    <a:pt x="26419" y="9807"/>
                  </a:cubicBezTo>
                  <a:cubicBezTo>
                    <a:pt x="26419" y="9807"/>
                    <a:pt x="26353" y="7139"/>
                    <a:pt x="26319" y="5671"/>
                  </a:cubicBezTo>
                  <a:cubicBezTo>
                    <a:pt x="26319" y="5671"/>
                    <a:pt x="12810" y="740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6"/>
            <p:cNvSpPr/>
            <p:nvPr/>
          </p:nvSpPr>
          <p:spPr>
            <a:xfrm>
              <a:off x="3394250" y="2134475"/>
              <a:ext cx="861475" cy="572925"/>
            </a:xfrm>
            <a:custGeom>
              <a:avLst/>
              <a:gdLst/>
              <a:ahLst/>
              <a:cxnLst/>
              <a:rect l="l" t="t" r="r" b="b"/>
              <a:pathLst>
                <a:path w="34459" h="22917" extrusionOk="0">
                  <a:moveTo>
                    <a:pt x="2436" y="7873"/>
                  </a:moveTo>
                  <a:cubicBezTo>
                    <a:pt x="2436" y="7873"/>
                    <a:pt x="1" y="9674"/>
                    <a:pt x="2036" y="13677"/>
                  </a:cubicBezTo>
                  <a:cubicBezTo>
                    <a:pt x="6072" y="21682"/>
                    <a:pt x="27087" y="22917"/>
                    <a:pt x="34459" y="20248"/>
                  </a:cubicBezTo>
                  <a:cubicBezTo>
                    <a:pt x="21116" y="20382"/>
                    <a:pt x="9041" y="0"/>
                    <a:pt x="2436" y="787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6"/>
            <p:cNvSpPr/>
            <p:nvPr/>
          </p:nvSpPr>
          <p:spPr>
            <a:xfrm>
              <a:off x="3424275" y="2192850"/>
              <a:ext cx="1397700" cy="681350"/>
            </a:xfrm>
            <a:custGeom>
              <a:avLst/>
              <a:gdLst/>
              <a:ahLst/>
              <a:cxnLst/>
              <a:rect l="l" t="t" r="r" b="b"/>
              <a:pathLst>
                <a:path w="55908" h="27254" extrusionOk="0">
                  <a:moveTo>
                    <a:pt x="17380" y="12242"/>
                  </a:moveTo>
                  <a:cubicBezTo>
                    <a:pt x="12310" y="6505"/>
                    <a:pt x="2569" y="0"/>
                    <a:pt x="1" y="7906"/>
                  </a:cubicBezTo>
                  <a:cubicBezTo>
                    <a:pt x="168" y="4971"/>
                    <a:pt x="1902" y="4037"/>
                    <a:pt x="3370" y="3503"/>
                  </a:cubicBezTo>
                  <a:cubicBezTo>
                    <a:pt x="8740" y="1401"/>
                    <a:pt x="20682" y="11809"/>
                    <a:pt x="24718" y="15411"/>
                  </a:cubicBezTo>
                  <a:cubicBezTo>
                    <a:pt x="32391" y="18347"/>
                    <a:pt x="36327" y="17246"/>
                    <a:pt x="42498" y="17379"/>
                  </a:cubicBezTo>
                  <a:cubicBezTo>
                    <a:pt x="55907" y="17646"/>
                    <a:pt x="50737" y="27253"/>
                    <a:pt x="41664" y="26586"/>
                  </a:cubicBezTo>
                  <a:cubicBezTo>
                    <a:pt x="29889" y="25685"/>
                    <a:pt x="25319" y="21215"/>
                    <a:pt x="17380" y="122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6"/>
            <p:cNvSpPr/>
            <p:nvPr/>
          </p:nvSpPr>
          <p:spPr>
            <a:xfrm>
              <a:off x="3483500" y="2715725"/>
              <a:ext cx="78400" cy="141775"/>
            </a:xfrm>
            <a:custGeom>
              <a:avLst/>
              <a:gdLst/>
              <a:ahLst/>
              <a:cxnLst/>
              <a:rect l="l" t="t" r="r" b="b"/>
              <a:pathLst>
                <a:path w="3136" h="5671" extrusionOk="0">
                  <a:moveTo>
                    <a:pt x="2202" y="0"/>
                  </a:moveTo>
                  <a:lnTo>
                    <a:pt x="2202" y="100"/>
                  </a:lnTo>
                  <a:lnTo>
                    <a:pt x="634" y="100"/>
                  </a:lnTo>
                  <a:cubicBezTo>
                    <a:pt x="501" y="100"/>
                    <a:pt x="367" y="134"/>
                    <a:pt x="300" y="167"/>
                  </a:cubicBezTo>
                  <a:cubicBezTo>
                    <a:pt x="200" y="234"/>
                    <a:pt x="167" y="300"/>
                    <a:pt x="134" y="401"/>
                  </a:cubicBezTo>
                  <a:cubicBezTo>
                    <a:pt x="100" y="467"/>
                    <a:pt x="34" y="534"/>
                    <a:pt x="34" y="667"/>
                  </a:cubicBezTo>
                  <a:lnTo>
                    <a:pt x="34" y="1001"/>
                  </a:lnTo>
                  <a:lnTo>
                    <a:pt x="34" y="4770"/>
                  </a:lnTo>
                  <a:cubicBezTo>
                    <a:pt x="34" y="4904"/>
                    <a:pt x="0" y="4971"/>
                    <a:pt x="34" y="5104"/>
                  </a:cubicBezTo>
                  <a:cubicBezTo>
                    <a:pt x="100" y="5237"/>
                    <a:pt x="100" y="5304"/>
                    <a:pt x="134" y="5404"/>
                  </a:cubicBezTo>
                  <a:cubicBezTo>
                    <a:pt x="167" y="5471"/>
                    <a:pt x="200" y="5571"/>
                    <a:pt x="300" y="5604"/>
                  </a:cubicBezTo>
                  <a:cubicBezTo>
                    <a:pt x="367" y="5638"/>
                    <a:pt x="467" y="5671"/>
                    <a:pt x="634" y="5671"/>
                  </a:cubicBezTo>
                  <a:lnTo>
                    <a:pt x="2535" y="5671"/>
                  </a:lnTo>
                  <a:cubicBezTo>
                    <a:pt x="2669" y="5638"/>
                    <a:pt x="2769" y="5638"/>
                    <a:pt x="2836" y="5604"/>
                  </a:cubicBezTo>
                  <a:cubicBezTo>
                    <a:pt x="2936" y="5571"/>
                    <a:pt x="3002" y="5504"/>
                    <a:pt x="3036" y="5438"/>
                  </a:cubicBezTo>
                  <a:cubicBezTo>
                    <a:pt x="3102" y="5337"/>
                    <a:pt x="3136" y="5237"/>
                    <a:pt x="3136" y="5104"/>
                  </a:cubicBezTo>
                  <a:cubicBezTo>
                    <a:pt x="3136" y="4937"/>
                    <a:pt x="3102" y="4837"/>
                    <a:pt x="3036" y="4770"/>
                  </a:cubicBezTo>
                  <a:cubicBezTo>
                    <a:pt x="3002" y="4670"/>
                    <a:pt x="2936" y="4637"/>
                    <a:pt x="2836" y="4604"/>
                  </a:cubicBezTo>
                  <a:cubicBezTo>
                    <a:pt x="2769" y="4537"/>
                    <a:pt x="2669" y="4504"/>
                    <a:pt x="2535" y="4504"/>
                  </a:cubicBezTo>
                  <a:lnTo>
                    <a:pt x="1268" y="4504"/>
                  </a:lnTo>
                  <a:lnTo>
                    <a:pt x="1268" y="3336"/>
                  </a:lnTo>
                  <a:lnTo>
                    <a:pt x="2102" y="3336"/>
                  </a:lnTo>
                  <a:cubicBezTo>
                    <a:pt x="2202" y="3303"/>
                    <a:pt x="2302" y="3303"/>
                    <a:pt x="2369" y="3269"/>
                  </a:cubicBezTo>
                  <a:cubicBezTo>
                    <a:pt x="2469" y="3203"/>
                    <a:pt x="2535" y="3169"/>
                    <a:pt x="2602" y="3102"/>
                  </a:cubicBezTo>
                  <a:cubicBezTo>
                    <a:pt x="2635" y="3036"/>
                    <a:pt x="2669" y="2936"/>
                    <a:pt x="2669" y="2802"/>
                  </a:cubicBezTo>
                  <a:cubicBezTo>
                    <a:pt x="2669" y="2669"/>
                    <a:pt x="2635" y="2602"/>
                    <a:pt x="2602" y="2502"/>
                  </a:cubicBezTo>
                  <a:cubicBezTo>
                    <a:pt x="2535" y="2435"/>
                    <a:pt x="2469" y="2369"/>
                    <a:pt x="2369" y="2335"/>
                  </a:cubicBezTo>
                  <a:cubicBezTo>
                    <a:pt x="2302" y="2302"/>
                    <a:pt x="2202" y="2269"/>
                    <a:pt x="2102" y="2269"/>
                  </a:cubicBezTo>
                  <a:lnTo>
                    <a:pt x="1268" y="2269"/>
                  </a:lnTo>
                  <a:lnTo>
                    <a:pt x="1268" y="1168"/>
                  </a:lnTo>
                  <a:lnTo>
                    <a:pt x="2202" y="1168"/>
                  </a:lnTo>
                  <a:cubicBezTo>
                    <a:pt x="2291" y="1168"/>
                    <a:pt x="2365" y="1197"/>
                    <a:pt x="2434" y="1197"/>
                  </a:cubicBezTo>
                  <a:cubicBezTo>
                    <a:pt x="2469" y="1197"/>
                    <a:pt x="2502" y="1190"/>
                    <a:pt x="2535" y="1168"/>
                  </a:cubicBezTo>
                  <a:cubicBezTo>
                    <a:pt x="2669" y="1134"/>
                    <a:pt x="2769" y="1134"/>
                    <a:pt x="2836" y="1101"/>
                  </a:cubicBezTo>
                  <a:cubicBezTo>
                    <a:pt x="2936" y="1068"/>
                    <a:pt x="3002" y="1001"/>
                    <a:pt x="3036" y="934"/>
                  </a:cubicBezTo>
                  <a:cubicBezTo>
                    <a:pt x="3102" y="834"/>
                    <a:pt x="3136" y="734"/>
                    <a:pt x="3136" y="601"/>
                  </a:cubicBezTo>
                  <a:cubicBezTo>
                    <a:pt x="3136" y="434"/>
                    <a:pt x="3102" y="334"/>
                    <a:pt x="3036" y="267"/>
                  </a:cubicBezTo>
                  <a:cubicBezTo>
                    <a:pt x="3002" y="167"/>
                    <a:pt x="2936" y="134"/>
                    <a:pt x="2836" y="100"/>
                  </a:cubicBezTo>
                  <a:cubicBezTo>
                    <a:pt x="2769" y="67"/>
                    <a:pt x="2669" y="0"/>
                    <a:pt x="25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6"/>
            <p:cNvSpPr/>
            <p:nvPr/>
          </p:nvSpPr>
          <p:spPr>
            <a:xfrm>
              <a:off x="3583575" y="2715725"/>
              <a:ext cx="107600" cy="140125"/>
            </a:xfrm>
            <a:custGeom>
              <a:avLst/>
              <a:gdLst/>
              <a:ahLst/>
              <a:cxnLst/>
              <a:rect l="l" t="t" r="r" b="b"/>
              <a:pathLst>
                <a:path w="4304" h="5605" extrusionOk="0">
                  <a:moveTo>
                    <a:pt x="567" y="0"/>
                  </a:moveTo>
                  <a:cubicBezTo>
                    <a:pt x="467" y="0"/>
                    <a:pt x="334" y="67"/>
                    <a:pt x="234" y="100"/>
                  </a:cubicBezTo>
                  <a:cubicBezTo>
                    <a:pt x="167" y="134"/>
                    <a:pt x="133" y="234"/>
                    <a:pt x="67" y="300"/>
                  </a:cubicBezTo>
                  <a:cubicBezTo>
                    <a:pt x="33" y="367"/>
                    <a:pt x="0" y="467"/>
                    <a:pt x="0" y="601"/>
                  </a:cubicBezTo>
                  <a:lnTo>
                    <a:pt x="0" y="934"/>
                  </a:lnTo>
                  <a:lnTo>
                    <a:pt x="0" y="4971"/>
                  </a:lnTo>
                  <a:lnTo>
                    <a:pt x="0" y="5204"/>
                  </a:lnTo>
                  <a:cubicBezTo>
                    <a:pt x="0" y="5304"/>
                    <a:pt x="33" y="5371"/>
                    <a:pt x="67" y="5438"/>
                  </a:cubicBezTo>
                  <a:cubicBezTo>
                    <a:pt x="133" y="5471"/>
                    <a:pt x="167" y="5504"/>
                    <a:pt x="234" y="5538"/>
                  </a:cubicBezTo>
                  <a:cubicBezTo>
                    <a:pt x="334" y="5604"/>
                    <a:pt x="467" y="5604"/>
                    <a:pt x="567" y="5604"/>
                  </a:cubicBezTo>
                  <a:cubicBezTo>
                    <a:pt x="701" y="5604"/>
                    <a:pt x="801" y="5604"/>
                    <a:pt x="867" y="5538"/>
                  </a:cubicBezTo>
                  <a:cubicBezTo>
                    <a:pt x="967" y="5504"/>
                    <a:pt x="1001" y="5471"/>
                    <a:pt x="1034" y="5438"/>
                  </a:cubicBezTo>
                  <a:cubicBezTo>
                    <a:pt x="1067" y="5337"/>
                    <a:pt x="1134" y="5304"/>
                    <a:pt x="1134" y="5204"/>
                  </a:cubicBezTo>
                  <a:lnTo>
                    <a:pt x="1134" y="4971"/>
                  </a:lnTo>
                  <a:lnTo>
                    <a:pt x="1134" y="1668"/>
                  </a:lnTo>
                  <a:lnTo>
                    <a:pt x="1201" y="1668"/>
                  </a:lnTo>
                  <a:lnTo>
                    <a:pt x="2402" y="4937"/>
                  </a:lnTo>
                  <a:cubicBezTo>
                    <a:pt x="2468" y="5004"/>
                    <a:pt x="2468" y="5071"/>
                    <a:pt x="2502" y="5137"/>
                  </a:cubicBezTo>
                  <a:cubicBezTo>
                    <a:pt x="2535" y="5204"/>
                    <a:pt x="2569" y="5271"/>
                    <a:pt x="2635" y="5337"/>
                  </a:cubicBezTo>
                  <a:cubicBezTo>
                    <a:pt x="2669" y="5371"/>
                    <a:pt x="2735" y="5471"/>
                    <a:pt x="2835" y="5504"/>
                  </a:cubicBezTo>
                  <a:cubicBezTo>
                    <a:pt x="2902" y="5538"/>
                    <a:pt x="3036" y="5604"/>
                    <a:pt x="3169" y="5604"/>
                  </a:cubicBezTo>
                  <a:lnTo>
                    <a:pt x="3703" y="5604"/>
                  </a:lnTo>
                  <a:cubicBezTo>
                    <a:pt x="3836" y="5604"/>
                    <a:pt x="3970" y="5538"/>
                    <a:pt x="4036" y="5504"/>
                  </a:cubicBezTo>
                  <a:cubicBezTo>
                    <a:pt x="4136" y="5471"/>
                    <a:pt x="4170" y="5371"/>
                    <a:pt x="4203" y="5304"/>
                  </a:cubicBezTo>
                  <a:cubicBezTo>
                    <a:pt x="4270" y="5237"/>
                    <a:pt x="4303" y="5137"/>
                    <a:pt x="4303" y="5004"/>
                  </a:cubicBezTo>
                  <a:lnTo>
                    <a:pt x="4303" y="4670"/>
                  </a:lnTo>
                  <a:lnTo>
                    <a:pt x="4303" y="634"/>
                  </a:lnTo>
                  <a:lnTo>
                    <a:pt x="4303" y="401"/>
                  </a:lnTo>
                  <a:cubicBezTo>
                    <a:pt x="4303" y="300"/>
                    <a:pt x="4270" y="234"/>
                    <a:pt x="4203" y="167"/>
                  </a:cubicBezTo>
                  <a:cubicBezTo>
                    <a:pt x="4170" y="134"/>
                    <a:pt x="4136" y="100"/>
                    <a:pt x="4036" y="67"/>
                  </a:cubicBezTo>
                  <a:cubicBezTo>
                    <a:pt x="3970" y="0"/>
                    <a:pt x="3836" y="0"/>
                    <a:pt x="3703" y="0"/>
                  </a:cubicBezTo>
                  <a:cubicBezTo>
                    <a:pt x="3603" y="0"/>
                    <a:pt x="3503" y="0"/>
                    <a:pt x="3436" y="67"/>
                  </a:cubicBezTo>
                  <a:cubicBezTo>
                    <a:pt x="3336" y="100"/>
                    <a:pt x="3302" y="134"/>
                    <a:pt x="3236" y="167"/>
                  </a:cubicBezTo>
                  <a:cubicBezTo>
                    <a:pt x="3202" y="267"/>
                    <a:pt x="3169" y="300"/>
                    <a:pt x="3169" y="401"/>
                  </a:cubicBezTo>
                  <a:lnTo>
                    <a:pt x="3169" y="634"/>
                  </a:lnTo>
                  <a:lnTo>
                    <a:pt x="3169" y="3936"/>
                  </a:lnTo>
                  <a:lnTo>
                    <a:pt x="3102" y="3936"/>
                  </a:lnTo>
                  <a:lnTo>
                    <a:pt x="1801" y="501"/>
                  </a:lnTo>
                  <a:cubicBezTo>
                    <a:pt x="1801" y="434"/>
                    <a:pt x="1701" y="334"/>
                    <a:pt x="1668" y="267"/>
                  </a:cubicBezTo>
                  <a:cubicBezTo>
                    <a:pt x="1635" y="234"/>
                    <a:pt x="1534" y="134"/>
                    <a:pt x="1468" y="100"/>
                  </a:cubicBezTo>
                  <a:cubicBezTo>
                    <a:pt x="1368" y="67"/>
                    <a:pt x="1268"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6"/>
            <p:cNvSpPr/>
            <p:nvPr/>
          </p:nvSpPr>
          <p:spPr>
            <a:xfrm>
              <a:off x="3709475" y="2718225"/>
              <a:ext cx="95100" cy="139275"/>
            </a:xfrm>
            <a:custGeom>
              <a:avLst/>
              <a:gdLst/>
              <a:ahLst/>
              <a:cxnLst/>
              <a:rect l="l" t="t" r="r" b="b"/>
              <a:pathLst>
                <a:path w="3804" h="5571" extrusionOk="0">
                  <a:moveTo>
                    <a:pt x="1168" y="0"/>
                  </a:moveTo>
                  <a:cubicBezTo>
                    <a:pt x="1035" y="0"/>
                    <a:pt x="968" y="34"/>
                    <a:pt x="868" y="67"/>
                  </a:cubicBezTo>
                  <a:cubicBezTo>
                    <a:pt x="802" y="134"/>
                    <a:pt x="701" y="167"/>
                    <a:pt x="668" y="234"/>
                  </a:cubicBezTo>
                  <a:cubicBezTo>
                    <a:pt x="635" y="301"/>
                    <a:pt x="601" y="401"/>
                    <a:pt x="601" y="534"/>
                  </a:cubicBezTo>
                  <a:cubicBezTo>
                    <a:pt x="601" y="667"/>
                    <a:pt x="635" y="734"/>
                    <a:pt x="668" y="834"/>
                  </a:cubicBezTo>
                  <a:cubicBezTo>
                    <a:pt x="701" y="901"/>
                    <a:pt x="802" y="968"/>
                    <a:pt x="868" y="1001"/>
                  </a:cubicBezTo>
                  <a:cubicBezTo>
                    <a:pt x="968" y="1034"/>
                    <a:pt x="1035" y="1068"/>
                    <a:pt x="1168" y="1068"/>
                  </a:cubicBezTo>
                  <a:lnTo>
                    <a:pt x="2536" y="1068"/>
                  </a:lnTo>
                  <a:lnTo>
                    <a:pt x="2536" y="4003"/>
                  </a:lnTo>
                  <a:cubicBezTo>
                    <a:pt x="2503" y="4070"/>
                    <a:pt x="2503" y="4170"/>
                    <a:pt x="2469" y="4237"/>
                  </a:cubicBezTo>
                  <a:cubicBezTo>
                    <a:pt x="2436" y="4270"/>
                    <a:pt x="2369" y="4370"/>
                    <a:pt x="2303" y="4404"/>
                  </a:cubicBezTo>
                  <a:cubicBezTo>
                    <a:pt x="2269" y="4437"/>
                    <a:pt x="2136" y="4504"/>
                    <a:pt x="2002" y="4504"/>
                  </a:cubicBezTo>
                  <a:cubicBezTo>
                    <a:pt x="1869" y="4504"/>
                    <a:pt x="1769" y="4437"/>
                    <a:pt x="1702" y="4404"/>
                  </a:cubicBezTo>
                  <a:cubicBezTo>
                    <a:pt x="1669" y="4370"/>
                    <a:pt x="1602" y="4337"/>
                    <a:pt x="1535" y="4237"/>
                  </a:cubicBezTo>
                  <a:cubicBezTo>
                    <a:pt x="1502" y="4170"/>
                    <a:pt x="1502" y="4037"/>
                    <a:pt x="1469" y="3937"/>
                  </a:cubicBezTo>
                  <a:cubicBezTo>
                    <a:pt x="1435" y="3870"/>
                    <a:pt x="1435" y="3703"/>
                    <a:pt x="1435" y="3570"/>
                  </a:cubicBezTo>
                  <a:cubicBezTo>
                    <a:pt x="1435" y="3503"/>
                    <a:pt x="1369" y="3403"/>
                    <a:pt x="1335" y="3369"/>
                  </a:cubicBezTo>
                  <a:cubicBezTo>
                    <a:pt x="1269" y="3336"/>
                    <a:pt x="1202" y="3269"/>
                    <a:pt x="1135" y="3236"/>
                  </a:cubicBezTo>
                  <a:cubicBezTo>
                    <a:pt x="1068" y="3236"/>
                    <a:pt x="968" y="3203"/>
                    <a:pt x="902" y="3203"/>
                  </a:cubicBezTo>
                  <a:lnTo>
                    <a:pt x="668" y="3203"/>
                  </a:lnTo>
                  <a:cubicBezTo>
                    <a:pt x="501" y="3203"/>
                    <a:pt x="368" y="3203"/>
                    <a:pt x="301" y="3236"/>
                  </a:cubicBezTo>
                  <a:cubicBezTo>
                    <a:pt x="168" y="3303"/>
                    <a:pt x="134" y="3336"/>
                    <a:pt x="101" y="3369"/>
                  </a:cubicBezTo>
                  <a:cubicBezTo>
                    <a:pt x="68" y="3403"/>
                    <a:pt x="1" y="3503"/>
                    <a:pt x="1" y="3536"/>
                  </a:cubicBezTo>
                  <a:lnTo>
                    <a:pt x="1" y="3670"/>
                  </a:lnTo>
                  <a:cubicBezTo>
                    <a:pt x="1" y="3736"/>
                    <a:pt x="68" y="3870"/>
                    <a:pt x="68" y="4003"/>
                  </a:cubicBezTo>
                  <a:cubicBezTo>
                    <a:pt x="68" y="4137"/>
                    <a:pt x="101" y="4303"/>
                    <a:pt x="134" y="4404"/>
                  </a:cubicBezTo>
                  <a:cubicBezTo>
                    <a:pt x="168" y="4570"/>
                    <a:pt x="268" y="4670"/>
                    <a:pt x="335" y="4837"/>
                  </a:cubicBezTo>
                  <a:cubicBezTo>
                    <a:pt x="435" y="5004"/>
                    <a:pt x="535" y="5071"/>
                    <a:pt x="668" y="5204"/>
                  </a:cubicBezTo>
                  <a:cubicBezTo>
                    <a:pt x="835" y="5304"/>
                    <a:pt x="1002" y="5371"/>
                    <a:pt x="1235" y="5471"/>
                  </a:cubicBezTo>
                  <a:cubicBezTo>
                    <a:pt x="1435" y="5504"/>
                    <a:pt x="1669" y="5538"/>
                    <a:pt x="1969" y="5538"/>
                  </a:cubicBezTo>
                  <a:cubicBezTo>
                    <a:pt x="1969" y="5538"/>
                    <a:pt x="2136" y="5571"/>
                    <a:pt x="2203" y="5571"/>
                  </a:cubicBezTo>
                  <a:cubicBezTo>
                    <a:pt x="2303" y="5571"/>
                    <a:pt x="2436" y="5571"/>
                    <a:pt x="2536" y="5538"/>
                  </a:cubicBezTo>
                  <a:cubicBezTo>
                    <a:pt x="2670" y="5538"/>
                    <a:pt x="2836" y="5504"/>
                    <a:pt x="2970" y="5404"/>
                  </a:cubicBezTo>
                  <a:cubicBezTo>
                    <a:pt x="3137" y="5338"/>
                    <a:pt x="3270" y="5237"/>
                    <a:pt x="3370" y="5137"/>
                  </a:cubicBezTo>
                  <a:cubicBezTo>
                    <a:pt x="3503" y="5004"/>
                    <a:pt x="3604" y="4871"/>
                    <a:pt x="3670" y="4670"/>
                  </a:cubicBezTo>
                  <a:cubicBezTo>
                    <a:pt x="3770" y="4470"/>
                    <a:pt x="3804" y="4237"/>
                    <a:pt x="3804" y="3970"/>
                  </a:cubicBezTo>
                  <a:lnTo>
                    <a:pt x="3804" y="901"/>
                  </a:lnTo>
                  <a:lnTo>
                    <a:pt x="3804" y="567"/>
                  </a:lnTo>
                  <a:cubicBezTo>
                    <a:pt x="3804" y="467"/>
                    <a:pt x="3770" y="367"/>
                    <a:pt x="3704" y="301"/>
                  </a:cubicBezTo>
                  <a:cubicBezTo>
                    <a:pt x="3670" y="200"/>
                    <a:pt x="3604" y="134"/>
                    <a:pt x="3503" y="67"/>
                  </a:cubicBezTo>
                  <a:cubicBezTo>
                    <a:pt x="3437" y="34"/>
                    <a:pt x="3303" y="0"/>
                    <a:pt x="3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6"/>
            <p:cNvSpPr/>
            <p:nvPr/>
          </p:nvSpPr>
          <p:spPr>
            <a:xfrm>
              <a:off x="3827900" y="2714050"/>
              <a:ext cx="94275" cy="143000"/>
            </a:xfrm>
            <a:custGeom>
              <a:avLst/>
              <a:gdLst/>
              <a:ahLst/>
              <a:cxnLst/>
              <a:rect l="l" t="t" r="r" b="b"/>
              <a:pathLst>
                <a:path w="3771" h="5720" extrusionOk="0">
                  <a:moveTo>
                    <a:pt x="1869" y="1135"/>
                  </a:moveTo>
                  <a:cubicBezTo>
                    <a:pt x="1969" y="1135"/>
                    <a:pt x="2069" y="1168"/>
                    <a:pt x="2136" y="1201"/>
                  </a:cubicBezTo>
                  <a:cubicBezTo>
                    <a:pt x="2236" y="1235"/>
                    <a:pt x="2269" y="1301"/>
                    <a:pt x="2302" y="1368"/>
                  </a:cubicBezTo>
                  <a:cubicBezTo>
                    <a:pt x="2369" y="1468"/>
                    <a:pt x="2402" y="1535"/>
                    <a:pt x="2402" y="1635"/>
                  </a:cubicBezTo>
                  <a:lnTo>
                    <a:pt x="2402" y="4204"/>
                  </a:lnTo>
                  <a:cubicBezTo>
                    <a:pt x="2369" y="4304"/>
                    <a:pt x="2369" y="4370"/>
                    <a:pt x="2302" y="4470"/>
                  </a:cubicBezTo>
                  <a:cubicBezTo>
                    <a:pt x="2269" y="4504"/>
                    <a:pt x="2236" y="4571"/>
                    <a:pt x="2136" y="4637"/>
                  </a:cubicBezTo>
                  <a:cubicBezTo>
                    <a:pt x="2069" y="4671"/>
                    <a:pt x="1969" y="4704"/>
                    <a:pt x="1869" y="4704"/>
                  </a:cubicBezTo>
                  <a:cubicBezTo>
                    <a:pt x="1735" y="4704"/>
                    <a:pt x="1635" y="4671"/>
                    <a:pt x="1568" y="4637"/>
                  </a:cubicBezTo>
                  <a:cubicBezTo>
                    <a:pt x="1468" y="4571"/>
                    <a:pt x="1435" y="4537"/>
                    <a:pt x="1402" y="4470"/>
                  </a:cubicBezTo>
                  <a:cubicBezTo>
                    <a:pt x="1368" y="4370"/>
                    <a:pt x="1335" y="4304"/>
                    <a:pt x="1335" y="4204"/>
                  </a:cubicBezTo>
                  <a:lnTo>
                    <a:pt x="1335" y="1635"/>
                  </a:lnTo>
                  <a:cubicBezTo>
                    <a:pt x="1368" y="1535"/>
                    <a:pt x="1368" y="1468"/>
                    <a:pt x="1402" y="1368"/>
                  </a:cubicBezTo>
                  <a:cubicBezTo>
                    <a:pt x="1435" y="1335"/>
                    <a:pt x="1468" y="1235"/>
                    <a:pt x="1568" y="1201"/>
                  </a:cubicBezTo>
                  <a:cubicBezTo>
                    <a:pt x="1602" y="1168"/>
                    <a:pt x="1735" y="1135"/>
                    <a:pt x="1869" y="1135"/>
                  </a:cubicBezTo>
                  <a:close/>
                  <a:moveTo>
                    <a:pt x="1568" y="1"/>
                  </a:moveTo>
                  <a:cubicBezTo>
                    <a:pt x="1435" y="34"/>
                    <a:pt x="1335" y="34"/>
                    <a:pt x="1202" y="67"/>
                  </a:cubicBezTo>
                  <a:cubicBezTo>
                    <a:pt x="1068" y="134"/>
                    <a:pt x="901" y="167"/>
                    <a:pt x="768" y="234"/>
                  </a:cubicBezTo>
                  <a:cubicBezTo>
                    <a:pt x="668" y="334"/>
                    <a:pt x="534" y="401"/>
                    <a:pt x="401" y="534"/>
                  </a:cubicBezTo>
                  <a:cubicBezTo>
                    <a:pt x="268" y="668"/>
                    <a:pt x="201" y="834"/>
                    <a:pt x="101" y="1001"/>
                  </a:cubicBezTo>
                  <a:cubicBezTo>
                    <a:pt x="34" y="1201"/>
                    <a:pt x="1" y="1402"/>
                    <a:pt x="1" y="1668"/>
                  </a:cubicBezTo>
                  <a:lnTo>
                    <a:pt x="1" y="4037"/>
                  </a:lnTo>
                  <a:cubicBezTo>
                    <a:pt x="1" y="4304"/>
                    <a:pt x="34" y="4537"/>
                    <a:pt x="101" y="4704"/>
                  </a:cubicBezTo>
                  <a:cubicBezTo>
                    <a:pt x="201" y="4871"/>
                    <a:pt x="268" y="5038"/>
                    <a:pt x="401" y="5171"/>
                  </a:cubicBezTo>
                  <a:cubicBezTo>
                    <a:pt x="534" y="5271"/>
                    <a:pt x="601" y="5371"/>
                    <a:pt x="768" y="5438"/>
                  </a:cubicBezTo>
                  <a:cubicBezTo>
                    <a:pt x="935" y="5538"/>
                    <a:pt x="1068" y="5571"/>
                    <a:pt x="1202" y="5605"/>
                  </a:cubicBezTo>
                  <a:cubicBezTo>
                    <a:pt x="1368" y="5671"/>
                    <a:pt x="1435" y="5705"/>
                    <a:pt x="1568" y="5705"/>
                  </a:cubicBezTo>
                  <a:lnTo>
                    <a:pt x="1935" y="5705"/>
                  </a:lnTo>
                  <a:cubicBezTo>
                    <a:pt x="2002" y="5705"/>
                    <a:pt x="2039" y="5719"/>
                    <a:pt x="2096" y="5719"/>
                  </a:cubicBezTo>
                  <a:cubicBezTo>
                    <a:pt x="2124" y="5719"/>
                    <a:pt x="2158" y="5716"/>
                    <a:pt x="2202" y="5705"/>
                  </a:cubicBezTo>
                  <a:cubicBezTo>
                    <a:pt x="2336" y="5671"/>
                    <a:pt x="2436" y="5671"/>
                    <a:pt x="2569" y="5605"/>
                  </a:cubicBezTo>
                  <a:cubicBezTo>
                    <a:pt x="2703" y="5571"/>
                    <a:pt x="2869" y="5538"/>
                    <a:pt x="3003" y="5438"/>
                  </a:cubicBezTo>
                  <a:cubicBezTo>
                    <a:pt x="3103" y="5371"/>
                    <a:pt x="3236" y="5304"/>
                    <a:pt x="3370" y="5171"/>
                  </a:cubicBezTo>
                  <a:cubicBezTo>
                    <a:pt x="3503" y="5038"/>
                    <a:pt x="3570" y="4871"/>
                    <a:pt x="3670" y="4704"/>
                  </a:cubicBezTo>
                  <a:cubicBezTo>
                    <a:pt x="3737" y="4537"/>
                    <a:pt x="3770" y="4304"/>
                    <a:pt x="3770" y="4037"/>
                  </a:cubicBezTo>
                  <a:lnTo>
                    <a:pt x="3770" y="1668"/>
                  </a:lnTo>
                  <a:cubicBezTo>
                    <a:pt x="3770" y="1402"/>
                    <a:pt x="3737" y="1168"/>
                    <a:pt x="3670" y="1001"/>
                  </a:cubicBezTo>
                  <a:cubicBezTo>
                    <a:pt x="3570" y="801"/>
                    <a:pt x="3503" y="668"/>
                    <a:pt x="3370" y="534"/>
                  </a:cubicBezTo>
                  <a:cubicBezTo>
                    <a:pt x="3236" y="401"/>
                    <a:pt x="3170" y="334"/>
                    <a:pt x="3003" y="234"/>
                  </a:cubicBezTo>
                  <a:cubicBezTo>
                    <a:pt x="2836" y="167"/>
                    <a:pt x="2703" y="134"/>
                    <a:pt x="2569" y="67"/>
                  </a:cubicBezTo>
                  <a:cubicBezTo>
                    <a:pt x="2402" y="34"/>
                    <a:pt x="2336" y="1"/>
                    <a:pt x="2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6"/>
            <p:cNvSpPr/>
            <p:nvPr/>
          </p:nvSpPr>
          <p:spPr>
            <a:xfrm>
              <a:off x="3929650" y="2715725"/>
              <a:ext cx="100100" cy="140125"/>
            </a:xfrm>
            <a:custGeom>
              <a:avLst/>
              <a:gdLst/>
              <a:ahLst/>
              <a:cxnLst/>
              <a:rect l="l" t="t" r="r" b="b"/>
              <a:pathLst>
                <a:path w="4004" h="5605" extrusionOk="0">
                  <a:moveTo>
                    <a:pt x="601" y="0"/>
                  </a:moveTo>
                  <a:cubicBezTo>
                    <a:pt x="501" y="0"/>
                    <a:pt x="367" y="0"/>
                    <a:pt x="267" y="100"/>
                  </a:cubicBezTo>
                  <a:cubicBezTo>
                    <a:pt x="167" y="167"/>
                    <a:pt x="100" y="234"/>
                    <a:pt x="34" y="300"/>
                  </a:cubicBezTo>
                  <a:cubicBezTo>
                    <a:pt x="0" y="367"/>
                    <a:pt x="0" y="434"/>
                    <a:pt x="0" y="501"/>
                  </a:cubicBezTo>
                  <a:cubicBezTo>
                    <a:pt x="0" y="634"/>
                    <a:pt x="34" y="701"/>
                    <a:pt x="100" y="834"/>
                  </a:cubicBezTo>
                  <a:cubicBezTo>
                    <a:pt x="134" y="968"/>
                    <a:pt x="167" y="1068"/>
                    <a:pt x="267" y="1168"/>
                  </a:cubicBezTo>
                  <a:lnTo>
                    <a:pt x="1468" y="3303"/>
                  </a:lnTo>
                  <a:lnTo>
                    <a:pt x="1468" y="4670"/>
                  </a:lnTo>
                  <a:lnTo>
                    <a:pt x="1468" y="5004"/>
                  </a:lnTo>
                  <a:cubicBezTo>
                    <a:pt x="1468" y="5137"/>
                    <a:pt x="1501" y="5237"/>
                    <a:pt x="1535" y="5304"/>
                  </a:cubicBezTo>
                  <a:cubicBezTo>
                    <a:pt x="1601" y="5404"/>
                    <a:pt x="1635" y="5471"/>
                    <a:pt x="1701" y="5504"/>
                  </a:cubicBezTo>
                  <a:cubicBezTo>
                    <a:pt x="1802" y="5571"/>
                    <a:pt x="1935" y="5604"/>
                    <a:pt x="2035" y="5604"/>
                  </a:cubicBezTo>
                  <a:cubicBezTo>
                    <a:pt x="2168" y="5604"/>
                    <a:pt x="2302" y="5571"/>
                    <a:pt x="2369" y="5504"/>
                  </a:cubicBezTo>
                  <a:cubicBezTo>
                    <a:pt x="2469" y="5471"/>
                    <a:pt x="2502" y="5404"/>
                    <a:pt x="2535" y="5304"/>
                  </a:cubicBezTo>
                  <a:cubicBezTo>
                    <a:pt x="2602" y="5237"/>
                    <a:pt x="2635" y="5137"/>
                    <a:pt x="2635" y="5004"/>
                  </a:cubicBezTo>
                  <a:lnTo>
                    <a:pt x="2635" y="4670"/>
                  </a:lnTo>
                  <a:lnTo>
                    <a:pt x="2502" y="4670"/>
                  </a:lnTo>
                  <a:lnTo>
                    <a:pt x="2502" y="3336"/>
                  </a:lnTo>
                  <a:lnTo>
                    <a:pt x="3703" y="1201"/>
                  </a:lnTo>
                  <a:cubicBezTo>
                    <a:pt x="3803" y="1034"/>
                    <a:pt x="3870" y="934"/>
                    <a:pt x="3936" y="801"/>
                  </a:cubicBezTo>
                  <a:cubicBezTo>
                    <a:pt x="3970" y="667"/>
                    <a:pt x="4003" y="601"/>
                    <a:pt x="4003" y="534"/>
                  </a:cubicBezTo>
                  <a:cubicBezTo>
                    <a:pt x="4003" y="467"/>
                    <a:pt x="3970" y="434"/>
                    <a:pt x="3936" y="334"/>
                  </a:cubicBezTo>
                  <a:cubicBezTo>
                    <a:pt x="3870" y="267"/>
                    <a:pt x="3803" y="200"/>
                    <a:pt x="3703" y="134"/>
                  </a:cubicBezTo>
                  <a:cubicBezTo>
                    <a:pt x="3670" y="100"/>
                    <a:pt x="3603" y="67"/>
                    <a:pt x="3536" y="67"/>
                  </a:cubicBezTo>
                  <a:cubicBezTo>
                    <a:pt x="3503" y="0"/>
                    <a:pt x="3436" y="0"/>
                    <a:pt x="3369" y="0"/>
                  </a:cubicBezTo>
                  <a:cubicBezTo>
                    <a:pt x="3303" y="0"/>
                    <a:pt x="3269" y="0"/>
                    <a:pt x="3169" y="67"/>
                  </a:cubicBezTo>
                  <a:cubicBezTo>
                    <a:pt x="3136" y="67"/>
                    <a:pt x="3036" y="134"/>
                    <a:pt x="3002" y="167"/>
                  </a:cubicBezTo>
                  <a:cubicBezTo>
                    <a:pt x="2969" y="267"/>
                    <a:pt x="2936" y="300"/>
                    <a:pt x="2869" y="401"/>
                  </a:cubicBezTo>
                  <a:cubicBezTo>
                    <a:pt x="2836" y="434"/>
                    <a:pt x="2802" y="501"/>
                    <a:pt x="2769" y="601"/>
                  </a:cubicBezTo>
                  <a:lnTo>
                    <a:pt x="2035" y="2135"/>
                  </a:lnTo>
                  <a:lnTo>
                    <a:pt x="1935" y="2135"/>
                  </a:lnTo>
                  <a:lnTo>
                    <a:pt x="1201" y="601"/>
                  </a:lnTo>
                  <a:cubicBezTo>
                    <a:pt x="1168" y="567"/>
                    <a:pt x="1134" y="467"/>
                    <a:pt x="1101" y="401"/>
                  </a:cubicBezTo>
                  <a:cubicBezTo>
                    <a:pt x="1034" y="300"/>
                    <a:pt x="1001" y="234"/>
                    <a:pt x="968" y="167"/>
                  </a:cubicBezTo>
                  <a:cubicBezTo>
                    <a:pt x="934" y="134"/>
                    <a:pt x="868" y="100"/>
                    <a:pt x="801" y="67"/>
                  </a:cubicBezTo>
                  <a:cubicBezTo>
                    <a:pt x="767" y="0"/>
                    <a:pt x="667" y="0"/>
                    <a:pt x="6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6"/>
            <p:cNvSpPr/>
            <p:nvPr/>
          </p:nvSpPr>
          <p:spPr>
            <a:xfrm>
              <a:off x="3734500" y="2239550"/>
              <a:ext cx="720550" cy="321925"/>
            </a:xfrm>
            <a:custGeom>
              <a:avLst/>
              <a:gdLst/>
              <a:ahLst/>
              <a:cxnLst/>
              <a:rect l="l" t="t" r="r" b="b"/>
              <a:pathLst>
                <a:path w="28822" h="12877" extrusionOk="0">
                  <a:moveTo>
                    <a:pt x="24918" y="0"/>
                  </a:moveTo>
                  <a:cubicBezTo>
                    <a:pt x="22617" y="6105"/>
                    <a:pt x="16412" y="10041"/>
                    <a:pt x="6972" y="7005"/>
                  </a:cubicBezTo>
                  <a:cubicBezTo>
                    <a:pt x="4070" y="6038"/>
                    <a:pt x="1802" y="5037"/>
                    <a:pt x="67" y="4103"/>
                  </a:cubicBezTo>
                  <a:lnTo>
                    <a:pt x="1" y="4137"/>
                  </a:lnTo>
                  <a:cubicBezTo>
                    <a:pt x="1135" y="4804"/>
                    <a:pt x="2269" y="5538"/>
                    <a:pt x="3336" y="6338"/>
                  </a:cubicBezTo>
                  <a:cubicBezTo>
                    <a:pt x="15278" y="12876"/>
                    <a:pt x="27587" y="11775"/>
                    <a:pt x="28821" y="11609"/>
                  </a:cubicBezTo>
                  <a:cubicBezTo>
                    <a:pt x="28821" y="6505"/>
                    <a:pt x="27654" y="2669"/>
                    <a:pt x="24918"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6"/>
            <p:cNvSpPr/>
            <p:nvPr/>
          </p:nvSpPr>
          <p:spPr>
            <a:xfrm>
              <a:off x="3471825" y="2915500"/>
              <a:ext cx="148450" cy="221375"/>
            </a:xfrm>
            <a:custGeom>
              <a:avLst/>
              <a:gdLst/>
              <a:ahLst/>
              <a:cxnLst/>
              <a:rect l="l" t="t" r="r" b="b"/>
              <a:pathLst>
                <a:path w="5938" h="8855" extrusionOk="0">
                  <a:moveTo>
                    <a:pt x="1101" y="0"/>
                  </a:moveTo>
                  <a:cubicBezTo>
                    <a:pt x="1045" y="0"/>
                    <a:pt x="990" y="4"/>
                    <a:pt x="934" y="15"/>
                  </a:cubicBezTo>
                  <a:cubicBezTo>
                    <a:pt x="767" y="82"/>
                    <a:pt x="601" y="115"/>
                    <a:pt x="467" y="148"/>
                  </a:cubicBezTo>
                  <a:cubicBezTo>
                    <a:pt x="334" y="182"/>
                    <a:pt x="234" y="282"/>
                    <a:pt x="134" y="415"/>
                  </a:cubicBezTo>
                  <a:cubicBezTo>
                    <a:pt x="67" y="515"/>
                    <a:pt x="0" y="682"/>
                    <a:pt x="0" y="916"/>
                  </a:cubicBezTo>
                  <a:cubicBezTo>
                    <a:pt x="0" y="1116"/>
                    <a:pt x="67" y="1316"/>
                    <a:pt x="134" y="1416"/>
                  </a:cubicBezTo>
                  <a:cubicBezTo>
                    <a:pt x="234" y="1483"/>
                    <a:pt x="334" y="1583"/>
                    <a:pt x="467" y="1650"/>
                  </a:cubicBezTo>
                  <a:cubicBezTo>
                    <a:pt x="601" y="1750"/>
                    <a:pt x="767" y="1750"/>
                    <a:pt x="934" y="1783"/>
                  </a:cubicBezTo>
                  <a:cubicBezTo>
                    <a:pt x="1101" y="1816"/>
                    <a:pt x="1268" y="1816"/>
                    <a:pt x="1435" y="1816"/>
                  </a:cubicBezTo>
                  <a:lnTo>
                    <a:pt x="2068" y="1816"/>
                  </a:lnTo>
                  <a:lnTo>
                    <a:pt x="2068" y="7420"/>
                  </a:lnTo>
                  <a:lnTo>
                    <a:pt x="2068" y="7954"/>
                  </a:lnTo>
                  <a:cubicBezTo>
                    <a:pt x="2068" y="8121"/>
                    <a:pt x="2102" y="8288"/>
                    <a:pt x="2135" y="8421"/>
                  </a:cubicBezTo>
                  <a:cubicBezTo>
                    <a:pt x="2235" y="8521"/>
                    <a:pt x="2302" y="8655"/>
                    <a:pt x="2435" y="8755"/>
                  </a:cubicBezTo>
                  <a:cubicBezTo>
                    <a:pt x="2569" y="8821"/>
                    <a:pt x="2769" y="8855"/>
                    <a:pt x="2969" y="8855"/>
                  </a:cubicBezTo>
                  <a:cubicBezTo>
                    <a:pt x="3169" y="8855"/>
                    <a:pt x="3403" y="8821"/>
                    <a:pt x="3503" y="8755"/>
                  </a:cubicBezTo>
                  <a:cubicBezTo>
                    <a:pt x="3636" y="8655"/>
                    <a:pt x="3770" y="8521"/>
                    <a:pt x="3803" y="8421"/>
                  </a:cubicBezTo>
                  <a:cubicBezTo>
                    <a:pt x="3836" y="8288"/>
                    <a:pt x="3903" y="8121"/>
                    <a:pt x="3903" y="7954"/>
                  </a:cubicBezTo>
                  <a:lnTo>
                    <a:pt x="3903" y="7420"/>
                  </a:lnTo>
                  <a:lnTo>
                    <a:pt x="3903" y="1816"/>
                  </a:lnTo>
                  <a:lnTo>
                    <a:pt x="4503" y="1816"/>
                  </a:lnTo>
                  <a:cubicBezTo>
                    <a:pt x="4670" y="1816"/>
                    <a:pt x="4837" y="1816"/>
                    <a:pt x="5004" y="1783"/>
                  </a:cubicBezTo>
                  <a:cubicBezTo>
                    <a:pt x="5171" y="1750"/>
                    <a:pt x="5337" y="1683"/>
                    <a:pt x="5471" y="1650"/>
                  </a:cubicBezTo>
                  <a:cubicBezTo>
                    <a:pt x="5604" y="1616"/>
                    <a:pt x="5704" y="1516"/>
                    <a:pt x="5804" y="1416"/>
                  </a:cubicBezTo>
                  <a:cubicBezTo>
                    <a:pt x="5904" y="1283"/>
                    <a:pt x="5938" y="1116"/>
                    <a:pt x="5938" y="916"/>
                  </a:cubicBezTo>
                  <a:cubicBezTo>
                    <a:pt x="5938" y="682"/>
                    <a:pt x="5871" y="515"/>
                    <a:pt x="5804" y="415"/>
                  </a:cubicBezTo>
                  <a:cubicBezTo>
                    <a:pt x="5704" y="315"/>
                    <a:pt x="5604" y="215"/>
                    <a:pt x="5471" y="148"/>
                  </a:cubicBezTo>
                  <a:cubicBezTo>
                    <a:pt x="5337" y="82"/>
                    <a:pt x="5171" y="15"/>
                    <a:pt x="5004" y="15"/>
                  </a:cubicBezTo>
                  <a:lnTo>
                    <a:pt x="1435" y="15"/>
                  </a:lnTo>
                  <a:cubicBezTo>
                    <a:pt x="1323" y="15"/>
                    <a:pt x="1212"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6"/>
            <p:cNvSpPr/>
            <p:nvPr/>
          </p:nvSpPr>
          <p:spPr>
            <a:xfrm>
              <a:off x="3645275" y="2915025"/>
              <a:ext cx="138450" cy="220175"/>
            </a:xfrm>
            <a:custGeom>
              <a:avLst/>
              <a:gdLst/>
              <a:ahLst/>
              <a:cxnLst/>
              <a:rect l="l" t="t" r="r" b="b"/>
              <a:pathLst>
                <a:path w="5538" h="8807" extrusionOk="0">
                  <a:moveTo>
                    <a:pt x="968" y="1"/>
                  </a:moveTo>
                  <a:cubicBezTo>
                    <a:pt x="734" y="1"/>
                    <a:pt x="568" y="34"/>
                    <a:pt x="467" y="134"/>
                  </a:cubicBezTo>
                  <a:cubicBezTo>
                    <a:pt x="334" y="201"/>
                    <a:pt x="234" y="334"/>
                    <a:pt x="167" y="468"/>
                  </a:cubicBezTo>
                  <a:cubicBezTo>
                    <a:pt x="67" y="601"/>
                    <a:pt x="67" y="735"/>
                    <a:pt x="34" y="935"/>
                  </a:cubicBezTo>
                  <a:cubicBezTo>
                    <a:pt x="0" y="1101"/>
                    <a:pt x="0" y="1302"/>
                    <a:pt x="0" y="1468"/>
                  </a:cubicBezTo>
                  <a:lnTo>
                    <a:pt x="0" y="7339"/>
                  </a:lnTo>
                  <a:cubicBezTo>
                    <a:pt x="0" y="7539"/>
                    <a:pt x="34" y="7706"/>
                    <a:pt x="34" y="7873"/>
                  </a:cubicBezTo>
                  <a:cubicBezTo>
                    <a:pt x="34" y="8040"/>
                    <a:pt x="67" y="8207"/>
                    <a:pt x="167" y="8340"/>
                  </a:cubicBezTo>
                  <a:cubicBezTo>
                    <a:pt x="234" y="8473"/>
                    <a:pt x="334" y="8607"/>
                    <a:pt x="467" y="8674"/>
                  </a:cubicBezTo>
                  <a:cubicBezTo>
                    <a:pt x="568" y="8774"/>
                    <a:pt x="734" y="8807"/>
                    <a:pt x="968" y="8807"/>
                  </a:cubicBezTo>
                  <a:cubicBezTo>
                    <a:pt x="1168" y="8807"/>
                    <a:pt x="1335" y="8774"/>
                    <a:pt x="1435" y="8674"/>
                  </a:cubicBezTo>
                  <a:cubicBezTo>
                    <a:pt x="1568" y="8607"/>
                    <a:pt x="1668" y="8473"/>
                    <a:pt x="1735" y="8340"/>
                  </a:cubicBezTo>
                  <a:cubicBezTo>
                    <a:pt x="1835" y="8207"/>
                    <a:pt x="1868" y="8040"/>
                    <a:pt x="1868" y="7873"/>
                  </a:cubicBezTo>
                  <a:cubicBezTo>
                    <a:pt x="1902" y="7706"/>
                    <a:pt x="1902" y="7506"/>
                    <a:pt x="1902" y="7339"/>
                  </a:cubicBezTo>
                  <a:lnTo>
                    <a:pt x="1902" y="5271"/>
                  </a:lnTo>
                  <a:lnTo>
                    <a:pt x="3603" y="5271"/>
                  </a:lnTo>
                  <a:lnTo>
                    <a:pt x="3603" y="7339"/>
                  </a:lnTo>
                  <a:cubicBezTo>
                    <a:pt x="3603" y="7539"/>
                    <a:pt x="3670" y="7706"/>
                    <a:pt x="3670" y="7873"/>
                  </a:cubicBezTo>
                  <a:cubicBezTo>
                    <a:pt x="3670" y="8040"/>
                    <a:pt x="3703" y="8207"/>
                    <a:pt x="3770" y="8340"/>
                  </a:cubicBezTo>
                  <a:cubicBezTo>
                    <a:pt x="3870" y="8473"/>
                    <a:pt x="3937" y="8607"/>
                    <a:pt x="4070" y="8674"/>
                  </a:cubicBezTo>
                  <a:cubicBezTo>
                    <a:pt x="4203" y="8774"/>
                    <a:pt x="4370" y="8807"/>
                    <a:pt x="4570" y="8807"/>
                  </a:cubicBezTo>
                  <a:cubicBezTo>
                    <a:pt x="4771" y="8807"/>
                    <a:pt x="4937" y="8774"/>
                    <a:pt x="5071" y="8674"/>
                  </a:cubicBezTo>
                  <a:cubicBezTo>
                    <a:pt x="5204" y="8607"/>
                    <a:pt x="5271" y="8473"/>
                    <a:pt x="5371" y="8340"/>
                  </a:cubicBezTo>
                  <a:cubicBezTo>
                    <a:pt x="5438" y="8207"/>
                    <a:pt x="5504" y="8040"/>
                    <a:pt x="5504" y="7873"/>
                  </a:cubicBezTo>
                  <a:cubicBezTo>
                    <a:pt x="5538" y="7706"/>
                    <a:pt x="5538" y="7506"/>
                    <a:pt x="5538" y="7339"/>
                  </a:cubicBezTo>
                  <a:lnTo>
                    <a:pt x="5538" y="1468"/>
                  </a:lnTo>
                  <a:cubicBezTo>
                    <a:pt x="5538" y="1268"/>
                    <a:pt x="5504" y="1068"/>
                    <a:pt x="5504" y="935"/>
                  </a:cubicBezTo>
                  <a:cubicBezTo>
                    <a:pt x="5504" y="735"/>
                    <a:pt x="5438" y="601"/>
                    <a:pt x="5371" y="468"/>
                  </a:cubicBezTo>
                  <a:cubicBezTo>
                    <a:pt x="5271" y="334"/>
                    <a:pt x="5204" y="201"/>
                    <a:pt x="5071" y="134"/>
                  </a:cubicBezTo>
                  <a:cubicBezTo>
                    <a:pt x="4937" y="34"/>
                    <a:pt x="4771" y="1"/>
                    <a:pt x="4570" y="1"/>
                  </a:cubicBezTo>
                  <a:cubicBezTo>
                    <a:pt x="4370" y="1"/>
                    <a:pt x="4203" y="34"/>
                    <a:pt x="4070" y="134"/>
                  </a:cubicBezTo>
                  <a:cubicBezTo>
                    <a:pt x="3937" y="201"/>
                    <a:pt x="3870" y="334"/>
                    <a:pt x="3770" y="468"/>
                  </a:cubicBezTo>
                  <a:cubicBezTo>
                    <a:pt x="3703" y="601"/>
                    <a:pt x="3703" y="735"/>
                    <a:pt x="3670" y="935"/>
                  </a:cubicBezTo>
                  <a:cubicBezTo>
                    <a:pt x="3603" y="1101"/>
                    <a:pt x="3603" y="1302"/>
                    <a:pt x="3603" y="1468"/>
                  </a:cubicBezTo>
                  <a:lnTo>
                    <a:pt x="3603" y="3436"/>
                  </a:lnTo>
                  <a:lnTo>
                    <a:pt x="1902" y="3436"/>
                  </a:lnTo>
                  <a:lnTo>
                    <a:pt x="1902" y="1468"/>
                  </a:lnTo>
                  <a:cubicBezTo>
                    <a:pt x="1902" y="1268"/>
                    <a:pt x="1868" y="1068"/>
                    <a:pt x="1868" y="935"/>
                  </a:cubicBezTo>
                  <a:cubicBezTo>
                    <a:pt x="1868" y="735"/>
                    <a:pt x="1835" y="601"/>
                    <a:pt x="1735" y="468"/>
                  </a:cubicBezTo>
                  <a:cubicBezTo>
                    <a:pt x="1668" y="334"/>
                    <a:pt x="1568" y="201"/>
                    <a:pt x="1435" y="134"/>
                  </a:cubicBezTo>
                  <a:cubicBezTo>
                    <a:pt x="1335" y="34"/>
                    <a:pt x="1168"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6"/>
            <p:cNvSpPr/>
            <p:nvPr/>
          </p:nvSpPr>
          <p:spPr>
            <a:xfrm>
              <a:off x="3827900" y="2911700"/>
              <a:ext cx="119275" cy="220550"/>
            </a:xfrm>
            <a:custGeom>
              <a:avLst/>
              <a:gdLst/>
              <a:ahLst/>
              <a:cxnLst/>
              <a:rect l="l" t="t" r="r" b="b"/>
              <a:pathLst>
                <a:path w="4771" h="8822" extrusionOk="0">
                  <a:moveTo>
                    <a:pt x="901" y="0"/>
                  </a:moveTo>
                  <a:cubicBezTo>
                    <a:pt x="668" y="0"/>
                    <a:pt x="501" y="34"/>
                    <a:pt x="368" y="134"/>
                  </a:cubicBezTo>
                  <a:cubicBezTo>
                    <a:pt x="234" y="200"/>
                    <a:pt x="101" y="334"/>
                    <a:pt x="67" y="467"/>
                  </a:cubicBezTo>
                  <a:cubicBezTo>
                    <a:pt x="34" y="601"/>
                    <a:pt x="1" y="767"/>
                    <a:pt x="1" y="934"/>
                  </a:cubicBezTo>
                  <a:lnTo>
                    <a:pt x="1" y="1468"/>
                  </a:lnTo>
                  <a:lnTo>
                    <a:pt x="1" y="7339"/>
                  </a:lnTo>
                  <a:lnTo>
                    <a:pt x="1" y="7906"/>
                  </a:lnTo>
                  <a:cubicBezTo>
                    <a:pt x="1" y="8073"/>
                    <a:pt x="34" y="8239"/>
                    <a:pt x="67" y="8340"/>
                  </a:cubicBezTo>
                  <a:cubicBezTo>
                    <a:pt x="167" y="8473"/>
                    <a:pt x="234" y="8606"/>
                    <a:pt x="368" y="8673"/>
                  </a:cubicBezTo>
                  <a:cubicBezTo>
                    <a:pt x="501" y="8773"/>
                    <a:pt x="668" y="8807"/>
                    <a:pt x="901" y="8807"/>
                  </a:cubicBezTo>
                  <a:lnTo>
                    <a:pt x="3370" y="8807"/>
                  </a:lnTo>
                  <a:cubicBezTo>
                    <a:pt x="3481" y="8807"/>
                    <a:pt x="3592" y="8821"/>
                    <a:pt x="3703" y="8821"/>
                  </a:cubicBezTo>
                  <a:cubicBezTo>
                    <a:pt x="3759" y="8821"/>
                    <a:pt x="3815" y="8818"/>
                    <a:pt x="3870" y="8807"/>
                  </a:cubicBezTo>
                  <a:cubicBezTo>
                    <a:pt x="4037" y="8773"/>
                    <a:pt x="4204" y="8740"/>
                    <a:pt x="4337" y="8673"/>
                  </a:cubicBezTo>
                  <a:cubicBezTo>
                    <a:pt x="4437" y="8640"/>
                    <a:pt x="4571" y="8573"/>
                    <a:pt x="4671" y="8440"/>
                  </a:cubicBezTo>
                  <a:cubicBezTo>
                    <a:pt x="4737" y="8306"/>
                    <a:pt x="4771" y="8139"/>
                    <a:pt x="4771" y="7939"/>
                  </a:cubicBezTo>
                  <a:cubicBezTo>
                    <a:pt x="4771" y="7739"/>
                    <a:pt x="4737" y="7572"/>
                    <a:pt x="4671" y="7439"/>
                  </a:cubicBezTo>
                  <a:cubicBezTo>
                    <a:pt x="4571" y="7305"/>
                    <a:pt x="4437" y="7239"/>
                    <a:pt x="4337" y="7172"/>
                  </a:cubicBezTo>
                  <a:cubicBezTo>
                    <a:pt x="4204" y="7139"/>
                    <a:pt x="4037" y="7105"/>
                    <a:pt x="3870" y="7105"/>
                  </a:cubicBezTo>
                  <a:lnTo>
                    <a:pt x="1869" y="7105"/>
                  </a:lnTo>
                  <a:lnTo>
                    <a:pt x="1869" y="5304"/>
                  </a:lnTo>
                  <a:lnTo>
                    <a:pt x="3136" y="5304"/>
                  </a:lnTo>
                  <a:cubicBezTo>
                    <a:pt x="3336" y="5304"/>
                    <a:pt x="3470" y="5271"/>
                    <a:pt x="3603" y="5237"/>
                  </a:cubicBezTo>
                  <a:cubicBezTo>
                    <a:pt x="3737" y="5171"/>
                    <a:pt x="3870" y="5104"/>
                    <a:pt x="3937" y="4970"/>
                  </a:cubicBezTo>
                  <a:cubicBezTo>
                    <a:pt x="4037" y="4837"/>
                    <a:pt x="4070" y="4670"/>
                    <a:pt x="4070" y="4470"/>
                  </a:cubicBezTo>
                  <a:cubicBezTo>
                    <a:pt x="4070" y="4270"/>
                    <a:pt x="4037" y="4103"/>
                    <a:pt x="3937" y="3970"/>
                  </a:cubicBezTo>
                  <a:cubicBezTo>
                    <a:pt x="3870" y="3836"/>
                    <a:pt x="3737" y="3770"/>
                    <a:pt x="3603" y="3736"/>
                  </a:cubicBezTo>
                  <a:cubicBezTo>
                    <a:pt x="3470" y="3670"/>
                    <a:pt x="3303" y="3636"/>
                    <a:pt x="3136" y="3636"/>
                  </a:cubicBezTo>
                  <a:lnTo>
                    <a:pt x="1869" y="3636"/>
                  </a:lnTo>
                  <a:lnTo>
                    <a:pt x="1869" y="1935"/>
                  </a:lnTo>
                  <a:lnTo>
                    <a:pt x="3370" y="1935"/>
                  </a:lnTo>
                  <a:cubicBezTo>
                    <a:pt x="3481" y="1935"/>
                    <a:pt x="3592" y="1950"/>
                    <a:pt x="3703" y="1950"/>
                  </a:cubicBezTo>
                  <a:cubicBezTo>
                    <a:pt x="3759" y="1950"/>
                    <a:pt x="3815" y="1946"/>
                    <a:pt x="3870" y="1935"/>
                  </a:cubicBezTo>
                  <a:cubicBezTo>
                    <a:pt x="4037" y="1902"/>
                    <a:pt x="4204" y="1835"/>
                    <a:pt x="4337" y="1802"/>
                  </a:cubicBezTo>
                  <a:cubicBezTo>
                    <a:pt x="4437" y="1768"/>
                    <a:pt x="4571" y="1668"/>
                    <a:pt x="4671" y="1568"/>
                  </a:cubicBezTo>
                  <a:cubicBezTo>
                    <a:pt x="4737" y="1435"/>
                    <a:pt x="4771" y="1268"/>
                    <a:pt x="4771" y="1068"/>
                  </a:cubicBezTo>
                  <a:cubicBezTo>
                    <a:pt x="4771" y="834"/>
                    <a:pt x="4737" y="667"/>
                    <a:pt x="4671" y="567"/>
                  </a:cubicBezTo>
                  <a:cubicBezTo>
                    <a:pt x="4571" y="467"/>
                    <a:pt x="4437" y="367"/>
                    <a:pt x="4337" y="300"/>
                  </a:cubicBezTo>
                  <a:cubicBezTo>
                    <a:pt x="4204" y="234"/>
                    <a:pt x="4037" y="167"/>
                    <a:pt x="3870" y="167"/>
                  </a:cubicBezTo>
                  <a:lnTo>
                    <a:pt x="3370" y="167"/>
                  </a:lnTo>
                  <a:lnTo>
                    <a:pt x="3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6"/>
            <p:cNvSpPr/>
            <p:nvPr/>
          </p:nvSpPr>
          <p:spPr>
            <a:xfrm>
              <a:off x="4028050" y="2914200"/>
              <a:ext cx="135950" cy="222675"/>
            </a:xfrm>
            <a:custGeom>
              <a:avLst/>
              <a:gdLst/>
              <a:ahLst/>
              <a:cxnLst/>
              <a:rect l="l" t="t" r="r" b="b"/>
              <a:pathLst>
                <a:path w="5438" h="8907" extrusionOk="0">
                  <a:moveTo>
                    <a:pt x="2769" y="0"/>
                  </a:moveTo>
                  <a:cubicBezTo>
                    <a:pt x="2369" y="0"/>
                    <a:pt x="2002" y="34"/>
                    <a:pt x="1668" y="134"/>
                  </a:cubicBezTo>
                  <a:cubicBezTo>
                    <a:pt x="1335" y="200"/>
                    <a:pt x="1034" y="334"/>
                    <a:pt x="834" y="501"/>
                  </a:cubicBezTo>
                  <a:cubicBezTo>
                    <a:pt x="601" y="667"/>
                    <a:pt x="434" y="901"/>
                    <a:pt x="334" y="1201"/>
                  </a:cubicBezTo>
                  <a:cubicBezTo>
                    <a:pt x="234" y="1501"/>
                    <a:pt x="167" y="1868"/>
                    <a:pt x="167" y="2335"/>
                  </a:cubicBezTo>
                  <a:lnTo>
                    <a:pt x="167" y="2402"/>
                  </a:lnTo>
                  <a:cubicBezTo>
                    <a:pt x="167" y="2669"/>
                    <a:pt x="234" y="2902"/>
                    <a:pt x="334" y="3136"/>
                  </a:cubicBezTo>
                  <a:cubicBezTo>
                    <a:pt x="401" y="3336"/>
                    <a:pt x="534" y="3536"/>
                    <a:pt x="701" y="3703"/>
                  </a:cubicBezTo>
                  <a:cubicBezTo>
                    <a:pt x="868" y="3903"/>
                    <a:pt x="1034" y="4037"/>
                    <a:pt x="1235" y="4203"/>
                  </a:cubicBezTo>
                  <a:cubicBezTo>
                    <a:pt x="1435" y="4337"/>
                    <a:pt x="1668" y="4504"/>
                    <a:pt x="1868" y="4637"/>
                  </a:cubicBezTo>
                  <a:cubicBezTo>
                    <a:pt x="2069" y="4737"/>
                    <a:pt x="2269" y="4904"/>
                    <a:pt x="2502" y="5037"/>
                  </a:cubicBezTo>
                  <a:cubicBezTo>
                    <a:pt x="2702" y="5171"/>
                    <a:pt x="2869" y="5304"/>
                    <a:pt x="3036" y="5471"/>
                  </a:cubicBezTo>
                  <a:cubicBezTo>
                    <a:pt x="3203" y="5638"/>
                    <a:pt x="3336" y="5804"/>
                    <a:pt x="3403" y="5971"/>
                  </a:cubicBezTo>
                  <a:cubicBezTo>
                    <a:pt x="3536" y="6138"/>
                    <a:pt x="3570" y="6338"/>
                    <a:pt x="3570" y="6538"/>
                  </a:cubicBezTo>
                  <a:cubicBezTo>
                    <a:pt x="3570" y="6705"/>
                    <a:pt x="3536" y="6839"/>
                    <a:pt x="3503" y="6972"/>
                  </a:cubicBezTo>
                  <a:cubicBezTo>
                    <a:pt x="3436" y="7072"/>
                    <a:pt x="3403" y="7172"/>
                    <a:pt x="3336" y="7239"/>
                  </a:cubicBezTo>
                  <a:cubicBezTo>
                    <a:pt x="3236" y="7306"/>
                    <a:pt x="3103" y="7339"/>
                    <a:pt x="3036" y="7372"/>
                  </a:cubicBezTo>
                  <a:cubicBezTo>
                    <a:pt x="2936" y="7406"/>
                    <a:pt x="2836" y="7406"/>
                    <a:pt x="2702" y="7406"/>
                  </a:cubicBezTo>
                  <a:cubicBezTo>
                    <a:pt x="2435" y="7406"/>
                    <a:pt x="2235" y="7372"/>
                    <a:pt x="2102" y="7239"/>
                  </a:cubicBezTo>
                  <a:cubicBezTo>
                    <a:pt x="2002" y="7172"/>
                    <a:pt x="1902" y="6972"/>
                    <a:pt x="1902" y="6638"/>
                  </a:cubicBezTo>
                  <a:cubicBezTo>
                    <a:pt x="1902" y="6505"/>
                    <a:pt x="1902" y="6338"/>
                    <a:pt x="1835" y="6238"/>
                  </a:cubicBezTo>
                  <a:lnTo>
                    <a:pt x="1568" y="6005"/>
                  </a:lnTo>
                  <a:cubicBezTo>
                    <a:pt x="1435" y="5905"/>
                    <a:pt x="1368" y="5871"/>
                    <a:pt x="1235" y="5838"/>
                  </a:cubicBezTo>
                  <a:cubicBezTo>
                    <a:pt x="1101" y="5804"/>
                    <a:pt x="1034" y="5804"/>
                    <a:pt x="901" y="5804"/>
                  </a:cubicBezTo>
                  <a:cubicBezTo>
                    <a:pt x="768" y="5804"/>
                    <a:pt x="701" y="5804"/>
                    <a:pt x="567" y="5838"/>
                  </a:cubicBezTo>
                  <a:cubicBezTo>
                    <a:pt x="434" y="5871"/>
                    <a:pt x="367" y="5905"/>
                    <a:pt x="267" y="6005"/>
                  </a:cubicBezTo>
                  <a:cubicBezTo>
                    <a:pt x="201" y="6038"/>
                    <a:pt x="100" y="6138"/>
                    <a:pt x="67" y="6238"/>
                  </a:cubicBezTo>
                  <a:cubicBezTo>
                    <a:pt x="34" y="6338"/>
                    <a:pt x="0" y="6472"/>
                    <a:pt x="0" y="6638"/>
                  </a:cubicBezTo>
                  <a:cubicBezTo>
                    <a:pt x="0" y="6738"/>
                    <a:pt x="0" y="6905"/>
                    <a:pt x="34" y="7072"/>
                  </a:cubicBezTo>
                  <a:cubicBezTo>
                    <a:pt x="67" y="7239"/>
                    <a:pt x="100" y="7406"/>
                    <a:pt x="201" y="7572"/>
                  </a:cubicBezTo>
                  <a:cubicBezTo>
                    <a:pt x="267" y="7739"/>
                    <a:pt x="367" y="7906"/>
                    <a:pt x="501" y="8073"/>
                  </a:cubicBezTo>
                  <a:cubicBezTo>
                    <a:pt x="668" y="8240"/>
                    <a:pt x="768" y="8373"/>
                    <a:pt x="1001" y="8506"/>
                  </a:cubicBezTo>
                  <a:cubicBezTo>
                    <a:pt x="1201" y="8640"/>
                    <a:pt x="1435" y="8707"/>
                    <a:pt x="1702" y="8807"/>
                  </a:cubicBezTo>
                  <a:cubicBezTo>
                    <a:pt x="1935" y="8873"/>
                    <a:pt x="2235" y="8907"/>
                    <a:pt x="2602" y="8907"/>
                  </a:cubicBezTo>
                  <a:lnTo>
                    <a:pt x="2702" y="8907"/>
                  </a:lnTo>
                  <a:cubicBezTo>
                    <a:pt x="2869" y="8907"/>
                    <a:pt x="3069" y="8907"/>
                    <a:pt x="3269" y="8873"/>
                  </a:cubicBezTo>
                  <a:cubicBezTo>
                    <a:pt x="3470" y="8840"/>
                    <a:pt x="3703" y="8807"/>
                    <a:pt x="3903" y="8707"/>
                  </a:cubicBezTo>
                  <a:cubicBezTo>
                    <a:pt x="4103" y="8640"/>
                    <a:pt x="4303" y="8540"/>
                    <a:pt x="4470" y="8406"/>
                  </a:cubicBezTo>
                  <a:cubicBezTo>
                    <a:pt x="4704" y="8306"/>
                    <a:pt x="4871" y="8139"/>
                    <a:pt x="4971" y="7973"/>
                  </a:cubicBezTo>
                  <a:cubicBezTo>
                    <a:pt x="5104" y="7739"/>
                    <a:pt x="5237" y="7539"/>
                    <a:pt x="5304" y="7306"/>
                  </a:cubicBezTo>
                  <a:cubicBezTo>
                    <a:pt x="5404" y="7005"/>
                    <a:pt x="5438" y="6705"/>
                    <a:pt x="5438" y="6372"/>
                  </a:cubicBezTo>
                  <a:lnTo>
                    <a:pt x="5438" y="6338"/>
                  </a:lnTo>
                  <a:cubicBezTo>
                    <a:pt x="5438" y="6038"/>
                    <a:pt x="5371" y="5738"/>
                    <a:pt x="5271" y="5504"/>
                  </a:cubicBezTo>
                  <a:cubicBezTo>
                    <a:pt x="5204" y="5237"/>
                    <a:pt x="5071" y="5037"/>
                    <a:pt x="4904" y="4837"/>
                  </a:cubicBezTo>
                  <a:cubicBezTo>
                    <a:pt x="4737" y="4637"/>
                    <a:pt x="4570" y="4437"/>
                    <a:pt x="4370" y="4303"/>
                  </a:cubicBezTo>
                  <a:cubicBezTo>
                    <a:pt x="4170" y="4170"/>
                    <a:pt x="3937" y="4003"/>
                    <a:pt x="3736" y="3870"/>
                  </a:cubicBezTo>
                  <a:lnTo>
                    <a:pt x="3103" y="3503"/>
                  </a:lnTo>
                  <a:cubicBezTo>
                    <a:pt x="2902" y="3369"/>
                    <a:pt x="2736" y="3236"/>
                    <a:pt x="2569" y="3136"/>
                  </a:cubicBezTo>
                  <a:cubicBezTo>
                    <a:pt x="2402" y="3002"/>
                    <a:pt x="2302" y="2836"/>
                    <a:pt x="2202" y="2702"/>
                  </a:cubicBezTo>
                  <a:cubicBezTo>
                    <a:pt x="2069" y="2569"/>
                    <a:pt x="2035" y="2402"/>
                    <a:pt x="2035" y="2235"/>
                  </a:cubicBezTo>
                  <a:cubicBezTo>
                    <a:pt x="2035" y="2035"/>
                    <a:pt x="2035" y="1868"/>
                    <a:pt x="1935" y="1735"/>
                  </a:cubicBezTo>
                  <a:cubicBezTo>
                    <a:pt x="2002" y="1635"/>
                    <a:pt x="2069" y="1535"/>
                    <a:pt x="2169" y="1501"/>
                  </a:cubicBezTo>
                  <a:cubicBezTo>
                    <a:pt x="2235" y="1468"/>
                    <a:pt x="2335" y="1401"/>
                    <a:pt x="2435" y="1401"/>
                  </a:cubicBezTo>
                  <a:lnTo>
                    <a:pt x="2769" y="1401"/>
                  </a:lnTo>
                  <a:cubicBezTo>
                    <a:pt x="3036" y="1401"/>
                    <a:pt x="3203" y="1501"/>
                    <a:pt x="3336" y="1635"/>
                  </a:cubicBezTo>
                  <a:cubicBezTo>
                    <a:pt x="3436" y="1735"/>
                    <a:pt x="3503" y="2002"/>
                    <a:pt x="3503" y="2335"/>
                  </a:cubicBezTo>
                  <a:cubicBezTo>
                    <a:pt x="3503" y="2402"/>
                    <a:pt x="3503" y="2502"/>
                    <a:pt x="3570" y="2569"/>
                  </a:cubicBezTo>
                  <a:lnTo>
                    <a:pt x="3770" y="2802"/>
                  </a:lnTo>
                  <a:cubicBezTo>
                    <a:pt x="3836" y="2869"/>
                    <a:pt x="3937" y="2902"/>
                    <a:pt x="4037" y="2969"/>
                  </a:cubicBezTo>
                  <a:cubicBezTo>
                    <a:pt x="4103" y="3002"/>
                    <a:pt x="4237" y="3002"/>
                    <a:pt x="4337" y="3002"/>
                  </a:cubicBezTo>
                  <a:cubicBezTo>
                    <a:pt x="4437" y="3002"/>
                    <a:pt x="4570" y="3002"/>
                    <a:pt x="4704" y="2969"/>
                  </a:cubicBezTo>
                  <a:cubicBezTo>
                    <a:pt x="4837" y="2902"/>
                    <a:pt x="4904" y="2869"/>
                    <a:pt x="5004" y="2802"/>
                  </a:cubicBezTo>
                  <a:cubicBezTo>
                    <a:pt x="5071" y="2736"/>
                    <a:pt x="5171" y="2636"/>
                    <a:pt x="5204" y="2535"/>
                  </a:cubicBezTo>
                  <a:cubicBezTo>
                    <a:pt x="5237" y="2469"/>
                    <a:pt x="5271" y="2335"/>
                    <a:pt x="5271" y="2202"/>
                  </a:cubicBezTo>
                  <a:lnTo>
                    <a:pt x="5271" y="1868"/>
                  </a:lnTo>
                  <a:cubicBezTo>
                    <a:pt x="5271" y="1702"/>
                    <a:pt x="5237" y="1568"/>
                    <a:pt x="5204" y="1401"/>
                  </a:cubicBezTo>
                  <a:cubicBezTo>
                    <a:pt x="5171" y="1235"/>
                    <a:pt x="5071" y="1068"/>
                    <a:pt x="5004" y="901"/>
                  </a:cubicBezTo>
                  <a:cubicBezTo>
                    <a:pt x="4904" y="734"/>
                    <a:pt x="4737" y="567"/>
                    <a:pt x="4570" y="467"/>
                  </a:cubicBezTo>
                  <a:cubicBezTo>
                    <a:pt x="4404" y="334"/>
                    <a:pt x="4170" y="200"/>
                    <a:pt x="3903" y="134"/>
                  </a:cubicBezTo>
                  <a:cubicBezTo>
                    <a:pt x="3670" y="34"/>
                    <a:pt x="3336" y="0"/>
                    <a:pt x="2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6"/>
            <p:cNvSpPr/>
            <p:nvPr/>
          </p:nvSpPr>
          <p:spPr>
            <a:xfrm>
              <a:off x="4197325" y="2915025"/>
              <a:ext cx="147650" cy="221850"/>
            </a:xfrm>
            <a:custGeom>
              <a:avLst/>
              <a:gdLst/>
              <a:ahLst/>
              <a:cxnLst/>
              <a:rect l="l" t="t" r="r" b="b"/>
              <a:pathLst>
                <a:path w="5906" h="8874" extrusionOk="0">
                  <a:moveTo>
                    <a:pt x="1068" y="1"/>
                  </a:moveTo>
                  <a:cubicBezTo>
                    <a:pt x="801" y="1"/>
                    <a:pt x="601" y="34"/>
                    <a:pt x="468" y="134"/>
                  </a:cubicBezTo>
                  <a:cubicBezTo>
                    <a:pt x="334" y="201"/>
                    <a:pt x="268" y="334"/>
                    <a:pt x="168" y="468"/>
                  </a:cubicBezTo>
                  <a:cubicBezTo>
                    <a:pt x="134" y="601"/>
                    <a:pt x="68" y="768"/>
                    <a:pt x="68" y="935"/>
                  </a:cubicBezTo>
                  <a:cubicBezTo>
                    <a:pt x="1" y="1101"/>
                    <a:pt x="1" y="1302"/>
                    <a:pt x="1" y="1468"/>
                  </a:cubicBezTo>
                  <a:lnTo>
                    <a:pt x="134" y="1468"/>
                  </a:lnTo>
                  <a:lnTo>
                    <a:pt x="134" y="6272"/>
                  </a:lnTo>
                  <a:cubicBezTo>
                    <a:pt x="134" y="6672"/>
                    <a:pt x="234" y="7039"/>
                    <a:pt x="334" y="7373"/>
                  </a:cubicBezTo>
                  <a:cubicBezTo>
                    <a:pt x="468" y="7706"/>
                    <a:pt x="668" y="8006"/>
                    <a:pt x="935" y="8207"/>
                  </a:cubicBezTo>
                  <a:cubicBezTo>
                    <a:pt x="1168" y="8440"/>
                    <a:pt x="1469" y="8573"/>
                    <a:pt x="1836" y="8707"/>
                  </a:cubicBezTo>
                  <a:cubicBezTo>
                    <a:pt x="2169" y="8840"/>
                    <a:pt x="2603" y="8874"/>
                    <a:pt x="3003" y="8874"/>
                  </a:cubicBezTo>
                  <a:cubicBezTo>
                    <a:pt x="3437" y="8874"/>
                    <a:pt x="3804" y="8840"/>
                    <a:pt x="4171" y="8707"/>
                  </a:cubicBezTo>
                  <a:cubicBezTo>
                    <a:pt x="4504" y="8573"/>
                    <a:pt x="4838" y="8440"/>
                    <a:pt x="5105" y="8207"/>
                  </a:cubicBezTo>
                  <a:cubicBezTo>
                    <a:pt x="5338" y="7973"/>
                    <a:pt x="5572" y="7673"/>
                    <a:pt x="5672" y="7373"/>
                  </a:cubicBezTo>
                  <a:cubicBezTo>
                    <a:pt x="5805" y="7106"/>
                    <a:pt x="5905" y="6672"/>
                    <a:pt x="5905" y="6272"/>
                  </a:cubicBezTo>
                  <a:lnTo>
                    <a:pt x="5905" y="1468"/>
                  </a:lnTo>
                  <a:cubicBezTo>
                    <a:pt x="5905" y="1268"/>
                    <a:pt x="5838" y="1068"/>
                    <a:pt x="5838" y="935"/>
                  </a:cubicBezTo>
                  <a:cubicBezTo>
                    <a:pt x="5838" y="735"/>
                    <a:pt x="5805" y="601"/>
                    <a:pt x="5738" y="468"/>
                  </a:cubicBezTo>
                  <a:cubicBezTo>
                    <a:pt x="5672" y="334"/>
                    <a:pt x="5572" y="201"/>
                    <a:pt x="5438" y="134"/>
                  </a:cubicBezTo>
                  <a:cubicBezTo>
                    <a:pt x="5271" y="34"/>
                    <a:pt x="5105" y="1"/>
                    <a:pt x="4838" y="1"/>
                  </a:cubicBezTo>
                  <a:cubicBezTo>
                    <a:pt x="4604" y="1"/>
                    <a:pt x="4404" y="34"/>
                    <a:pt x="4271" y="134"/>
                  </a:cubicBezTo>
                  <a:cubicBezTo>
                    <a:pt x="4137" y="201"/>
                    <a:pt x="4070" y="334"/>
                    <a:pt x="3970" y="468"/>
                  </a:cubicBezTo>
                  <a:cubicBezTo>
                    <a:pt x="3904" y="601"/>
                    <a:pt x="3837" y="768"/>
                    <a:pt x="3837" y="935"/>
                  </a:cubicBezTo>
                  <a:cubicBezTo>
                    <a:pt x="3804" y="1101"/>
                    <a:pt x="3804" y="1302"/>
                    <a:pt x="3804" y="1468"/>
                  </a:cubicBezTo>
                  <a:lnTo>
                    <a:pt x="3804" y="6439"/>
                  </a:lnTo>
                  <a:cubicBezTo>
                    <a:pt x="3770" y="6639"/>
                    <a:pt x="3770" y="6806"/>
                    <a:pt x="3670" y="6906"/>
                  </a:cubicBezTo>
                  <a:cubicBezTo>
                    <a:pt x="3670" y="6972"/>
                    <a:pt x="3637" y="7039"/>
                    <a:pt x="3603" y="7072"/>
                  </a:cubicBezTo>
                  <a:cubicBezTo>
                    <a:pt x="3570" y="7172"/>
                    <a:pt x="3470" y="7206"/>
                    <a:pt x="3437" y="7239"/>
                  </a:cubicBezTo>
                  <a:cubicBezTo>
                    <a:pt x="3403" y="7306"/>
                    <a:pt x="3270" y="7339"/>
                    <a:pt x="3237" y="7373"/>
                  </a:cubicBezTo>
                  <a:cubicBezTo>
                    <a:pt x="3170" y="7406"/>
                    <a:pt x="3070" y="7406"/>
                    <a:pt x="2970" y="7406"/>
                  </a:cubicBezTo>
                  <a:cubicBezTo>
                    <a:pt x="2870" y="7406"/>
                    <a:pt x="2803" y="7406"/>
                    <a:pt x="2736" y="7373"/>
                  </a:cubicBezTo>
                  <a:cubicBezTo>
                    <a:pt x="2636" y="7339"/>
                    <a:pt x="2569" y="7306"/>
                    <a:pt x="2503" y="7239"/>
                  </a:cubicBezTo>
                  <a:cubicBezTo>
                    <a:pt x="2436" y="7206"/>
                    <a:pt x="2403" y="7139"/>
                    <a:pt x="2336" y="7072"/>
                  </a:cubicBezTo>
                  <a:cubicBezTo>
                    <a:pt x="2303" y="7039"/>
                    <a:pt x="2303" y="7006"/>
                    <a:pt x="2269" y="6906"/>
                  </a:cubicBezTo>
                  <a:cubicBezTo>
                    <a:pt x="2169" y="6772"/>
                    <a:pt x="2136" y="6572"/>
                    <a:pt x="2136" y="6439"/>
                  </a:cubicBezTo>
                  <a:lnTo>
                    <a:pt x="2136" y="1468"/>
                  </a:lnTo>
                  <a:cubicBezTo>
                    <a:pt x="2136" y="1268"/>
                    <a:pt x="2102" y="1068"/>
                    <a:pt x="2102" y="935"/>
                  </a:cubicBezTo>
                  <a:cubicBezTo>
                    <a:pt x="2102" y="735"/>
                    <a:pt x="2036" y="601"/>
                    <a:pt x="1969" y="468"/>
                  </a:cubicBezTo>
                  <a:cubicBezTo>
                    <a:pt x="1902" y="334"/>
                    <a:pt x="1769" y="201"/>
                    <a:pt x="1635" y="134"/>
                  </a:cubicBezTo>
                  <a:cubicBezTo>
                    <a:pt x="1469" y="34"/>
                    <a:pt x="1302"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6"/>
            <p:cNvSpPr/>
            <p:nvPr/>
          </p:nvSpPr>
          <p:spPr>
            <a:xfrm>
              <a:off x="4385800" y="2915875"/>
              <a:ext cx="172650" cy="220175"/>
            </a:xfrm>
            <a:custGeom>
              <a:avLst/>
              <a:gdLst/>
              <a:ahLst/>
              <a:cxnLst/>
              <a:rect l="l" t="t" r="r" b="b"/>
              <a:pathLst>
                <a:path w="6906" h="8807" extrusionOk="0">
                  <a:moveTo>
                    <a:pt x="935" y="0"/>
                  </a:moveTo>
                  <a:cubicBezTo>
                    <a:pt x="668" y="0"/>
                    <a:pt x="501" y="67"/>
                    <a:pt x="401" y="133"/>
                  </a:cubicBezTo>
                  <a:cubicBezTo>
                    <a:pt x="267" y="200"/>
                    <a:pt x="134" y="334"/>
                    <a:pt x="101" y="467"/>
                  </a:cubicBezTo>
                  <a:cubicBezTo>
                    <a:pt x="67" y="600"/>
                    <a:pt x="1" y="767"/>
                    <a:pt x="1" y="934"/>
                  </a:cubicBezTo>
                  <a:lnTo>
                    <a:pt x="1" y="1468"/>
                  </a:lnTo>
                  <a:lnTo>
                    <a:pt x="1" y="7839"/>
                  </a:lnTo>
                  <a:cubicBezTo>
                    <a:pt x="1" y="7972"/>
                    <a:pt x="67" y="8106"/>
                    <a:pt x="67" y="8239"/>
                  </a:cubicBezTo>
                  <a:cubicBezTo>
                    <a:pt x="101" y="8306"/>
                    <a:pt x="101" y="8439"/>
                    <a:pt x="167" y="8506"/>
                  </a:cubicBezTo>
                  <a:cubicBezTo>
                    <a:pt x="267" y="8606"/>
                    <a:pt x="334" y="8673"/>
                    <a:pt x="468" y="8740"/>
                  </a:cubicBezTo>
                  <a:cubicBezTo>
                    <a:pt x="601" y="8773"/>
                    <a:pt x="768" y="8806"/>
                    <a:pt x="968" y="8806"/>
                  </a:cubicBezTo>
                  <a:cubicBezTo>
                    <a:pt x="1168" y="8806"/>
                    <a:pt x="1302" y="8773"/>
                    <a:pt x="1435" y="8740"/>
                  </a:cubicBezTo>
                  <a:cubicBezTo>
                    <a:pt x="1568" y="8673"/>
                    <a:pt x="1635" y="8606"/>
                    <a:pt x="1668" y="8506"/>
                  </a:cubicBezTo>
                  <a:cubicBezTo>
                    <a:pt x="1769" y="8439"/>
                    <a:pt x="1802" y="8339"/>
                    <a:pt x="1802" y="8239"/>
                  </a:cubicBezTo>
                  <a:cubicBezTo>
                    <a:pt x="1869" y="8106"/>
                    <a:pt x="1869" y="7972"/>
                    <a:pt x="1869" y="7839"/>
                  </a:cubicBezTo>
                  <a:lnTo>
                    <a:pt x="1869" y="2635"/>
                  </a:lnTo>
                  <a:lnTo>
                    <a:pt x="2102" y="2635"/>
                  </a:lnTo>
                  <a:lnTo>
                    <a:pt x="3970" y="7772"/>
                  </a:lnTo>
                  <a:cubicBezTo>
                    <a:pt x="4037" y="7839"/>
                    <a:pt x="4070" y="7939"/>
                    <a:pt x="4104" y="8072"/>
                  </a:cubicBezTo>
                  <a:cubicBezTo>
                    <a:pt x="4137" y="8173"/>
                    <a:pt x="4237" y="8273"/>
                    <a:pt x="4304" y="8406"/>
                  </a:cubicBezTo>
                  <a:cubicBezTo>
                    <a:pt x="4404" y="8506"/>
                    <a:pt x="4537" y="8606"/>
                    <a:pt x="4637" y="8673"/>
                  </a:cubicBezTo>
                  <a:cubicBezTo>
                    <a:pt x="4771" y="8773"/>
                    <a:pt x="4937" y="8806"/>
                    <a:pt x="5138" y="8806"/>
                  </a:cubicBezTo>
                  <a:lnTo>
                    <a:pt x="5972" y="8806"/>
                  </a:lnTo>
                  <a:cubicBezTo>
                    <a:pt x="6238" y="8806"/>
                    <a:pt x="6405" y="8773"/>
                    <a:pt x="6539" y="8673"/>
                  </a:cubicBezTo>
                  <a:cubicBezTo>
                    <a:pt x="6639" y="8606"/>
                    <a:pt x="6772" y="8473"/>
                    <a:pt x="6805" y="8339"/>
                  </a:cubicBezTo>
                  <a:cubicBezTo>
                    <a:pt x="6872" y="8239"/>
                    <a:pt x="6906" y="8072"/>
                    <a:pt x="6906" y="7906"/>
                  </a:cubicBezTo>
                  <a:lnTo>
                    <a:pt x="6906" y="7339"/>
                  </a:lnTo>
                  <a:lnTo>
                    <a:pt x="6906" y="967"/>
                  </a:lnTo>
                  <a:cubicBezTo>
                    <a:pt x="6906" y="834"/>
                    <a:pt x="6906" y="667"/>
                    <a:pt x="6872" y="600"/>
                  </a:cubicBezTo>
                  <a:cubicBezTo>
                    <a:pt x="6805" y="500"/>
                    <a:pt x="6805" y="400"/>
                    <a:pt x="6739" y="300"/>
                  </a:cubicBezTo>
                  <a:cubicBezTo>
                    <a:pt x="6639" y="234"/>
                    <a:pt x="6572" y="133"/>
                    <a:pt x="6439" y="100"/>
                  </a:cubicBezTo>
                  <a:cubicBezTo>
                    <a:pt x="6305" y="67"/>
                    <a:pt x="6138" y="0"/>
                    <a:pt x="5938" y="0"/>
                  </a:cubicBezTo>
                  <a:cubicBezTo>
                    <a:pt x="5738" y="0"/>
                    <a:pt x="5605" y="67"/>
                    <a:pt x="5471" y="100"/>
                  </a:cubicBezTo>
                  <a:cubicBezTo>
                    <a:pt x="5371" y="133"/>
                    <a:pt x="5271" y="234"/>
                    <a:pt x="5238" y="300"/>
                  </a:cubicBezTo>
                  <a:cubicBezTo>
                    <a:pt x="5138" y="400"/>
                    <a:pt x="5138" y="467"/>
                    <a:pt x="5104" y="600"/>
                  </a:cubicBezTo>
                  <a:cubicBezTo>
                    <a:pt x="5071" y="701"/>
                    <a:pt x="5071" y="834"/>
                    <a:pt x="5071" y="967"/>
                  </a:cubicBezTo>
                  <a:lnTo>
                    <a:pt x="5071" y="6171"/>
                  </a:lnTo>
                  <a:lnTo>
                    <a:pt x="4904" y="6171"/>
                  </a:lnTo>
                  <a:lnTo>
                    <a:pt x="2803" y="767"/>
                  </a:lnTo>
                  <a:cubicBezTo>
                    <a:pt x="2769" y="634"/>
                    <a:pt x="2669" y="500"/>
                    <a:pt x="2602" y="400"/>
                  </a:cubicBezTo>
                  <a:cubicBezTo>
                    <a:pt x="2502" y="300"/>
                    <a:pt x="2402" y="200"/>
                    <a:pt x="2269" y="133"/>
                  </a:cubicBezTo>
                  <a:cubicBezTo>
                    <a:pt x="2135" y="67"/>
                    <a:pt x="1969" y="0"/>
                    <a:pt x="1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942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4"/>
        <p:cNvGrpSpPr/>
        <p:nvPr/>
      </p:nvGrpSpPr>
      <p:grpSpPr>
        <a:xfrm>
          <a:off x="0" y="0"/>
          <a:ext cx="0" cy="0"/>
          <a:chOff x="0" y="0"/>
          <a:chExt cx="0" cy="0"/>
        </a:xfrm>
      </p:grpSpPr>
      <p:grpSp>
        <p:nvGrpSpPr>
          <p:cNvPr id="3383" name="Google Shape;3383;p60"/>
          <p:cNvGrpSpPr/>
          <p:nvPr/>
        </p:nvGrpSpPr>
        <p:grpSpPr>
          <a:xfrm>
            <a:off x="7844338" y="1075525"/>
            <a:ext cx="965725" cy="846400"/>
            <a:chOff x="4100600" y="3066175"/>
            <a:chExt cx="965725" cy="846400"/>
          </a:xfrm>
        </p:grpSpPr>
        <p:sp>
          <p:nvSpPr>
            <p:cNvPr id="3384" name="Google Shape;3384;p60"/>
            <p:cNvSpPr/>
            <p:nvPr/>
          </p:nvSpPr>
          <p:spPr>
            <a:xfrm>
              <a:off x="4101425" y="3066175"/>
              <a:ext cx="964900" cy="846400"/>
            </a:xfrm>
            <a:custGeom>
              <a:avLst/>
              <a:gdLst/>
              <a:ahLst/>
              <a:cxnLst/>
              <a:rect l="l" t="t" r="r" b="b"/>
              <a:pathLst>
                <a:path w="38596" h="33856" extrusionOk="0">
                  <a:moveTo>
                    <a:pt x="32088" y="0"/>
                  </a:moveTo>
                  <a:cubicBezTo>
                    <a:pt x="31055" y="0"/>
                    <a:pt x="30016" y="345"/>
                    <a:pt x="29155" y="1060"/>
                  </a:cubicBezTo>
                  <a:lnTo>
                    <a:pt x="24952" y="4562"/>
                  </a:lnTo>
                  <a:lnTo>
                    <a:pt x="24752" y="4295"/>
                  </a:lnTo>
                  <a:lnTo>
                    <a:pt x="12677" y="14269"/>
                  </a:lnTo>
                  <a:lnTo>
                    <a:pt x="12743" y="14303"/>
                  </a:lnTo>
                  <a:lnTo>
                    <a:pt x="12109" y="14803"/>
                  </a:lnTo>
                  <a:lnTo>
                    <a:pt x="12076" y="14770"/>
                  </a:lnTo>
                  <a:lnTo>
                    <a:pt x="1" y="24710"/>
                  </a:lnTo>
                  <a:lnTo>
                    <a:pt x="5238" y="31015"/>
                  </a:lnTo>
                  <a:cubicBezTo>
                    <a:pt x="6773" y="32887"/>
                    <a:pt x="9002" y="33855"/>
                    <a:pt x="11252" y="33855"/>
                  </a:cubicBezTo>
                  <a:cubicBezTo>
                    <a:pt x="13010" y="33855"/>
                    <a:pt x="14782" y="33263"/>
                    <a:pt x="16246" y="32049"/>
                  </a:cubicBezTo>
                  <a:cubicBezTo>
                    <a:pt x="19581" y="29313"/>
                    <a:pt x="20015" y="24376"/>
                    <a:pt x="17280" y="21041"/>
                  </a:cubicBezTo>
                  <a:lnTo>
                    <a:pt x="15012" y="18305"/>
                  </a:lnTo>
                  <a:lnTo>
                    <a:pt x="15645" y="17805"/>
                  </a:lnTo>
                  <a:lnTo>
                    <a:pt x="17914" y="20540"/>
                  </a:lnTo>
                  <a:cubicBezTo>
                    <a:pt x="19449" y="22432"/>
                    <a:pt x="21678" y="23398"/>
                    <a:pt x="23928" y="23398"/>
                  </a:cubicBezTo>
                  <a:cubicBezTo>
                    <a:pt x="25687" y="23398"/>
                    <a:pt x="27458" y="22808"/>
                    <a:pt x="28921" y="21608"/>
                  </a:cubicBezTo>
                  <a:cubicBezTo>
                    <a:pt x="32257" y="18839"/>
                    <a:pt x="32691" y="13936"/>
                    <a:pt x="29956" y="10600"/>
                  </a:cubicBezTo>
                  <a:lnTo>
                    <a:pt x="27721" y="7931"/>
                  </a:lnTo>
                  <a:lnTo>
                    <a:pt x="31957" y="4429"/>
                  </a:lnTo>
                  <a:cubicBezTo>
                    <a:pt x="31988" y="4382"/>
                    <a:pt x="32040" y="4357"/>
                    <a:pt x="32098" y="4357"/>
                  </a:cubicBezTo>
                  <a:cubicBezTo>
                    <a:pt x="32164" y="4357"/>
                    <a:pt x="32237" y="4391"/>
                    <a:pt x="32291" y="4462"/>
                  </a:cubicBezTo>
                  <a:lnTo>
                    <a:pt x="34459" y="7097"/>
                  </a:lnTo>
                  <a:cubicBezTo>
                    <a:pt x="34912" y="7607"/>
                    <a:pt x="35547" y="7871"/>
                    <a:pt x="36176" y="7871"/>
                  </a:cubicBezTo>
                  <a:cubicBezTo>
                    <a:pt x="36658" y="7871"/>
                    <a:pt x="37137" y="7716"/>
                    <a:pt x="37528" y="7398"/>
                  </a:cubicBezTo>
                  <a:cubicBezTo>
                    <a:pt x="38462" y="6630"/>
                    <a:pt x="38595" y="5229"/>
                    <a:pt x="37828" y="4295"/>
                  </a:cubicBezTo>
                  <a:lnTo>
                    <a:pt x="35660" y="1660"/>
                  </a:lnTo>
                  <a:cubicBezTo>
                    <a:pt x="34740" y="571"/>
                    <a:pt x="33419" y="0"/>
                    <a:pt x="32088" y="0"/>
                  </a:cubicBezTo>
                  <a:close/>
                </a:path>
              </a:pathLst>
            </a:custGeom>
            <a:solidFill>
              <a:srgbClr val="4D9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0"/>
            <p:cNvSpPr/>
            <p:nvPr/>
          </p:nvSpPr>
          <p:spPr>
            <a:xfrm>
              <a:off x="4100600" y="3066175"/>
              <a:ext cx="964050" cy="846400"/>
            </a:xfrm>
            <a:custGeom>
              <a:avLst/>
              <a:gdLst/>
              <a:ahLst/>
              <a:cxnLst/>
              <a:rect l="l" t="t" r="r" b="b"/>
              <a:pathLst>
                <a:path w="38562" h="33856" extrusionOk="0">
                  <a:moveTo>
                    <a:pt x="32088" y="0"/>
                  </a:moveTo>
                  <a:cubicBezTo>
                    <a:pt x="31054" y="0"/>
                    <a:pt x="30015" y="345"/>
                    <a:pt x="29155" y="1060"/>
                  </a:cubicBezTo>
                  <a:lnTo>
                    <a:pt x="24952" y="4562"/>
                  </a:lnTo>
                  <a:lnTo>
                    <a:pt x="24718" y="4295"/>
                  </a:lnTo>
                  <a:lnTo>
                    <a:pt x="12676" y="14269"/>
                  </a:lnTo>
                  <a:lnTo>
                    <a:pt x="12710" y="14303"/>
                  </a:lnTo>
                  <a:lnTo>
                    <a:pt x="12109" y="14803"/>
                  </a:lnTo>
                  <a:lnTo>
                    <a:pt x="12042" y="14770"/>
                  </a:lnTo>
                  <a:lnTo>
                    <a:pt x="0" y="24710"/>
                  </a:lnTo>
                  <a:lnTo>
                    <a:pt x="5204" y="31015"/>
                  </a:lnTo>
                  <a:cubicBezTo>
                    <a:pt x="6758" y="32887"/>
                    <a:pt x="8984" y="33855"/>
                    <a:pt x="11229" y="33855"/>
                  </a:cubicBezTo>
                  <a:cubicBezTo>
                    <a:pt x="12983" y="33855"/>
                    <a:pt x="14749" y="33263"/>
                    <a:pt x="16212" y="32049"/>
                  </a:cubicBezTo>
                  <a:cubicBezTo>
                    <a:pt x="19548" y="29313"/>
                    <a:pt x="20015" y="24376"/>
                    <a:pt x="17279" y="21041"/>
                  </a:cubicBezTo>
                  <a:lnTo>
                    <a:pt x="15011" y="18305"/>
                  </a:lnTo>
                  <a:lnTo>
                    <a:pt x="15645" y="17805"/>
                  </a:lnTo>
                  <a:lnTo>
                    <a:pt x="17880" y="20540"/>
                  </a:lnTo>
                  <a:cubicBezTo>
                    <a:pt x="19434" y="22432"/>
                    <a:pt x="21661" y="23398"/>
                    <a:pt x="23905" y="23398"/>
                  </a:cubicBezTo>
                  <a:cubicBezTo>
                    <a:pt x="25660" y="23398"/>
                    <a:pt x="27424" y="22808"/>
                    <a:pt x="28888" y="21608"/>
                  </a:cubicBezTo>
                  <a:cubicBezTo>
                    <a:pt x="32223" y="18839"/>
                    <a:pt x="32690" y="13936"/>
                    <a:pt x="29955" y="10600"/>
                  </a:cubicBezTo>
                  <a:lnTo>
                    <a:pt x="27720" y="7931"/>
                  </a:lnTo>
                  <a:lnTo>
                    <a:pt x="31957" y="4429"/>
                  </a:lnTo>
                  <a:cubicBezTo>
                    <a:pt x="31988" y="4382"/>
                    <a:pt x="32040" y="4357"/>
                    <a:pt x="32098" y="4357"/>
                  </a:cubicBezTo>
                  <a:cubicBezTo>
                    <a:pt x="32164" y="4357"/>
                    <a:pt x="32237" y="4391"/>
                    <a:pt x="32290" y="4462"/>
                  </a:cubicBezTo>
                  <a:lnTo>
                    <a:pt x="34458" y="7097"/>
                  </a:lnTo>
                  <a:cubicBezTo>
                    <a:pt x="34874" y="7607"/>
                    <a:pt x="35514" y="7871"/>
                    <a:pt x="36154" y="7871"/>
                  </a:cubicBezTo>
                  <a:cubicBezTo>
                    <a:pt x="36645" y="7871"/>
                    <a:pt x="37136" y="7716"/>
                    <a:pt x="37527" y="7398"/>
                  </a:cubicBezTo>
                  <a:cubicBezTo>
                    <a:pt x="38461" y="6630"/>
                    <a:pt x="38561" y="5229"/>
                    <a:pt x="37827" y="4295"/>
                  </a:cubicBezTo>
                  <a:lnTo>
                    <a:pt x="35659" y="1660"/>
                  </a:lnTo>
                  <a:cubicBezTo>
                    <a:pt x="34739" y="571"/>
                    <a:pt x="33418" y="0"/>
                    <a:pt x="32088" y="0"/>
                  </a:cubicBez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0"/>
            <p:cNvSpPr/>
            <p:nvPr/>
          </p:nvSpPr>
          <p:spPr>
            <a:xfrm>
              <a:off x="4200675" y="3527125"/>
              <a:ext cx="339425" cy="334525"/>
            </a:xfrm>
            <a:custGeom>
              <a:avLst/>
              <a:gdLst/>
              <a:ahLst/>
              <a:cxnLst/>
              <a:rect l="l" t="t" r="r" b="b"/>
              <a:pathLst>
                <a:path w="13577" h="13381" extrusionOk="0">
                  <a:moveTo>
                    <a:pt x="7639" y="1"/>
                  </a:moveTo>
                  <a:lnTo>
                    <a:pt x="0" y="6305"/>
                  </a:lnTo>
                  <a:lnTo>
                    <a:pt x="5171" y="12543"/>
                  </a:lnTo>
                  <a:cubicBezTo>
                    <a:pt x="5622" y="13089"/>
                    <a:pt x="6287" y="13380"/>
                    <a:pt x="6960" y="13380"/>
                  </a:cubicBezTo>
                  <a:cubicBezTo>
                    <a:pt x="7479" y="13380"/>
                    <a:pt x="8004" y="13207"/>
                    <a:pt x="8440" y="12843"/>
                  </a:cubicBezTo>
                  <a:lnTo>
                    <a:pt x="12476" y="9508"/>
                  </a:lnTo>
                  <a:cubicBezTo>
                    <a:pt x="13477" y="8707"/>
                    <a:pt x="13577" y="7239"/>
                    <a:pt x="12809" y="6239"/>
                  </a:cubicBezTo>
                  <a:lnTo>
                    <a:pt x="76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0"/>
            <p:cNvSpPr/>
            <p:nvPr/>
          </p:nvSpPr>
          <p:spPr>
            <a:xfrm>
              <a:off x="4513400" y="3268625"/>
              <a:ext cx="340250" cy="334500"/>
            </a:xfrm>
            <a:custGeom>
              <a:avLst/>
              <a:gdLst/>
              <a:ahLst/>
              <a:cxnLst/>
              <a:rect l="l" t="t" r="r" b="b"/>
              <a:pathLst>
                <a:path w="13610" h="13380" extrusionOk="0">
                  <a:moveTo>
                    <a:pt x="7639" y="0"/>
                  </a:moveTo>
                  <a:lnTo>
                    <a:pt x="0" y="6305"/>
                  </a:lnTo>
                  <a:lnTo>
                    <a:pt x="5171" y="12542"/>
                  </a:lnTo>
                  <a:cubicBezTo>
                    <a:pt x="5622" y="13088"/>
                    <a:pt x="6287" y="13379"/>
                    <a:pt x="6960" y="13379"/>
                  </a:cubicBezTo>
                  <a:cubicBezTo>
                    <a:pt x="7479" y="13379"/>
                    <a:pt x="8004" y="13206"/>
                    <a:pt x="8440" y="12843"/>
                  </a:cubicBezTo>
                  <a:lnTo>
                    <a:pt x="12476" y="9507"/>
                  </a:lnTo>
                  <a:cubicBezTo>
                    <a:pt x="13477" y="8673"/>
                    <a:pt x="13610" y="7205"/>
                    <a:pt x="12809" y="6238"/>
                  </a:cubicBezTo>
                  <a:lnTo>
                    <a:pt x="7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0"/>
            <p:cNvSpPr/>
            <p:nvPr/>
          </p:nvSpPr>
          <p:spPr>
            <a:xfrm>
              <a:off x="4671850" y="3096975"/>
              <a:ext cx="356925" cy="195900"/>
            </a:xfrm>
            <a:custGeom>
              <a:avLst/>
              <a:gdLst/>
              <a:ahLst/>
              <a:cxnLst/>
              <a:rect l="l" t="t" r="r" b="b"/>
              <a:pathLst>
                <a:path w="14277" h="7836" extrusionOk="0">
                  <a:moveTo>
                    <a:pt x="9245" y="1"/>
                  </a:moveTo>
                  <a:cubicBezTo>
                    <a:pt x="8502" y="1"/>
                    <a:pt x="7753" y="250"/>
                    <a:pt x="7139" y="762"/>
                  </a:cubicBezTo>
                  <a:lnTo>
                    <a:pt x="467" y="6266"/>
                  </a:lnTo>
                  <a:cubicBezTo>
                    <a:pt x="100" y="6599"/>
                    <a:pt x="0" y="7133"/>
                    <a:pt x="334" y="7533"/>
                  </a:cubicBezTo>
                  <a:cubicBezTo>
                    <a:pt x="517" y="7735"/>
                    <a:pt x="761" y="7836"/>
                    <a:pt x="1010" y="7836"/>
                  </a:cubicBezTo>
                  <a:cubicBezTo>
                    <a:pt x="1214" y="7836"/>
                    <a:pt x="1421" y="7768"/>
                    <a:pt x="1601" y="7633"/>
                  </a:cubicBezTo>
                  <a:lnTo>
                    <a:pt x="8273" y="2129"/>
                  </a:lnTo>
                  <a:cubicBezTo>
                    <a:pt x="8560" y="1899"/>
                    <a:pt x="8897" y="1787"/>
                    <a:pt x="9233" y="1787"/>
                  </a:cubicBezTo>
                  <a:cubicBezTo>
                    <a:pt x="9677" y="1787"/>
                    <a:pt x="10118" y="1983"/>
                    <a:pt x="10441" y="2363"/>
                  </a:cubicBezTo>
                  <a:lnTo>
                    <a:pt x="12609" y="4998"/>
                  </a:lnTo>
                  <a:cubicBezTo>
                    <a:pt x="12793" y="5200"/>
                    <a:pt x="13037" y="5301"/>
                    <a:pt x="13280" y="5301"/>
                  </a:cubicBezTo>
                  <a:cubicBezTo>
                    <a:pt x="13479" y="5301"/>
                    <a:pt x="13678" y="5233"/>
                    <a:pt x="13843" y="5098"/>
                  </a:cubicBezTo>
                  <a:cubicBezTo>
                    <a:pt x="14210" y="4765"/>
                    <a:pt x="14277" y="4231"/>
                    <a:pt x="13943" y="3797"/>
                  </a:cubicBezTo>
                  <a:lnTo>
                    <a:pt x="11775" y="1195"/>
                  </a:lnTo>
                  <a:cubicBezTo>
                    <a:pt x="11138" y="409"/>
                    <a:pt x="10197" y="1"/>
                    <a:pt x="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0"/>
            <p:cNvSpPr/>
            <p:nvPr/>
          </p:nvSpPr>
          <p:spPr>
            <a:xfrm>
              <a:off x="4280725" y="3249425"/>
              <a:ext cx="437000" cy="369475"/>
            </a:xfrm>
            <a:custGeom>
              <a:avLst/>
              <a:gdLst/>
              <a:ahLst/>
              <a:cxnLst/>
              <a:rect l="l" t="t" r="r" b="b"/>
              <a:pathLst>
                <a:path w="17480" h="14779" extrusionOk="0">
                  <a:moveTo>
                    <a:pt x="16012" y="1"/>
                  </a:moveTo>
                  <a:lnTo>
                    <a:pt x="1" y="13277"/>
                  </a:lnTo>
                  <a:lnTo>
                    <a:pt x="1268" y="14778"/>
                  </a:lnTo>
                  <a:lnTo>
                    <a:pt x="17480" y="1335"/>
                  </a:lnTo>
                  <a:cubicBezTo>
                    <a:pt x="16946" y="801"/>
                    <a:pt x="16446" y="435"/>
                    <a:pt x="16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0"/>
            <p:cNvSpPr/>
            <p:nvPr/>
          </p:nvSpPr>
          <p:spPr>
            <a:xfrm>
              <a:off x="4359950" y="3498775"/>
              <a:ext cx="44225" cy="351125"/>
            </a:xfrm>
            <a:custGeom>
              <a:avLst/>
              <a:gdLst/>
              <a:ahLst/>
              <a:cxnLst/>
              <a:rect l="l" t="t" r="r" b="b"/>
              <a:pathLst>
                <a:path w="1769" h="14045" extrusionOk="0">
                  <a:moveTo>
                    <a:pt x="1301" y="1"/>
                  </a:moveTo>
                  <a:lnTo>
                    <a:pt x="1" y="13977"/>
                  </a:lnTo>
                  <a:lnTo>
                    <a:pt x="468" y="14044"/>
                  </a:lnTo>
                  <a:lnTo>
                    <a:pt x="1768" y="34"/>
                  </a:lnTo>
                  <a:lnTo>
                    <a:pt x="1301" y="1"/>
                  </a:ln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0"/>
            <p:cNvSpPr/>
            <p:nvPr/>
          </p:nvSpPr>
          <p:spPr>
            <a:xfrm>
              <a:off x="4590125" y="3330325"/>
              <a:ext cx="55900" cy="241875"/>
            </a:xfrm>
            <a:custGeom>
              <a:avLst/>
              <a:gdLst/>
              <a:ahLst/>
              <a:cxnLst/>
              <a:rect l="l" t="t" r="r" b="b"/>
              <a:pathLst>
                <a:path w="2236" h="9675" extrusionOk="0">
                  <a:moveTo>
                    <a:pt x="901" y="1"/>
                  </a:moveTo>
                  <a:lnTo>
                    <a:pt x="0" y="9541"/>
                  </a:lnTo>
                  <a:lnTo>
                    <a:pt x="1334" y="9674"/>
                  </a:lnTo>
                  <a:lnTo>
                    <a:pt x="2235" y="134"/>
                  </a:lnTo>
                  <a:lnTo>
                    <a:pt x="901" y="1"/>
                  </a:ln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0"/>
            <p:cNvSpPr/>
            <p:nvPr/>
          </p:nvSpPr>
          <p:spPr>
            <a:xfrm>
              <a:off x="4663500" y="3246925"/>
              <a:ext cx="45050" cy="350275"/>
            </a:xfrm>
            <a:custGeom>
              <a:avLst/>
              <a:gdLst/>
              <a:ahLst/>
              <a:cxnLst/>
              <a:rect l="l" t="t" r="r" b="b"/>
              <a:pathLst>
                <a:path w="1802" h="14011" extrusionOk="0">
                  <a:moveTo>
                    <a:pt x="1335" y="1"/>
                  </a:moveTo>
                  <a:lnTo>
                    <a:pt x="1" y="13977"/>
                  </a:lnTo>
                  <a:lnTo>
                    <a:pt x="468" y="14011"/>
                  </a:lnTo>
                  <a:lnTo>
                    <a:pt x="1802" y="34"/>
                  </a:lnTo>
                  <a:lnTo>
                    <a:pt x="1335" y="1"/>
                  </a:lnTo>
                  <a:close/>
                </a:path>
              </a:pathLst>
            </a:custGeom>
            <a:solidFill>
              <a:srgbClr val="FAF6EE">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0"/>
            <p:cNvSpPr/>
            <p:nvPr/>
          </p:nvSpPr>
          <p:spPr>
            <a:xfrm>
              <a:off x="4147300" y="3482100"/>
              <a:ext cx="416150" cy="397525"/>
            </a:xfrm>
            <a:custGeom>
              <a:avLst/>
              <a:gdLst/>
              <a:ahLst/>
              <a:cxnLst/>
              <a:rect l="l" t="t" r="r" b="b"/>
              <a:pathLst>
                <a:path w="16646" h="15901" extrusionOk="0">
                  <a:moveTo>
                    <a:pt x="9774" y="2969"/>
                  </a:moveTo>
                  <a:lnTo>
                    <a:pt x="12776" y="6639"/>
                  </a:lnTo>
                  <a:cubicBezTo>
                    <a:pt x="14311" y="8507"/>
                    <a:pt x="14044" y="11275"/>
                    <a:pt x="12176" y="12810"/>
                  </a:cubicBezTo>
                  <a:cubicBezTo>
                    <a:pt x="11355" y="13484"/>
                    <a:pt x="10360" y="13817"/>
                    <a:pt x="9373" y="13817"/>
                  </a:cubicBezTo>
                  <a:cubicBezTo>
                    <a:pt x="8113" y="13817"/>
                    <a:pt x="6865" y="13275"/>
                    <a:pt x="6005" y="12209"/>
                  </a:cubicBezTo>
                  <a:lnTo>
                    <a:pt x="3003" y="8540"/>
                  </a:lnTo>
                  <a:lnTo>
                    <a:pt x="9774" y="2969"/>
                  </a:lnTo>
                  <a:close/>
                  <a:moveTo>
                    <a:pt x="10008" y="1"/>
                  </a:moveTo>
                  <a:lnTo>
                    <a:pt x="0" y="8307"/>
                  </a:lnTo>
                  <a:lnTo>
                    <a:pt x="4404" y="13544"/>
                  </a:lnTo>
                  <a:cubicBezTo>
                    <a:pt x="5681" y="15103"/>
                    <a:pt x="7540" y="15900"/>
                    <a:pt x="9410" y="15900"/>
                  </a:cubicBezTo>
                  <a:cubicBezTo>
                    <a:pt x="10859" y="15900"/>
                    <a:pt x="12315" y="15421"/>
                    <a:pt x="13510" y="14444"/>
                  </a:cubicBezTo>
                  <a:cubicBezTo>
                    <a:pt x="16279" y="12143"/>
                    <a:pt x="16646" y="8040"/>
                    <a:pt x="14411" y="5304"/>
                  </a:cubicBezTo>
                  <a:lnTo>
                    <a:pt x="100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0"/>
            <p:cNvSpPr/>
            <p:nvPr/>
          </p:nvSpPr>
          <p:spPr>
            <a:xfrm>
              <a:off x="4464200" y="3219425"/>
              <a:ext cx="416150" cy="398350"/>
            </a:xfrm>
            <a:custGeom>
              <a:avLst/>
              <a:gdLst/>
              <a:ahLst/>
              <a:cxnLst/>
              <a:rect l="l" t="t" r="r" b="b"/>
              <a:pathLst>
                <a:path w="16646" h="15934" extrusionOk="0">
                  <a:moveTo>
                    <a:pt x="9774" y="2969"/>
                  </a:moveTo>
                  <a:lnTo>
                    <a:pt x="12776" y="6638"/>
                  </a:lnTo>
                  <a:cubicBezTo>
                    <a:pt x="14310" y="8506"/>
                    <a:pt x="14077" y="11275"/>
                    <a:pt x="12176" y="12809"/>
                  </a:cubicBezTo>
                  <a:cubicBezTo>
                    <a:pt x="11355" y="13483"/>
                    <a:pt x="10366" y="13816"/>
                    <a:pt x="9383" y="13816"/>
                  </a:cubicBezTo>
                  <a:cubicBezTo>
                    <a:pt x="8129" y="13816"/>
                    <a:pt x="6883" y="13275"/>
                    <a:pt x="6004" y="12209"/>
                  </a:cubicBezTo>
                  <a:lnTo>
                    <a:pt x="3002" y="8539"/>
                  </a:lnTo>
                  <a:lnTo>
                    <a:pt x="9774" y="2969"/>
                  </a:lnTo>
                  <a:close/>
                  <a:moveTo>
                    <a:pt x="10007" y="0"/>
                  </a:moveTo>
                  <a:lnTo>
                    <a:pt x="0" y="8306"/>
                  </a:lnTo>
                  <a:lnTo>
                    <a:pt x="4403" y="13576"/>
                  </a:lnTo>
                  <a:cubicBezTo>
                    <a:pt x="5681" y="15136"/>
                    <a:pt x="7540" y="15933"/>
                    <a:pt x="9409" y="15933"/>
                  </a:cubicBezTo>
                  <a:cubicBezTo>
                    <a:pt x="10859" y="15933"/>
                    <a:pt x="12315" y="15453"/>
                    <a:pt x="13510" y="14477"/>
                  </a:cubicBezTo>
                  <a:cubicBezTo>
                    <a:pt x="16278" y="12175"/>
                    <a:pt x="16645" y="8072"/>
                    <a:pt x="14410" y="5337"/>
                  </a:cubicBezTo>
                  <a:lnTo>
                    <a:pt x="10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7" name="Google Shape;3397;p60"/>
          <p:cNvSpPr/>
          <p:nvPr/>
        </p:nvSpPr>
        <p:spPr>
          <a:xfrm rot="1164056">
            <a:off x="389624" y="4246916"/>
            <a:ext cx="365769" cy="318709"/>
          </a:xfrm>
          <a:prstGeom prst="heart">
            <a:avLst/>
          </a:prstGeom>
          <a:solidFill>
            <a:schemeClr val="lt2"/>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0"/>
          <p:cNvSpPr/>
          <p:nvPr/>
        </p:nvSpPr>
        <p:spPr>
          <a:xfrm rot="-258346">
            <a:off x="800246" y="4529648"/>
            <a:ext cx="283701" cy="254525"/>
          </a:xfrm>
          <a:prstGeom prst="heart">
            <a:avLst/>
          </a:prstGeom>
          <a:solidFill>
            <a:schemeClr val="accent1"/>
          </a:solidFill>
          <a:ln w="28575" cap="flat" cmpd="sng">
            <a:solidFill>
              <a:schemeClr val="dk2"/>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Picture 101">
            <a:extLst>
              <a:ext uri="{FF2B5EF4-FFF2-40B4-BE49-F238E27FC236}">
                <a16:creationId xmlns:a16="http://schemas.microsoft.com/office/drawing/2014/main" xmlns="" id="{F807CEA4-DB4D-4E30-B6F5-3FF8E2D0D37A}"/>
              </a:ext>
            </a:extLst>
          </p:cNvPr>
          <p:cNvPicPr>
            <a:picLocks noChangeAspect="1"/>
          </p:cNvPicPr>
          <p:nvPr/>
        </p:nvPicPr>
        <p:blipFill>
          <a:blip r:embed="rId3"/>
          <a:stretch>
            <a:fillRect/>
          </a:stretch>
        </p:blipFill>
        <p:spPr>
          <a:xfrm>
            <a:off x="2791790" y="0"/>
            <a:ext cx="3560420" cy="5143500"/>
          </a:xfrm>
          <a:prstGeom prst="rect">
            <a:avLst/>
          </a:prstGeom>
        </p:spPr>
      </p:pic>
      <p:sp>
        <p:nvSpPr>
          <p:cNvPr id="103" name="Google Shape;2655;p39">
            <a:extLst>
              <a:ext uri="{FF2B5EF4-FFF2-40B4-BE49-F238E27FC236}">
                <a16:creationId xmlns:a16="http://schemas.microsoft.com/office/drawing/2014/main" xmlns="" id="{092FF7F7-3EC6-4EB1-B56A-A20F1A230D26}"/>
              </a:ext>
            </a:extLst>
          </p:cNvPr>
          <p:cNvSpPr txBox="1"/>
          <p:nvPr/>
        </p:nvSpPr>
        <p:spPr>
          <a:xfrm>
            <a:off x="6871545" y="3273655"/>
            <a:ext cx="1276368" cy="45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en" dirty="0">
                <a:solidFill>
                  <a:schemeClr val="dk1"/>
                </a:solidFill>
                <a:latin typeface="Open Sans ExtraBold"/>
                <a:ea typeface="Open Sans ExtraBold"/>
                <a:cs typeface="Open Sans ExtraBold"/>
                <a:sym typeface="Open Sans ExtraBold"/>
              </a:rPr>
              <a:t>Bangalore</a:t>
            </a:r>
            <a:endParaRPr sz="1800" b="0" i="0" u="none" strike="noStrike" cap="none" dirty="0">
              <a:solidFill>
                <a:schemeClr val="dk1"/>
              </a:solidFill>
              <a:latin typeface="Open Sans ExtraBold"/>
              <a:ea typeface="Open Sans ExtraBold"/>
              <a:cs typeface="Open Sans ExtraBold"/>
              <a:sym typeface="Open Sans ExtraBold"/>
            </a:endParaRPr>
          </a:p>
        </p:txBody>
      </p:sp>
      <p:sp>
        <p:nvSpPr>
          <p:cNvPr id="104" name="Google Shape;2663;p39">
            <a:extLst>
              <a:ext uri="{FF2B5EF4-FFF2-40B4-BE49-F238E27FC236}">
                <a16:creationId xmlns:a16="http://schemas.microsoft.com/office/drawing/2014/main" xmlns="" id="{CEE5BECB-1496-4C42-A6F0-A0C45B10F265}"/>
              </a:ext>
            </a:extLst>
          </p:cNvPr>
          <p:cNvSpPr/>
          <p:nvPr/>
        </p:nvSpPr>
        <p:spPr>
          <a:xfrm>
            <a:off x="5811925" y="3501655"/>
            <a:ext cx="1116327" cy="546995"/>
          </a:xfrm>
          <a:custGeom>
            <a:avLst/>
            <a:gdLst/>
            <a:ahLst/>
            <a:cxnLst/>
            <a:rect l="l" t="t" r="r" b="b"/>
            <a:pathLst>
              <a:path w="33155" h="34576" extrusionOk="0">
                <a:moveTo>
                  <a:pt x="33155" y="0"/>
                </a:moveTo>
                <a:lnTo>
                  <a:pt x="15302" y="9352"/>
                </a:lnTo>
                <a:lnTo>
                  <a:pt x="0" y="34576"/>
                </a:lnTo>
              </a:path>
            </a:pathLst>
          </a:custGeom>
          <a:noFill/>
          <a:ln w="19050" cap="flat" cmpd="sng">
            <a:solidFill>
              <a:schemeClr val="dk1"/>
            </a:solidFill>
            <a:prstDash val="dash"/>
            <a:round/>
            <a:headEnd type="none" w="sm" len="sm"/>
            <a:tailEnd type="triangle" w="med" len="med"/>
          </a:ln>
        </p:spPr>
        <p:txBody>
          <a:bodyPr/>
          <a:lstStyle/>
          <a:p>
            <a:endParaRPr lang="en-IN" dirty="0"/>
          </a:p>
        </p:txBody>
      </p:sp>
      <p:sp>
        <p:nvSpPr>
          <p:cNvPr id="105" name="Google Shape;2674;p39">
            <a:extLst>
              <a:ext uri="{FF2B5EF4-FFF2-40B4-BE49-F238E27FC236}">
                <a16:creationId xmlns:a16="http://schemas.microsoft.com/office/drawing/2014/main" xmlns="" id="{D16361D0-4A8C-4798-AF48-47ECE9013E3E}"/>
              </a:ext>
            </a:extLst>
          </p:cNvPr>
          <p:cNvSpPr/>
          <p:nvPr/>
        </p:nvSpPr>
        <p:spPr>
          <a:xfrm>
            <a:off x="4586609" y="4376347"/>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2655;p39">
            <a:extLst>
              <a:ext uri="{FF2B5EF4-FFF2-40B4-BE49-F238E27FC236}">
                <a16:creationId xmlns:a16="http://schemas.microsoft.com/office/drawing/2014/main" xmlns="" id="{5A012129-FF56-497C-A657-EABB268FB1B2}"/>
              </a:ext>
            </a:extLst>
          </p:cNvPr>
          <p:cNvSpPr txBox="1"/>
          <p:nvPr/>
        </p:nvSpPr>
        <p:spPr>
          <a:xfrm>
            <a:off x="7129255" y="2430140"/>
            <a:ext cx="1018658" cy="45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en" dirty="0">
                <a:solidFill>
                  <a:schemeClr val="dk1"/>
                </a:solidFill>
                <a:latin typeface="Open Sans ExtraBold"/>
                <a:ea typeface="Open Sans ExtraBold"/>
                <a:cs typeface="Open Sans ExtraBold"/>
                <a:sym typeface="Open Sans ExtraBold"/>
              </a:rPr>
              <a:t>Mysore</a:t>
            </a:r>
            <a:endParaRPr sz="1800" b="0" i="0" u="none" strike="noStrike" cap="none" dirty="0">
              <a:solidFill>
                <a:schemeClr val="dk1"/>
              </a:solidFill>
              <a:latin typeface="Open Sans ExtraBold"/>
              <a:ea typeface="Open Sans ExtraBold"/>
              <a:cs typeface="Open Sans ExtraBold"/>
              <a:sym typeface="Open Sans ExtraBold"/>
            </a:endParaRPr>
          </a:p>
        </p:txBody>
      </p:sp>
      <p:sp>
        <p:nvSpPr>
          <p:cNvPr id="107" name="Google Shape;2663;p39">
            <a:extLst>
              <a:ext uri="{FF2B5EF4-FFF2-40B4-BE49-F238E27FC236}">
                <a16:creationId xmlns:a16="http://schemas.microsoft.com/office/drawing/2014/main" xmlns="" id="{55B4EF04-F1C4-4183-B076-F5DF4A52D60E}"/>
              </a:ext>
            </a:extLst>
          </p:cNvPr>
          <p:cNvSpPr/>
          <p:nvPr/>
        </p:nvSpPr>
        <p:spPr>
          <a:xfrm>
            <a:off x="4878152" y="2658140"/>
            <a:ext cx="2309457" cy="1935915"/>
          </a:xfrm>
          <a:custGeom>
            <a:avLst/>
            <a:gdLst/>
            <a:ahLst/>
            <a:cxnLst/>
            <a:rect l="l" t="t" r="r" b="b"/>
            <a:pathLst>
              <a:path w="33155" h="34576" extrusionOk="0">
                <a:moveTo>
                  <a:pt x="33155" y="0"/>
                </a:moveTo>
                <a:lnTo>
                  <a:pt x="15302" y="9352"/>
                </a:lnTo>
                <a:lnTo>
                  <a:pt x="0" y="34576"/>
                </a:lnTo>
              </a:path>
            </a:pathLst>
          </a:custGeom>
          <a:noFill/>
          <a:ln w="19050" cap="flat" cmpd="sng">
            <a:solidFill>
              <a:schemeClr val="dk1"/>
            </a:solidFill>
            <a:prstDash val="dash"/>
            <a:round/>
            <a:headEnd type="none" w="sm" len="sm"/>
            <a:tailEnd type="triangle" w="med" len="med"/>
          </a:ln>
        </p:spPr>
      </p:sp>
      <p:sp>
        <p:nvSpPr>
          <p:cNvPr id="108" name="Google Shape;2674;p39">
            <a:extLst>
              <a:ext uri="{FF2B5EF4-FFF2-40B4-BE49-F238E27FC236}">
                <a16:creationId xmlns:a16="http://schemas.microsoft.com/office/drawing/2014/main" xmlns="" id="{74B521AB-2980-4FDA-9BC1-4A03242173B7}"/>
              </a:ext>
            </a:extLst>
          </p:cNvPr>
          <p:cNvSpPr/>
          <p:nvPr/>
        </p:nvSpPr>
        <p:spPr>
          <a:xfrm>
            <a:off x="5464878" y="3972201"/>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2655;p39">
            <a:extLst>
              <a:ext uri="{FF2B5EF4-FFF2-40B4-BE49-F238E27FC236}">
                <a16:creationId xmlns:a16="http://schemas.microsoft.com/office/drawing/2014/main" xmlns="" id="{14C569F3-2321-44F2-A1F8-0F8002621059}"/>
              </a:ext>
            </a:extLst>
          </p:cNvPr>
          <p:cNvSpPr txBox="1"/>
          <p:nvPr/>
        </p:nvSpPr>
        <p:spPr>
          <a:xfrm>
            <a:off x="7137349" y="1671684"/>
            <a:ext cx="906314" cy="45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en" dirty="0">
                <a:solidFill>
                  <a:schemeClr val="dk1"/>
                </a:solidFill>
                <a:latin typeface="Open Sans ExtraBold"/>
                <a:ea typeface="Open Sans ExtraBold"/>
                <a:cs typeface="Open Sans ExtraBold"/>
                <a:sym typeface="Open Sans ExtraBold"/>
              </a:rPr>
              <a:t>Coorg</a:t>
            </a:r>
            <a:endParaRPr sz="1800" b="0" i="0" u="none" strike="noStrike" cap="none" dirty="0">
              <a:solidFill>
                <a:schemeClr val="dk1"/>
              </a:solidFill>
              <a:latin typeface="Open Sans ExtraBold"/>
              <a:ea typeface="Open Sans ExtraBold"/>
              <a:cs typeface="Open Sans ExtraBold"/>
              <a:sym typeface="Open Sans ExtraBold"/>
            </a:endParaRPr>
          </a:p>
        </p:txBody>
      </p:sp>
      <p:sp>
        <p:nvSpPr>
          <p:cNvPr id="110" name="Google Shape;2663;p39">
            <a:extLst>
              <a:ext uri="{FF2B5EF4-FFF2-40B4-BE49-F238E27FC236}">
                <a16:creationId xmlns:a16="http://schemas.microsoft.com/office/drawing/2014/main" xmlns="" id="{FAC9E032-B32B-4848-843E-51B53A6DF3C1}"/>
              </a:ext>
            </a:extLst>
          </p:cNvPr>
          <p:cNvSpPr/>
          <p:nvPr/>
        </p:nvSpPr>
        <p:spPr>
          <a:xfrm>
            <a:off x="4237603" y="1899684"/>
            <a:ext cx="2950006" cy="2597666"/>
          </a:xfrm>
          <a:custGeom>
            <a:avLst/>
            <a:gdLst/>
            <a:ahLst/>
            <a:cxnLst/>
            <a:rect l="l" t="t" r="r" b="b"/>
            <a:pathLst>
              <a:path w="33155" h="34576" extrusionOk="0">
                <a:moveTo>
                  <a:pt x="33155" y="0"/>
                </a:moveTo>
                <a:lnTo>
                  <a:pt x="15302" y="9352"/>
                </a:lnTo>
                <a:lnTo>
                  <a:pt x="0" y="34576"/>
                </a:lnTo>
              </a:path>
            </a:pathLst>
          </a:custGeom>
          <a:noFill/>
          <a:ln w="19050" cap="flat" cmpd="sng">
            <a:solidFill>
              <a:schemeClr val="dk1"/>
            </a:solidFill>
            <a:prstDash val="dash"/>
            <a:round/>
            <a:headEnd type="none" w="sm" len="sm"/>
            <a:tailEnd type="triangle" w="med" len="med"/>
          </a:ln>
        </p:spPr>
      </p:sp>
      <p:sp>
        <p:nvSpPr>
          <p:cNvPr id="111" name="Google Shape;2674;p39">
            <a:extLst>
              <a:ext uri="{FF2B5EF4-FFF2-40B4-BE49-F238E27FC236}">
                <a16:creationId xmlns:a16="http://schemas.microsoft.com/office/drawing/2014/main" xmlns="" id="{70F8C9E5-CB52-4922-AA09-B4ED7406220D}"/>
              </a:ext>
            </a:extLst>
          </p:cNvPr>
          <p:cNvSpPr/>
          <p:nvPr/>
        </p:nvSpPr>
        <p:spPr>
          <a:xfrm>
            <a:off x="4024479" y="4260456"/>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2655;p39">
            <a:extLst>
              <a:ext uri="{FF2B5EF4-FFF2-40B4-BE49-F238E27FC236}">
                <a16:creationId xmlns:a16="http://schemas.microsoft.com/office/drawing/2014/main" xmlns="" id="{E5D6CCDC-91C7-47AE-BCB2-D33471DFC258}"/>
              </a:ext>
            </a:extLst>
          </p:cNvPr>
          <p:cNvSpPr txBox="1"/>
          <p:nvPr/>
        </p:nvSpPr>
        <p:spPr>
          <a:xfrm>
            <a:off x="567070" y="1713461"/>
            <a:ext cx="1753858" cy="45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en" b="0" i="0" u="none" strike="noStrike" cap="none" dirty="0">
                <a:solidFill>
                  <a:schemeClr val="dk1"/>
                </a:solidFill>
                <a:latin typeface="Open Sans ExtraBold"/>
                <a:ea typeface="Open Sans ExtraBold"/>
                <a:cs typeface="Open Sans ExtraBold"/>
                <a:sym typeface="Open Sans ExtraBold"/>
              </a:rPr>
              <a:t>Chikkamagaluru</a:t>
            </a:r>
            <a:endParaRPr sz="1800" b="0" i="0" u="none" strike="noStrike" cap="none" dirty="0">
              <a:solidFill>
                <a:schemeClr val="dk1"/>
              </a:solidFill>
              <a:latin typeface="Open Sans ExtraBold"/>
              <a:ea typeface="Open Sans ExtraBold"/>
              <a:cs typeface="Open Sans ExtraBold"/>
              <a:sym typeface="Open Sans ExtraBold"/>
            </a:endParaRPr>
          </a:p>
        </p:txBody>
      </p:sp>
      <p:sp>
        <p:nvSpPr>
          <p:cNvPr id="113" name="Google Shape;2663;p39">
            <a:extLst>
              <a:ext uri="{FF2B5EF4-FFF2-40B4-BE49-F238E27FC236}">
                <a16:creationId xmlns:a16="http://schemas.microsoft.com/office/drawing/2014/main" xmlns="" id="{F06B3029-7416-4B4C-8EE3-A1FCFF234F82}"/>
              </a:ext>
            </a:extLst>
          </p:cNvPr>
          <p:cNvSpPr/>
          <p:nvPr/>
        </p:nvSpPr>
        <p:spPr>
          <a:xfrm flipH="1">
            <a:off x="2320927" y="1948798"/>
            <a:ext cx="1826722" cy="1552858"/>
          </a:xfrm>
          <a:custGeom>
            <a:avLst/>
            <a:gdLst/>
            <a:ahLst/>
            <a:cxnLst/>
            <a:rect l="l" t="t" r="r" b="b"/>
            <a:pathLst>
              <a:path w="33155" h="34576" extrusionOk="0">
                <a:moveTo>
                  <a:pt x="33155" y="0"/>
                </a:moveTo>
                <a:lnTo>
                  <a:pt x="15302" y="9352"/>
                </a:lnTo>
                <a:lnTo>
                  <a:pt x="0" y="34576"/>
                </a:lnTo>
              </a:path>
            </a:pathLst>
          </a:custGeom>
          <a:noFill/>
          <a:ln w="19050" cap="flat" cmpd="sng">
            <a:solidFill>
              <a:schemeClr val="dk1"/>
            </a:solidFill>
            <a:prstDash val="dash"/>
            <a:round/>
            <a:headEnd type="none" w="sm" len="sm"/>
            <a:tailEnd type="triangle" w="med" len="med"/>
          </a:ln>
        </p:spPr>
      </p:sp>
      <p:sp>
        <p:nvSpPr>
          <p:cNvPr id="114" name="Google Shape;2674;p39">
            <a:extLst>
              <a:ext uri="{FF2B5EF4-FFF2-40B4-BE49-F238E27FC236}">
                <a16:creationId xmlns:a16="http://schemas.microsoft.com/office/drawing/2014/main" xmlns="" id="{2EF49B22-B942-496A-A37A-073541DB1996}"/>
              </a:ext>
            </a:extLst>
          </p:cNvPr>
          <p:cNvSpPr/>
          <p:nvPr/>
        </p:nvSpPr>
        <p:spPr>
          <a:xfrm>
            <a:off x="4167754" y="3345366"/>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5" name="Google Shape;2653;p39">
            <a:extLst>
              <a:ext uri="{FF2B5EF4-FFF2-40B4-BE49-F238E27FC236}">
                <a16:creationId xmlns:a16="http://schemas.microsoft.com/office/drawing/2014/main" xmlns="" id="{EDF133D2-01AD-458F-AFD2-EF3B205FCDB0}"/>
              </a:ext>
            </a:extLst>
          </p:cNvPr>
          <p:cNvSpPr txBox="1"/>
          <p:nvPr/>
        </p:nvSpPr>
        <p:spPr>
          <a:xfrm>
            <a:off x="694915" y="2379612"/>
            <a:ext cx="1319829" cy="45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en" dirty="0">
                <a:solidFill>
                  <a:schemeClr val="dk1"/>
                </a:solidFill>
                <a:latin typeface="Open Sans ExtraBold"/>
                <a:ea typeface="Open Sans ExtraBold"/>
                <a:cs typeface="Open Sans ExtraBold"/>
                <a:sym typeface="Open Sans ExtraBold"/>
              </a:rPr>
              <a:t>Gokarna</a:t>
            </a:r>
            <a:endParaRPr sz="1800" b="0" i="0" u="none" strike="noStrike" cap="none" dirty="0">
              <a:solidFill>
                <a:schemeClr val="dk1"/>
              </a:solidFill>
              <a:latin typeface="Open Sans ExtraBold"/>
              <a:ea typeface="Open Sans ExtraBold"/>
              <a:cs typeface="Open Sans ExtraBold"/>
              <a:sym typeface="Open Sans ExtraBold"/>
            </a:endParaRPr>
          </a:p>
        </p:txBody>
      </p:sp>
      <p:sp>
        <p:nvSpPr>
          <p:cNvPr id="116" name="Google Shape;2673;p39">
            <a:extLst>
              <a:ext uri="{FF2B5EF4-FFF2-40B4-BE49-F238E27FC236}">
                <a16:creationId xmlns:a16="http://schemas.microsoft.com/office/drawing/2014/main" xmlns="" id="{5B50DFA1-9EE1-403C-9512-B3ED3BBB6046}"/>
              </a:ext>
            </a:extLst>
          </p:cNvPr>
          <p:cNvSpPr/>
          <p:nvPr/>
        </p:nvSpPr>
        <p:spPr>
          <a:xfrm>
            <a:off x="3440995" y="3281100"/>
            <a:ext cx="212760" cy="312578"/>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2655;p39">
            <a:extLst>
              <a:ext uri="{FF2B5EF4-FFF2-40B4-BE49-F238E27FC236}">
                <a16:creationId xmlns:a16="http://schemas.microsoft.com/office/drawing/2014/main" xmlns="" id="{3266583D-F449-4705-8651-6978DEC369C7}"/>
              </a:ext>
            </a:extLst>
          </p:cNvPr>
          <p:cNvSpPr txBox="1"/>
          <p:nvPr/>
        </p:nvSpPr>
        <p:spPr>
          <a:xfrm>
            <a:off x="307157" y="3030079"/>
            <a:ext cx="1826722" cy="45015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en" dirty="0">
                <a:solidFill>
                  <a:schemeClr val="dk1"/>
                </a:solidFill>
                <a:latin typeface="Open Sans ExtraBold"/>
                <a:ea typeface="Open Sans ExtraBold"/>
                <a:cs typeface="Open Sans ExtraBold"/>
                <a:sym typeface="Open Sans ExtraBold"/>
              </a:rPr>
              <a:t>Mangalore</a:t>
            </a:r>
            <a:endParaRPr sz="1800" b="0" i="0" u="none" strike="noStrike" cap="none" dirty="0">
              <a:solidFill>
                <a:schemeClr val="dk1"/>
              </a:solidFill>
              <a:latin typeface="Open Sans ExtraBold"/>
              <a:ea typeface="Open Sans ExtraBold"/>
              <a:cs typeface="Open Sans ExtraBold"/>
              <a:sym typeface="Open Sans ExtraBold"/>
            </a:endParaRPr>
          </a:p>
        </p:txBody>
      </p:sp>
      <p:sp>
        <p:nvSpPr>
          <p:cNvPr id="118" name="Google Shape;2663;p39">
            <a:extLst>
              <a:ext uri="{FF2B5EF4-FFF2-40B4-BE49-F238E27FC236}">
                <a16:creationId xmlns:a16="http://schemas.microsoft.com/office/drawing/2014/main" xmlns="" id="{BCA6B54D-241F-4183-9F37-634AFA09D590}"/>
              </a:ext>
            </a:extLst>
          </p:cNvPr>
          <p:cNvSpPr/>
          <p:nvPr/>
        </p:nvSpPr>
        <p:spPr>
          <a:xfrm flipH="1">
            <a:off x="1850065" y="3273655"/>
            <a:ext cx="1713737" cy="537542"/>
          </a:xfrm>
          <a:custGeom>
            <a:avLst/>
            <a:gdLst/>
            <a:ahLst/>
            <a:cxnLst/>
            <a:rect l="l" t="t" r="r" b="b"/>
            <a:pathLst>
              <a:path w="33155" h="34576" extrusionOk="0">
                <a:moveTo>
                  <a:pt x="33155" y="0"/>
                </a:moveTo>
                <a:lnTo>
                  <a:pt x="15302" y="9352"/>
                </a:lnTo>
                <a:lnTo>
                  <a:pt x="0" y="34576"/>
                </a:lnTo>
              </a:path>
            </a:pathLst>
          </a:custGeom>
          <a:noFill/>
          <a:ln w="19050" cap="flat" cmpd="sng">
            <a:solidFill>
              <a:schemeClr val="dk1"/>
            </a:solidFill>
            <a:prstDash val="dash"/>
            <a:round/>
            <a:headEnd type="none" w="sm" len="sm"/>
            <a:tailEnd type="triangle" w="med" len="med"/>
          </a:ln>
        </p:spPr>
      </p:sp>
      <p:sp>
        <p:nvSpPr>
          <p:cNvPr id="119" name="Google Shape;2674;p39">
            <a:extLst>
              <a:ext uri="{FF2B5EF4-FFF2-40B4-BE49-F238E27FC236}">
                <a16:creationId xmlns:a16="http://schemas.microsoft.com/office/drawing/2014/main" xmlns="" id="{DF4BDBD4-8ECC-4CB8-BC4A-AAC3C677AC74}"/>
              </a:ext>
            </a:extLst>
          </p:cNvPr>
          <p:cNvSpPr/>
          <p:nvPr/>
        </p:nvSpPr>
        <p:spPr>
          <a:xfrm>
            <a:off x="3598434" y="3663630"/>
            <a:ext cx="157835" cy="308571"/>
          </a:xfrm>
          <a:custGeom>
            <a:avLst/>
            <a:gdLst/>
            <a:ahLst/>
            <a:cxnLst/>
            <a:rect l="l" t="t" r="r" b="b"/>
            <a:pathLst>
              <a:path w="3988" h="5859" extrusionOk="0">
                <a:moveTo>
                  <a:pt x="1997" y="851"/>
                </a:moveTo>
                <a:cubicBezTo>
                  <a:pt x="2552" y="851"/>
                  <a:pt x="3082" y="1281"/>
                  <a:pt x="3082" y="1927"/>
                </a:cubicBezTo>
                <a:cubicBezTo>
                  <a:pt x="3073" y="2528"/>
                  <a:pt x="2574" y="3002"/>
                  <a:pt x="1981" y="3002"/>
                </a:cubicBezTo>
                <a:cubicBezTo>
                  <a:pt x="1033" y="2976"/>
                  <a:pt x="576" y="1817"/>
                  <a:pt x="1253" y="1156"/>
                </a:cubicBezTo>
                <a:cubicBezTo>
                  <a:pt x="1472" y="946"/>
                  <a:pt x="1737" y="851"/>
                  <a:pt x="1997" y="851"/>
                </a:cubicBezTo>
                <a:close/>
                <a:moveTo>
                  <a:pt x="1971" y="1"/>
                </a:moveTo>
                <a:cubicBezTo>
                  <a:pt x="882" y="1"/>
                  <a:pt x="1" y="862"/>
                  <a:pt x="1" y="1927"/>
                </a:cubicBezTo>
                <a:cubicBezTo>
                  <a:pt x="1" y="2223"/>
                  <a:pt x="68" y="2519"/>
                  <a:pt x="212" y="2790"/>
                </a:cubicBezTo>
                <a:lnTo>
                  <a:pt x="221" y="2807"/>
                </a:lnTo>
                <a:cubicBezTo>
                  <a:pt x="229" y="2832"/>
                  <a:pt x="246" y="2858"/>
                  <a:pt x="255" y="2875"/>
                </a:cubicBezTo>
                <a:lnTo>
                  <a:pt x="1880" y="5795"/>
                </a:lnTo>
                <a:cubicBezTo>
                  <a:pt x="1901" y="5837"/>
                  <a:pt x="1939" y="5859"/>
                  <a:pt x="1977" y="5859"/>
                </a:cubicBezTo>
                <a:cubicBezTo>
                  <a:pt x="2015" y="5859"/>
                  <a:pt x="2053" y="5837"/>
                  <a:pt x="2074" y="5795"/>
                </a:cubicBezTo>
                <a:lnTo>
                  <a:pt x="3598" y="3036"/>
                </a:lnTo>
                <a:cubicBezTo>
                  <a:pt x="3861" y="2672"/>
                  <a:pt x="3988" y="2223"/>
                  <a:pt x="3954" y="1774"/>
                </a:cubicBezTo>
                <a:cubicBezTo>
                  <a:pt x="3861" y="809"/>
                  <a:pt x="3073" y="56"/>
                  <a:pt x="2108" y="5"/>
                </a:cubicBezTo>
                <a:cubicBezTo>
                  <a:pt x="2062" y="2"/>
                  <a:pt x="2016" y="1"/>
                  <a:pt x="19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2663;p39">
            <a:extLst>
              <a:ext uri="{FF2B5EF4-FFF2-40B4-BE49-F238E27FC236}">
                <a16:creationId xmlns:a16="http://schemas.microsoft.com/office/drawing/2014/main" xmlns="" id="{F7B4AD83-2396-4058-91C7-270DAFE653F6}"/>
              </a:ext>
            </a:extLst>
          </p:cNvPr>
          <p:cNvSpPr/>
          <p:nvPr/>
        </p:nvSpPr>
        <p:spPr>
          <a:xfrm flipH="1">
            <a:off x="1917558" y="2599334"/>
            <a:ext cx="1523435" cy="746032"/>
          </a:xfrm>
          <a:custGeom>
            <a:avLst/>
            <a:gdLst/>
            <a:ahLst/>
            <a:cxnLst/>
            <a:rect l="l" t="t" r="r" b="b"/>
            <a:pathLst>
              <a:path w="33155" h="34576" extrusionOk="0">
                <a:moveTo>
                  <a:pt x="33155" y="0"/>
                </a:moveTo>
                <a:lnTo>
                  <a:pt x="15302" y="9352"/>
                </a:lnTo>
                <a:lnTo>
                  <a:pt x="0" y="34576"/>
                </a:lnTo>
              </a:path>
            </a:pathLst>
          </a:custGeom>
          <a:noFill/>
          <a:ln w="19050" cap="flat" cmpd="sng">
            <a:solidFill>
              <a:schemeClr val="dk1"/>
            </a:solidFill>
            <a:prstDash val="dash"/>
            <a:round/>
            <a:headEnd type="none" w="sm" len="sm"/>
            <a:tailEnd type="triangl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36"/>
          <p:cNvSpPr txBox="1">
            <a:spLocks noGrp="1"/>
          </p:cNvSpPr>
          <p:nvPr>
            <p:ph type="title"/>
          </p:nvPr>
        </p:nvSpPr>
        <p:spPr>
          <a:xfrm>
            <a:off x="720000" y="442676"/>
            <a:ext cx="6738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OBJECTIVE</a:t>
            </a:r>
            <a:endParaRPr dirty="0">
              <a:solidFill>
                <a:schemeClr val="accent3"/>
              </a:solidFill>
            </a:endParaRPr>
          </a:p>
        </p:txBody>
      </p:sp>
      <p:sp>
        <p:nvSpPr>
          <p:cNvPr id="1534" name="Google Shape;1534;p36"/>
          <p:cNvSpPr txBox="1">
            <a:spLocks noGrp="1"/>
          </p:cNvSpPr>
          <p:nvPr>
            <p:ph type="body" idx="1"/>
          </p:nvPr>
        </p:nvSpPr>
        <p:spPr>
          <a:xfrm>
            <a:off x="720000" y="1185500"/>
            <a:ext cx="7704000" cy="3368400"/>
          </a:xfrm>
          <a:prstGeom prst="rect">
            <a:avLst/>
          </a:prstGeom>
        </p:spPr>
        <p:txBody>
          <a:bodyPr spcFirstLastPara="1" wrap="square" lIns="91425" tIns="91425" rIns="91425" bIns="91425" anchor="t" anchorCtr="0">
            <a:noAutofit/>
          </a:bodyPr>
          <a:lstStyle/>
          <a:p>
            <a:pPr marL="342900" indent="-342900" algn="just">
              <a:buFont typeface="Wingdings" panose="05000000000000000000" pitchFamily="2" charset="2"/>
              <a:buChar char="ü"/>
            </a:pPr>
            <a:r>
              <a:rPr lang="en-US" sz="1600" dirty="0"/>
              <a:t>Unlike other websites which focuses just on describing the attractions of the place, our website </a:t>
            </a:r>
            <a:r>
              <a:rPr lang="en-US" sz="1600" dirty="0" smtClean="0"/>
              <a:t>acquaints </a:t>
            </a:r>
            <a:r>
              <a:rPr lang="en-US" sz="1600" dirty="0"/>
              <a:t>the user about the offbeat pocket friendly places </a:t>
            </a:r>
            <a:r>
              <a:rPr lang="en-US" sz="1600" dirty="0" smtClean="0"/>
              <a:t>as well as the most frequently visited places.</a:t>
            </a:r>
          </a:p>
          <a:p>
            <a:pPr marL="342900" indent="-342900" algn="just">
              <a:buFont typeface="Wingdings" panose="05000000000000000000" pitchFamily="2" charset="2"/>
              <a:buChar char="ü"/>
            </a:pPr>
            <a:r>
              <a:rPr lang="en-IN" sz="1600" dirty="0" smtClean="0"/>
              <a:t>Provides </a:t>
            </a:r>
            <a:r>
              <a:rPr lang="en-IN" sz="1600" dirty="0"/>
              <a:t>a high standard of services suitable for individuals seeking relaxing, comfortable and memorable experiences in the hospitality and tourism industry. </a:t>
            </a:r>
          </a:p>
          <a:p>
            <a:pPr marL="342900" indent="-342900" algn="just">
              <a:buFont typeface="Wingdings" panose="05000000000000000000" pitchFamily="2" charset="2"/>
              <a:buChar char="ü"/>
            </a:pPr>
            <a:r>
              <a:rPr lang="en-IN" sz="1600" dirty="0"/>
              <a:t>Provides the tourist market with the quality personal required by the tourism industry. </a:t>
            </a:r>
          </a:p>
          <a:p>
            <a:pPr marL="342900" indent="-342900" algn="just">
              <a:buFont typeface="Wingdings" panose="05000000000000000000" pitchFamily="2" charset="2"/>
              <a:buChar char="ü"/>
            </a:pPr>
            <a:r>
              <a:rPr lang="en-IN" sz="1600" dirty="0"/>
              <a:t>Produces expeditions and memories that would satisfy each and every single of the customers. </a:t>
            </a:r>
          </a:p>
        </p:txBody>
      </p:sp>
      <p:sp>
        <p:nvSpPr>
          <p:cNvPr id="1535" name="Google Shape;1535;p36"/>
          <p:cNvSpPr/>
          <p:nvPr/>
        </p:nvSpPr>
        <p:spPr>
          <a:xfrm>
            <a:off x="6937600" y="-19350"/>
            <a:ext cx="2103850" cy="3020275"/>
          </a:xfrm>
          <a:custGeom>
            <a:avLst/>
            <a:gdLst/>
            <a:ahLst/>
            <a:cxnLst/>
            <a:rect l="l" t="t" r="r" b="b"/>
            <a:pathLst>
              <a:path w="84154" h="120811" extrusionOk="0">
                <a:moveTo>
                  <a:pt x="0" y="0"/>
                </a:moveTo>
                <a:cubicBezTo>
                  <a:pt x="1870" y="14970"/>
                  <a:pt x="23133" y="23610"/>
                  <a:pt x="38205" y="24265"/>
                </a:cubicBezTo>
                <a:cubicBezTo>
                  <a:pt x="42943" y="24471"/>
                  <a:pt x="49792" y="25542"/>
                  <a:pt x="52145" y="21425"/>
                </a:cubicBezTo>
                <a:cubicBezTo>
                  <a:pt x="54018" y="18148"/>
                  <a:pt x="45119" y="14947"/>
                  <a:pt x="41819" y="16779"/>
                </a:cubicBezTo>
                <a:cubicBezTo>
                  <a:pt x="37750" y="19038"/>
                  <a:pt x="38964" y="26556"/>
                  <a:pt x="41045" y="30719"/>
                </a:cubicBezTo>
                <a:cubicBezTo>
                  <a:pt x="46074" y="40778"/>
                  <a:pt x="62576" y="39826"/>
                  <a:pt x="69698" y="48530"/>
                </a:cubicBezTo>
                <a:cubicBezTo>
                  <a:pt x="74422" y="54303"/>
                  <a:pt x="77206" y="62572"/>
                  <a:pt x="76152" y="69956"/>
                </a:cubicBezTo>
                <a:cubicBezTo>
                  <a:pt x="75068" y="77551"/>
                  <a:pt x="67811" y="83484"/>
                  <a:pt x="67117" y="91124"/>
                </a:cubicBezTo>
                <a:cubicBezTo>
                  <a:pt x="66085" y="102487"/>
                  <a:pt x="73088" y="118034"/>
                  <a:pt x="84154" y="120811"/>
                </a:cubicBezTo>
              </a:path>
            </a:pathLst>
          </a:custGeom>
          <a:noFill/>
          <a:ln w="19050" cap="flat" cmpd="sng">
            <a:solidFill>
              <a:schemeClr val="accent6"/>
            </a:solidFill>
            <a:prstDash val="dot"/>
            <a:round/>
            <a:headEnd type="none" w="med" len="med"/>
            <a:tailEnd type="none" w="med" len="med"/>
          </a:ln>
        </p:spPr>
      </p:sp>
      <p:grpSp>
        <p:nvGrpSpPr>
          <p:cNvPr id="1536" name="Google Shape;1536;p36"/>
          <p:cNvGrpSpPr/>
          <p:nvPr/>
        </p:nvGrpSpPr>
        <p:grpSpPr>
          <a:xfrm>
            <a:off x="7328661" y="33884"/>
            <a:ext cx="1247634" cy="983783"/>
            <a:chOff x="3370900" y="2040225"/>
            <a:chExt cx="1451075" cy="1144200"/>
          </a:xfrm>
        </p:grpSpPr>
        <p:sp>
          <p:nvSpPr>
            <p:cNvPr id="1537" name="Google Shape;1537;p36"/>
            <p:cNvSpPr/>
            <p:nvPr/>
          </p:nvSpPr>
          <p:spPr>
            <a:xfrm>
              <a:off x="3370900" y="2040225"/>
              <a:ext cx="1376025" cy="1144200"/>
            </a:xfrm>
            <a:custGeom>
              <a:avLst/>
              <a:gdLst/>
              <a:ahLst/>
              <a:cxnLst/>
              <a:rect l="l" t="t" r="r" b="b"/>
              <a:pathLst>
                <a:path w="55041" h="45768" extrusionOk="0">
                  <a:moveTo>
                    <a:pt x="54840" y="27087"/>
                  </a:moveTo>
                  <a:cubicBezTo>
                    <a:pt x="54673" y="25119"/>
                    <a:pt x="53372" y="23685"/>
                    <a:pt x="51705" y="22817"/>
                  </a:cubicBezTo>
                  <a:cubicBezTo>
                    <a:pt x="49903" y="21850"/>
                    <a:pt x="47702" y="21516"/>
                    <a:pt x="45600" y="21416"/>
                  </a:cubicBezTo>
                  <a:cubicBezTo>
                    <a:pt x="45567" y="20749"/>
                    <a:pt x="45567" y="20115"/>
                    <a:pt x="45567" y="19448"/>
                  </a:cubicBezTo>
                  <a:cubicBezTo>
                    <a:pt x="45567" y="19181"/>
                    <a:pt x="45533" y="18981"/>
                    <a:pt x="45433" y="18781"/>
                  </a:cubicBezTo>
                  <a:cubicBezTo>
                    <a:pt x="45333" y="12843"/>
                    <a:pt x="43565" y="7440"/>
                    <a:pt x="37928" y="4171"/>
                  </a:cubicBezTo>
                  <a:cubicBezTo>
                    <a:pt x="33325" y="1502"/>
                    <a:pt x="27020" y="1"/>
                    <a:pt x="22017" y="2636"/>
                  </a:cubicBezTo>
                  <a:cubicBezTo>
                    <a:pt x="20082" y="3670"/>
                    <a:pt x="18081" y="5505"/>
                    <a:pt x="16546" y="7006"/>
                  </a:cubicBezTo>
                  <a:lnTo>
                    <a:pt x="14178" y="9408"/>
                  </a:lnTo>
                  <a:cubicBezTo>
                    <a:pt x="11042" y="7740"/>
                    <a:pt x="7506" y="6506"/>
                    <a:pt x="4704" y="7606"/>
                  </a:cubicBezTo>
                  <a:cubicBezTo>
                    <a:pt x="1802" y="8741"/>
                    <a:pt x="201" y="10642"/>
                    <a:pt x="1" y="13844"/>
                  </a:cubicBezTo>
                  <a:cubicBezTo>
                    <a:pt x="1" y="14011"/>
                    <a:pt x="1" y="14244"/>
                    <a:pt x="34" y="14411"/>
                  </a:cubicBezTo>
                  <a:cubicBezTo>
                    <a:pt x="34" y="15746"/>
                    <a:pt x="468" y="17113"/>
                    <a:pt x="1068" y="18314"/>
                  </a:cubicBezTo>
                  <a:cubicBezTo>
                    <a:pt x="2636" y="21316"/>
                    <a:pt x="5838" y="23351"/>
                    <a:pt x="9374" y="24685"/>
                  </a:cubicBezTo>
                  <a:lnTo>
                    <a:pt x="9308" y="24685"/>
                  </a:lnTo>
                  <a:cubicBezTo>
                    <a:pt x="8907" y="24685"/>
                    <a:pt x="8540" y="24785"/>
                    <a:pt x="8173" y="24919"/>
                  </a:cubicBezTo>
                  <a:cubicBezTo>
                    <a:pt x="7873" y="24785"/>
                    <a:pt x="7573" y="24752"/>
                    <a:pt x="7306" y="24685"/>
                  </a:cubicBezTo>
                  <a:lnTo>
                    <a:pt x="6806" y="24685"/>
                  </a:lnTo>
                  <a:lnTo>
                    <a:pt x="5171" y="24685"/>
                  </a:lnTo>
                  <a:cubicBezTo>
                    <a:pt x="4638" y="24685"/>
                    <a:pt x="4137" y="24819"/>
                    <a:pt x="3670" y="25119"/>
                  </a:cubicBezTo>
                  <a:cubicBezTo>
                    <a:pt x="3270" y="25419"/>
                    <a:pt x="2936" y="25786"/>
                    <a:pt x="2703" y="26253"/>
                  </a:cubicBezTo>
                  <a:cubicBezTo>
                    <a:pt x="2569" y="26587"/>
                    <a:pt x="2503" y="26920"/>
                    <a:pt x="2469" y="27254"/>
                  </a:cubicBezTo>
                  <a:lnTo>
                    <a:pt x="2469" y="27687"/>
                  </a:lnTo>
                  <a:lnTo>
                    <a:pt x="2469" y="31590"/>
                  </a:lnTo>
                  <a:lnTo>
                    <a:pt x="2469" y="32024"/>
                  </a:lnTo>
                  <a:cubicBezTo>
                    <a:pt x="2503" y="32357"/>
                    <a:pt x="2536" y="32691"/>
                    <a:pt x="2703" y="33025"/>
                  </a:cubicBezTo>
                  <a:cubicBezTo>
                    <a:pt x="2770" y="33158"/>
                    <a:pt x="2836" y="33258"/>
                    <a:pt x="2870" y="33358"/>
                  </a:cubicBezTo>
                  <a:cubicBezTo>
                    <a:pt x="2670" y="33525"/>
                    <a:pt x="2503" y="33692"/>
                    <a:pt x="2336" y="33925"/>
                  </a:cubicBezTo>
                  <a:cubicBezTo>
                    <a:pt x="1969" y="34426"/>
                    <a:pt x="1802" y="35026"/>
                    <a:pt x="1802" y="35626"/>
                  </a:cubicBezTo>
                  <a:cubicBezTo>
                    <a:pt x="1802" y="36260"/>
                    <a:pt x="1969" y="36827"/>
                    <a:pt x="2336" y="37328"/>
                  </a:cubicBezTo>
                  <a:cubicBezTo>
                    <a:pt x="2636" y="37761"/>
                    <a:pt x="3036" y="38095"/>
                    <a:pt x="3537" y="38295"/>
                  </a:cubicBezTo>
                  <a:lnTo>
                    <a:pt x="3937" y="38428"/>
                  </a:lnTo>
                  <a:lnTo>
                    <a:pt x="3937" y="42164"/>
                  </a:lnTo>
                  <a:lnTo>
                    <a:pt x="3937" y="42832"/>
                  </a:lnTo>
                  <a:cubicBezTo>
                    <a:pt x="3970" y="43265"/>
                    <a:pt x="4037" y="43632"/>
                    <a:pt x="4204" y="43999"/>
                  </a:cubicBezTo>
                  <a:cubicBezTo>
                    <a:pt x="4437" y="44499"/>
                    <a:pt x="4804" y="44966"/>
                    <a:pt x="5305" y="45267"/>
                  </a:cubicBezTo>
                  <a:cubicBezTo>
                    <a:pt x="5805" y="45600"/>
                    <a:pt x="6372" y="45700"/>
                    <a:pt x="6973" y="45700"/>
                  </a:cubicBezTo>
                  <a:cubicBezTo>
                    <a:pt x="7540" y="45700"/>
                    <a:pt x="8140" y="45600"/>
                    <a:pt x="8640" y="45267"/>
                  </a:cubicBezTo>
                  <a:cubicBezTo>
                    <a:pt x="8974" y="45033"/>
                    <a:pt x="9241" y="44766"/>
                    <a:pt x="9508" y="44433"/>
                  </a:cubicBezTo>
                  <a:cubicBezTo>
                    <a:pt x="9708" y="44766"/>
                    <a:pt x="10008" y="45033"/>
                    <a:pt x="10342" y="45267"/>
                  </a:cubicBezTo>
                  <a:cubicBezTo>
                    <a:pt x="10842" y="45600"/>
                    <a:pt x="11409" y="45700"/>
                    <a:pt x="12010" y="45700"/>
                  </a:cubicBezTo>
                  <a:cubicBezTo>
                    <a:pt x="12577" y="45700"/>
                    <a:pt x="13177" y="45600"/>
                    <a:pt x="13677" y="45267"/>
                  </a:cubicBezTo>
                  <a:cubicBezTo>
                    <a:pt x="13744" y="45200"/>
                    <a:pt x="13811" y="45167"/>
                    <a:pt x="13878" y="45133"/>
                  </a:cubicBezTo>
                  <a:cubicBezTo>
                    <a:pt x="13911" y="45167"/>
                    <a:pt x="14011" y="45200"/>
                    <a:pt x="14078" y="45267"/>
                  </a:cubicBezTo>
                  <a:cubicBezTo>
                    <a:pt x="14578" y="45600"/>
                    <a:pt x="15178" y="45700"/>
                    <a:pt x="15746" y="45700"/>
                  </a:cubicBezTo>
                  <a:cubicBezTo>
                    <a:pt x="16346" y="45700"/>
                    <a:pt x="16946" y="45600"/>
                    <a:pt x="17413" y="45267"/>
                  </a:cubicBezTo>
                  <a:cubicBezTo>
                    <a:pt x="17513" y="45200"/>
                    <a:pt x="17547" y="45167"/>
                    <a:pt x="17647" y="45133"/>
                  </a:cubicBezTo>
                  <a:cubicBezTo>
                    <a:pt x="17680" y="45167"/>
                    <a:pt x="17780" y="45200"/>
                    <a:pt x="17814" y="45267"/>
                  </a:cubicBezTo>
                  <a:cubicBezTo>
                    <a:pt x="18314" y="45600"/>
                    <a:pt x="18881" y="45700"/>
                    <a:pt x="19515" y="45700"/>
                  </a:cubicBezTo>
                  <a:lnTo>
                    <a:pt x="22017" y="45700"/>
                  </a:lnTo>
                  <a:cubicBezTo>
                    <a:pt x="22217" y="45700"/>
                    <a:pt x="22484" y="45700"/>
                    <a:pt x="22684" y="45667"/>
                  </a:cubicBezTo>
                  <a:cubicBezTo>
                    <a:pt x="23051" y="45634"/>
                    <a:pt x="23484" y="45534"/>
                    <a:pt x="23818" y="45433"/>
                  </a:cubicBezTo>
                  <a:cubicBezTo>
                    <a:pt x="24318" y="45200"/>
                    <a:pt x="24719" y="44866"/>
                    <a:pt x="25019" y="44466"/>
                  </a:cubicBezTo>
                  <a:cubicBezTo>
                    <a:pt x="25186" y="44266"/>
                    <a:pt x="25319" y="43999"/>
                    <a:pt x="25386" y="43699"/>
                  </a:cubicBezTo>
                  <a:cubicBezTo>
                    <a:pt x="25486" y="43866"/>
                    <a:pt x="25586" y="44032"/>
                    <a:pt x="25719" y="44166"/>
                  </a:cubicBezTo>
                  <a:cubicBezTo>
                    <a:pt x="26020" y="44499"/>
                    <a:pt x="26353" y="44800"/>
                    <a:pt x="26720" y="45033"/>
                  </a:cubicBezTo>
                  <a:cubicBezTo>
                    <a:pt x="27087" y="45300"/>
                    <a:pt x="27554" y="45467"/>
                    <a:pt x="28021" y="45600"/>
                  </a:cubicBezTo>
                  <a:cubicBezTo>
                    <a:pt x="28521" y="45700"/>
                    <a:pt x="29022" y="45767"/>
                    <a:pt x="29522" y="45767"/>
                  </a:cubicBezTo>
                  <a:lnTo>
                    <a:pt x="29622" y="45767"/>
                  </a:lnTo>
                  <a:lnTo>
                    <a:pt x="29655" y="45767"/>
                  </a:lnTo>
                  <a:cubicBezTo>
                    <a:pt x="29956" y="45767"/>
                    <a:pt x="30189" y="45700"/>
                    <a:pt x="30489" y="45667"/>
                  </a:cubicBezTo>
                  <a:cubicBezTo>
                    <a:pt x="30823" y="45634"/>
                    <a:pt x="31190" y="45534"/>
                    <a:pt x="31523" y="45433"/>
                  </a:cubicBezTo>
                  <a:cubicBezTo>
                    <a:pt x="31890" y="45300"/>
                    <a:pt x="32224" y="45133"/>
                    <a:pt x="32558" y="44933"/>
                  </a:cubicBezTo>
                  <a:cubicBezTo>
                    <a:pt x="32791" y="44800"/>
                    <a:pt x="32958" y="44666"/>
                    <a:pt x="33125" y="44499"/>
                  </a:cubicBezTo>
                  <a:lnTo>
                    <a:pt x="33158" y="44533"/>
                  </a:lnTo>
                  <a:cubicBezTo>
                    <a:pt x="33658" y="44966"/>
                    <a:pt x="34192" y="45267"/>
                    <a:pt x="34826" y="45467"/>
                  </a:cubicBezTo>
                  <a:cubicBezTo>
                    <a:pt x="35393" y="45667"/>
                    <a:pt x="36027" y="45767"/>
                    <a:pt x="36660" y="45767"/>
                  </a:cubicBezTo>
                  <a:cubicBezTo>
                    <a:pt x="37294" y="45767"/>
                    <a:pt x="37895" y="45667"/>
                    <a:pt x="38495" y="45500"/>
                  </a:cubicBezTo>
                  <a:cubicBezTo>
                    <a:pt x="39029" y="45333"/>
                    <a:pt x="39563" y="45033"/>
                    <a:pt x="40030" y="44700"/>
                  </a:cubicBezTo>
                  <a:cubicBezTo>
                    <a:pt x="40330" y="45033"/>
                    <a:pt x="40697" y="45300"/>
                    <a:pt x="41064" y="45467"/>
                  </a:cubicBezTo>
                  <a:cubicBezTo>
                    <a:pt x="41497" y="45634"/>
                    <a:pt x="41964" y="45700"/>
                    <a:pt x="42398" y="45700"/>
                  </a:cubicBezTo>
                  <a:cubicBezTo>
                    <a:pt x="42865" y="45700"/>
                    <a:pt x="43332" y="45634"/>
                    <a:pt x="43732" y="45433"/>
                  </a:cubicBezTo>
                  <a:cubicBezTo>
                    <a:pt x="43999" y="45300"/>
                    <a:pt x="44233" y="45133"/>
                    <a:pt x="44433" y="44933"/>
                  </a:cubicBezTo>
                  <a:lnTo>
                    <a:pt x="44933" y="45300"/>
                  </a:lnTo>
                  <a:cubicBezTo>
                    <a:pt x="45400" y="45600"/>
                    <a:pt x="45934" y="45700"/>
                    <a:pt x="46501" y="45700"/>
                  </a:cubicBezTo>
                  <a:lnTo>
                    <a:pt x="47335" y="45700"/>
                  </a:lnTo>
                  <a:cubicBezTo>
                    <a:pt x="47902" y="45700"/>
                    <a:pt x="48502" y="45600"/>
                    <a:pt x="49003" y="45267"/>
                  </a:cubicBezTo>
                  <a:cubicBezTo>
                    <a:pt x="49503" y="44966"/>
                    <a:pt x="49870" y="44499"/>
                    <a:pt x="50070" y="43966"/>
                  </a:cubicBezTo>
                  <a:cubicBezTo>
                    <a:pt x="50237" y="43599"/>
                    <a:pt x="50337" y="43199"/>
                    <a:pt x="50337" y="42832"/>
                  </a:cubicBezTo>
                  <a:lnTo>
                    <a:pt x="50337" y="42164"/>
                  </a:lnTo>
                  <a:lnTo>
                    <a:pt x="50337" y="35660"/>
                  </a:lnTo>
                  <a:cubicBezTo>
                    <a:pt x="50337" y="35460"/>
                    <a:pt x="50337" y="35193"/>
                    <a:pt x="50270" y="34993"/>
                  </a:cubicBezTo>
                  <a:cubicBezTo>
                    <a:pt x="50203" y="34526"/>
                    <a:pt x="50070" y="34125"/>
                    <a:pt x="49803" y="33758"/>
                  </a:cubicBezTo>
                  <a:cubicBezTo>
                    <a:pt x="49736" y="33692"/>
                    <a:pt x="49736" y="33658"/>
                    <a:pt x="49703" y="33658"/>
                  </a:cubicBezTo>
                  <a:cubicBezTo>
                    <a:pt x="50337" y="33425"/>
                    <a:pt x="50904" y="33091"/>
                    <a:pt x="51471" y="32758"/>
                  </a:cubicBezTo>
                  <a:cubicBezTo>
                    <a:pt x="53406" y="31624"/>
                    <a:pt x="55040" y="29522"/>
                    <a:pt x="54840" y="27087"/>
                  </a:cubicBezTo>
                  <a:close/>
                  <a:moveTo>
                    <a:pt x="25386" y="34759"/>
                  </a:moveTo>
                  <a:cubicBezTo>
                    <a:pt x="25386" y="34759"/>
                    <a:pt x="25386" y="34692"/>
                    <a:pt x="25352" y="34692"/>
                  </a:cubicBezTo>
                  <a:lnTo>
                    <a:pt x="25386" y="34692"/>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6"/>
            <p:cNvSpPr/>
            <p:nvPr/>
          </p:nvSpPr>
          <p:spPr>
            <a:xfrm>
              <a:off x="3599400" y="2096100"/>
              <a:ext cx="864825" cy="657175"/>
            </a:xfrm>
            <a:custGeom>
              <a:avLst/>
              <a:gdLst/>
              <a:ahLst/>
              <a:cxnLst/>
              <a:rect l="l" t="t" r="r" b="b"/>
              <a:pathLst>
                <a:path w="34593" h="26287" extrusionOk="0">
                  <a:moveTo>
                    <a:pt x="34159" y="19682"/>
                  </a:moveTo>
                  <a:cubicBezTo>
                    <a:pt x="34592" y="12043"/>
                    <a:pt x="32891" y="6772"/>
                    <a:pt x="27721" y="3870"/>
                  </a:cubicBezTo>
                  <a:cubicBezTo>
                    <a:pt x="24018" y="1735"/>
                    <a:pt x="18314" y="1"/>
                    <a:pt x="13844" y="2369"/>
                  </a:cubicBezTo>
                  <a:cubicBezTo>
                    <a:pt x="10975" y="3870"/>
                    <a:pt x="6839" y="8440"/>
                    <a:pt x="4537" y="10742"/>
                  </a:cubicBezTo>
                  <a:cubicBezTo>
                    <a:pt x="1" y="15278"/>
                    <a:pt x="24352" y="26286"/>
                    <a:pt x="27821" y="25419"/>
                  </a:cubicBezTo>
                  <a:cubicBezTo>
                    <a:pt x="31323" y="24552"/>
                    <a:pt x="34159" y="19682"/>
                    <a:pt x="34159" y="196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6"/>
            <p:cNvSpPr/>
            <p:nvPr/>
          </p:nvSpPr>
          <p:spPr>
            <a:xfrm>
              <a:off x="3799550" y="2386325"/>
              <a:ext cx="660500" cy="293550"/>
            </a:xfrm>
            <a:custGeom>
              <a:avLst/>
              <a:gdLst/>
              <a:ahLst/>
              <a:cxnLst/>
              <a:rect l="l" t="t" r="r" b="b"/>
              <a:pathLst>
                <a:path w="26420" h="11742" extrusionOk="0">
                  <a:moveTo>
                    <a:pt x="4304" y="5471"/>
                  </a:moveTo>
                  <a:cubicBezTo>
                    <a:pt x="13010" y="11742"/>
                    <a:pt x="26419" y="9807"/>
                    <a:pt x="26419" y="9807"/>
                  </a:cubicBezTo>
                  <a:cubicBezTo>
                    <a:pt x="26419" y="9807"/>
                    <a:pt x="26353" y="7139"/>
                    <a:pt x="26319" y="5671"/>
                  </a:cubicBezTo>
                  <a:cubicBezTo>
                    <a:pt x="26319" y="5671"/>
                    <a:pt x="12810" y="740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6"/>
            <p:cNvSpPr/>
            <p:nvPr/>
          </p:nvSpPr>
          <p:spPr>
            <a:xfrm>
              <a:off x="3394250" y="2134475"/>
              <a:ext cx="861475" cy="572925"/>
            </a:xfrm>
            <a:custGeom>
              <a:avLst/>
              <a:gdLst/>
              <a:ahLst/>
              <a:cxnLst/>
              <a:rect l="l" t="t" r="r" b="b"/>
              <a:pathLst>
                <a:path w="34459" h="22917" extrusionOk="0">
                  <a:moveTo>
                    <a:pt x="2436" y="7873"/>
                  </a:moveTo>
                  <a:cubicBezTo>
                    <a:pt x="2436" y="7873"/>
                    <a:pt x="1" y="9674"/>
                    <a:pt x="2036" y="13677"/>
                  </a:cubicBezTo>
                  <a:cubicBezTo>
                    <a:pt x="6072" y="21682"/>
                    <a:pt x="27087" y="22917"/>
                    <a:pt x="34459" y="20248"/>
                  </a:cubicBezTo>
                  <a:cubicBezTo>
                    <a:pt x="21116" y="20382"/>
                    <a:pt x="9041" y="0"/>
                    <a:pt x="2436" y="787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6"/>
            <p:cNvSpPr/>
            <p:nvPr/>
          </p:nvSpPr>
          <p:spPr>
            <a:xfrm>
              <a:off x="3424275" y="2192850"/>
              <a:ext cx="1397700" cy="681350"/>
            </a:xfrm>
            <a:custGeom>
              <a:avLst/>
              <a:gdLst/>
              <a:ahLst/>
              <a:cxnLst/>
              <a:rect l="l" t="t" r="r" b="b"/>
              <a:pathLst>
                <a:path w="55908" h="27254" extrusionOk="0">
                  <a:moveTo>
                    <a:pt x="17380" y="12242"/>
                  </a:moveTo>
                  <a:cubicBezTo>
                    <a:pt x="12310" y="6505"/>
                    <a:pt x="2569" y="0"/>
                    <a:pt x="1" y="7906"/>
                  </a:cubicBezTo>
                  <a:cubicBezTo>
                    <a:pt x="168" y="4971"/>
                    <a:pt x="1902" y="4037"/>
                    <a:pt x="3370" y="3503"/>
                  </a:cubicBezTo>
                  <a:cubicBezTo>
                    <a:pt x="8740" y="1401"/>
                    <a:pt x="20682" y="11809"/>
                    <a:pt x="24718" y="15411"/>
                  </a:cubicBezTo>
                  <a:cubicBezTo>
                    <a:pt x="32391" y="18347"/>
                    <a:pt x="36327" y="17246"/>
                    <a:pt x="42498" y="17379"/>
                  </a:cubicBezTo>
                  <a:cubicBezTo>
                    <a:pt x="55907" y="17646"/>
                    <a:pt x="50737" y="27253"/>
                    <a:pt x="41664" y="26586"/>
                  </a:cubicBezTo>
                  <a:cubicBezTo>
                    <a:pt x="29889" y="25685"/>
                    <a:pt x="25319" y="21215"/>
                    <a:pt x="17380" y="122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6"/>
            <p:cNvSpPr/>
            <p:nvPr/>
          </p:nvSpPr>
          <p:spPr>
            <a:xfrm>
              <a:off x="3483500" y="2715725"/>
              <a:ext cx="78400" cy="141775"/>
            </a:xfrm>
            <a:custGeom>
              <a:avLst/>
              <a:gdLst/>
              <a:ahLst/>
              <a:cxnLst/>
              <a:rect l="l" t="t" r="r" b="b"/>
              <a:pathLst>
                <a:path w="3136" h="5671" extrusionOk="0">
                  <a:moveTo>
                    <a:pt x="2202" y="0"/>
                  </a:moveTo>
                  <a:lnTo>
                    <a:pt x="2202" y="100"/>
                  </a:lnTo>
                  <a:lnTo>
                    <a:pt x="634" y="100"/>
                  </a:lnTo>
                  <a:cubicBezTo>
                    <a:pt x="501" y="100"/>
                    <a:pt x="367" y="134"/>
                    <a:pt x="300" y="167"/>
                  </a:cubicBezTo>
                  <a:cubicBezTo>
                    <a:pt x="200" y="234"/>
                    <a:pt x="167" y="300"/>
                    <a:pt x="134" y="401"/>
                  </a:cubicBezTo>
                  <a:cubicBezTo>
                    <a:pt x="100" y="467"/>
                    <a:pt x="34" y="534"/>
                    <a:pt x="34" y="667"/>
                  </a:cubicBezTo>
                  <a:lnTo>
                    <a:pt x="34" y="1001"/>
                  </a:lnTo>
                  <a:lnTo>
                    <a:pt x="34" y="4770"/>
                  </a:lnTo>
                  <a:cubicBezTo>
                    <a:pt x="34" y="4904"/>
                    <a:pt x="0" y="4971"/>
                    <a:pt x="34" y="5104"/>
                  </a:cubicBezTo>
                  <a:cubicBezTo>
                    <a:pt x="100" y="5237"/>
                    <a:pt x="100" y="5304"/>
                    <a:pt x="134" y="5404"/>
                  </a:cubicBezTo>
                  <a:cubicBezTo>
                    <a:pt x="167" y="5471"/>
                    <a:pt x="200" y="5571"/>
                    <a:pt x="300" y="5604"/>
                  </a:cubicBezTo>
                  <a:cubicBezTo>
                    <a:pt x="367" y="5638"/>
                    <a:pt x="467" y="5671"/>
                    <a:pt x="634" y="5671"/>
                  </a:cubicBezTo>
                  <a:lnTo>
                    <a:pt x="2535" y="5671"/>
                  </a:lnTo>
                  <a:cubicBezTo>
                    <a:pt x="2669" y="5638"/>
                    <a:pt x="2769" y="5638"/>
                    <a:pt x="2836" y="5604"/>
                  </a:cubicBezTo>
                  <a:cubicBezTo>
                    <a:pt x="2936" y="5571"/>
                    <a:pt x="3002" y="5504"/>
                    <a:pt x="3036" y="5438"/>
                  </a:cubicBezTo>
                  <a:cubicBezTo>
                    <a:pt x="3102" y="5337"/>
                    <a:pt x="3136" y="5237"/>
                    <a:pt x="3136" y="5104"/>
                  </a:cubicBezTo>
                  <a:cubicBezTo>
                    <a:pt x="3136" y="4937"/>
                    <a:pt x="3102" y="4837"/>
                    <a:pt x="3036" y="4770"/>
                  </a:cubicBezTo>
                  <a:cubicBezTo>
                    <a:pt x="3002" y="4670"/>
                    <a:pt x="2936" y="4637"/>
                    <a:pt x="2836" y="4604"/>
                  </a:cubicBezTo>
                  <a:cubicBezTo>
                    <a:pt x="2769" y="4537"/>
                    <a:pt x="2669" y="4504"/>
                    <a:pt x="2535" y="4504"/>
                  </a:cubicBezTo>
                  <a:lnTo>
                    <a:pt x="1268" y="4504"/>
                  </a:lnTo>
                  <a:lnTo>
                    <a:pt x="1268" y="3336"/>
                  </a:lnTo>
                  <a:lnTo>
                    <a:pt x="2102" y="3336"/>
                  </a:lnTo>
                  <a:cubicBezTo>
                    <a:pt x="2202" y="3303"/>
                    <a:pt x="2302" y="3303"/>
                    <a:pt x="2369" y="3269"/>
                  </a:cubicBezTo>
                  <a:cubicBezTo>
                    <a:pt x="2469" y="3203"/>
                    <a:pt x="2535" y="3169"/>
                    <a:pt x="2602" y="3102"/>
                  </a:cubicBezTo>
                  <a:cubicBezTo>
                    <a:pt x="2635" y="3036"/>
                    <a:pt x="2669" y="2936"/>
                    <a:pt x="2669" y="2802"/>
                  </a:cubicBezTo>
                  <a:cubicBezTo>
                    <a:pt x="2669" y="2669"/>
                    <a:pt x="2635" y="2602"/>
                    <a:pt x="2602" y="2502"/>
                  </a:cubicBezTo>
                  <a:cubicBezTo>
                    <a:pt x="2535" y="2435"/>
                    <a:pt x="2469" y="2369"/>
                    <a:pt x="2369" y="2335"/>
                  </a:cubicBezTo>
                  <a:cubicBezTo>
                    <a:pt x="2302" y="2302"/>
                    <a:pt x="2202" y="2269"/>
                    <a:pt x="2102" y="2269"/>
                  </a:cubicBezTo>
                  <a:lnTo>
                    <a:pt x="1268" y="2269"/>
                  </a:lnTo>
                  <a:lnTo>
                    <a:pt x="1268" y="1168"/>
                  </a:lnTo>
                  <a:lnTo>
                    <a:pt x="2202" y="1168"/>
                  </a:lnTo>
                  <a:cubicBezTo>
                    <a:pt x="2291" y="1168"/>
                    <a:pt x="2365" y="1197"/>
                    <a:pt x="2434" y="1197"/>
                  </a:cubicBezTo>
                  <a:cubicBezTo>
                    <a:pt x="2469" y="1197"/>
                    <a:pt x="2502" y="1190"/>
                    <a:pt x="2535" y="1168"/>
                  </a:cubicBezTo>
                  <a:cubicBezTo>
                    <a:pt x="2669" y="1134"/>
                    <a:pt x="2769" y="1134"/>
                    <a:pt x="2836" y="1101"/>
                  </a:cubicBezTo>
                  <a:cubicBezTo>
                    <a:pt x="2936" y="1068"/>
                    <a:pt x="3002" y="1001"/>
                    <a:pt x="3036" y="934"/>
                  </a:cubicBezTo>
                  <a:cubicBezTo>
                    <a:pt x="3102" y="834"/>
                    <a:pt x="3136" y="734"/>
                    <a:pt x="3136" y="601"/>
                  </a:cubicBezTo>
                  <a:cubicBezTo>
                    <a:pt x="3136" y="434"/>
                    <a:pt x="3102" y="334"/>
                    <a:pt x="3036" y="267"/>
                  </a:cubicBezTo>
                  <a:cubicBezTo>
                    <a:pt x="3002" y="167"/>
                    <a:pt x="2936" y="134"/>
                    <a:pt x="2836" y="100"/>
                  </a:cubicBezTo>
                  <a:cubicBezTo>
                    <a:pt x="2769" y="67"/>
                    <a:pt x="2669" y="0"/>
                    <a:pt x="25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6"/>
            <p:cNvSpPr/>
            <p:nvPr/>
          </p:nvSpPr>
          <p:spPr>
            <a:xfrm>
              <a:off x="3583575" y="2715725"/>
              <a:ext cx="107600" cy="140125"/>
            </a:xfrm>
            <a:custGeom>
              <a:avLst/>
              <a:gdLst/>
              <a:ahLst/>
              <a:cxnLst/>
              <a:rect l="l" t="t" r="r" b="b"/>
              <a:pathLst>
                <a:path w="4304" h="5605" extrusionOk="0">
                  <a:moveTo>
                    <a:pt x="567" y="0"/>
                  </a:moveTo>
                  <a:cubicBezTo>
                    <a:pt x="467" y="0"/>
                    <a:pt x="334" y="67"/>
                    <a:pt x="234" y="100"/>
                  </a:cubicBezTo>
                  <a:cubicBezTo>
                    <a:pt x="167" y="134"/>
                    <a:pt x="133" y="234"/>
                    <a:pt x="67" y="300"/>
                  </a:cubicBezTo>
                  <a:cubicBezTo>
                    <a:pt x="33" y="367"/>
                    <a:pt x="0" y="467"/>
                    <a:pt x="0" y="601"/>
                  </a:cubicBezTo>
                  <a:lnTo>
                    <a:pt x="0" y="934"/>
                  </a:lnTo>
                  <a:lnTo>
                    <a:pt x="0" y="4971"/>
                  </a:lnTo>
                  <a:lnTo>
                    <a:pt x="0" y="5204"/>
                  </a:lnTo>
                  <a:cubicBezTo>
                    <a:pt x="0" y="5304"/>
                    <a:pt x="33" y="5371"/>
                    <a:pt x="67" y="5438"/>
                  </a:cubicBezTo>
                  <a:cubicBezTo>
                    <a:pt x="133" y="5471"/>
                    <a:pt x="167" y="5504"/>
                    <a:pt x="234" y="5538"/>
                  </a:cubicBezTo>
                  <a:cubicBezTo>
                    <a:pt x="334" y="5604"/>
                    <a:pt x="467" y="5604"/>
                    <a:pt x="567" y="5604"/>
                  </a:cubicBezTo>
                  <a:cubicBezTo>
                    <a:pt x="701" y="5604"/>
                    <a:pt x="801" y="5604"/>
                    <a:pt x="867" y="5538"/>
                  </a:cubicBezTo>
                  <a:cubicBezTo>
                    <a:pt x="967" y="5504"/>
                    <a:pt x="1001" y="5471"/>
                    <a:pt x="1034" y="5438"/>
                  </a:cubicBezTo>
                  <a:cubicBezTo>
                    <a:pt x="1067" y="5337"/>
                    <a:pt x="1134" y="5304"/>
                    <a:pt x="1134" y="5204"/>
                  </a:cubicBezTo>
                  <a:lnTo>
                    <a:pt x="1134" y="4971"/>
                  </a:lnTo>
                  <a:lnTo>
                    <a:pt x="1134" y="1668"/>
                  </a:lnTo>
                  <a:lnTo>
                    <a:pt x="1201" y="1668"/>
                  </a:lnTo>
                  <a:lnTo>
                    <a:pt x="2402" y="4937"/>
                  </a:lnTo>
                  <a:cubicBezTo>
                    <a:pt x="2468" y="5004"/>
                    <a:pt x="2468" y="5071"/>
                    <a:pt x="2502" y="5137"/>
                  </a:cubicBezTo>
                  <a:cubicBezTo>
                    <a:pt x="2535" y="5204"/>
                    <a:pt x="2569" y="5271"/>
                    <a:pt x="2635" y="5337"/>
                  </a:cubicBezTo>
                  <a:cubicBezTo>
                    <a:pt x="2669" y="5371"/>
                    <a:pt x="2735" y="5471"/>
                    <a:pt x="2835" y="5504"/>
                  </a:cubicBezTo>
                  <a:cubicBezTo>
                    <a:pt x="2902" y="5538"/>
                    <a:pt x="3036" y="5604"/>
                    <a:pt x="3169" y="5604"/>
                  </a:cubicBezTo>
                  <a:lnTo>
                    <a:pt x="3703" y="5604"/>
                  </a:lnTo>
                  <a:cubicBezTo>
                    <a:pt x="3836" y="5604"/>
                    <a:pt x="3970" y="5538"/>
                    <a:pt x="4036" y="5504"/>
                  </a:cubicBezTo>
                  <a:cubicBezTo>
                    <a:pt x="4136" y="5471"/>
                    <a:pt x="4170" y="5371"/>
                    <a:pt x="4203" y="5304"/>
                  </a:cubicBezTo>
                  <a:cubicBezTo>
                    <a:pt x="4270" y="5237"/>
                    <a:pt x="4303" y="5137"/>
                    <a:pt x="4303" y="5004"/>
                  </a:cubicBezTo>
                  <a:lnTo>
                    <a:pt x="4303" y="4670"/>
                  </a:lnTo>
                  <a:lnTo>
                    <a:pt x="4303" y="634"/>
                  </a:lnTo>
                  <a:lnTo>
                    <a:pt x="4303" y="401"/>
                  </a:lnTo>
                  <a:cubicBezTo>
                    <a:pt x="4303" y="300"/>
                    <a:pt x="4270" y="234"/>
                    <a:pt x="4203" y="167"/>
                  </a:cubicBezTo>
                  <a:cubicBezTo>
                    <a:pt x="4170" y="134"/>
                    <a:pt x="4136" y="100"/>
                    <a:pt x="4036" y="67"/>
                  </a:cubicBezTo>
                  <a:cubicBezTo>
                    <a:pt x="3970" y="0"/>
                    <a:pt x="3836" y="0"/>
                    <a:pt x="3703" y="0"/>
                  </a:cubicBezTo>
                  <a:cubicBezTo>
                    <a:pt x="3603" y="0"/>
                    <a:pt x="3503" y="0"/>
                    <a:pt x="3436" y="67"/>
                  </a:cubicBezTo>
                  <a:cubicBezTo>
                    <a:pt x="3336" y="100"/>
                    <a:pt x="3302" y="134"/>
                    <a:pt x="3236" y="167"/>
                  </a:cubicBezTo>
                  <a:cubicBezTo>
                    <a:pt x="3202" y="267"/>
                    <a:pt x="3169" y="300"/>
                    <a:pt x="3169" y="401"/>
                  </a:cubicBezTo>
                  <a:lnTo>
                    <a:pt x="3169" y="634"/>
                  </a:lnTo>
                  <a:lnTo>
                    <a:pt x="3169" y="3936"/>
                  </a:lnTo>
                  <a:lnTo>
                    <a:pt x="3102" y="3936"/>
                  </a:lnTo>
                  <a:lnTo>
                    <a:pt x="1801" y="501"/>
                  </a:lnTo>
                  <a:cubicBezTo>
                    <a:pt x="1801" y="434"/>
                    <a:pt x="1701" y="334"/>
                    <a:pt x="1668" y="267"/>
                  </a:cubicBezTo>
                  <a:cubicBezTo>
                    <a:pt x="1635" y="234"/>
                    <a:pt x="1534" y="134"/>
                    <a:pt x="1468" y="100"/>
                  </a:cubicBezTo>
                  <a:cubicBezTo>
                    <a:pt x="1368" y="67"/>
                    <a:pt x="1268" y="0"/>
                    <a:pt x="1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6"/>
            <p:cNvSpPr/>
            <p:nvPr/>
          </p:nvSpPr>
          <p:spPr>
            <a:xfrm>
              <a:off x="3709475" y="2718225"/>
              <a:ext cx="95100" cy="139275"/>
            </a:xfrm>
            <a:custGeom>
              <a:avLst/>
              <a:gdLst/>
              <a:ahLst/>
              <a:cxnLst/>
              <a:rect l="l" t="t" r="r" b="b"/>
              <a:pathLst>
                <a:path w="3804" h="5571" extrusionOk="0">
                  <a:moveTo>
                    <a:pt x="1168" y="0"/>
                  </a:moveTo>
                  <a:cubicBezTo>
                    <a:pt x="1035" y="0"/>
                    <a:pt x="968" y="34"/>
                    <a:pt x="868" y="67"/>
                  </a:cubicBezTo>
                  <a:cubicBezTo>
                    <a:pt x="802" y="134"/>
                    <a:pt x="701" y="167"/>
                    <a:pt x="668" y="234"/>
                  </a:cubicBezTo>
                  <a:cubicBezTo>
                    <a:pt x="635" y="301"/>
                    <a:pt x="601" y="401"/>
                    <a:pt x="601" y="534"/>
                  </a:cubicBezTo>
                  <a:cubicBezTo>
                    <a:pt x="601" y="667"/>
                    <a:pt x="635" y="734"/>
                    <a:pt x="668" y="834"/>
                  </a:cubicBezTo>
                  <a:cubicBezTo>
                    <a:pt x="701" y="901"/>
                    <a:pt x="802" y="968"/>
                    <a:pt x="868" y="1001"/>
                  </a:cubicBezTo>
                  <a:cubicBezTo>
                    <a:pt x="968" y="1034"/>
                    <a:pt x="1035" y="1068"/>
                    <a:pt x="1168" y="1068"/>
                  </a:cubicBezTo>
                  <a:lnTo>
                    <a:pt x="2536" y="1068"/>
                  </a:lnTo>
                  <a:lnTo>
                    <a:pt x="2536" y="4003"/>
                  </a:lnTo>
                  <a:cubicBezTo>
                    <a:pt x="2503" y="4070"/>
                    <a:pt x="2503" y="4170"/>
                    <a:pt x="2469" y="4237"/>
                  </a:cubicBezTo>
                  <a:cubicBezTo>
                    <a:pt x="2436" y="4270"/>
                    <a:pt x="2369" y="4370"/>
                    <a:pt x="2303" y="4404"/>
                  </a:cubicBezTo>
                  <a:cubicBezTo>
                    <a:pt x="2269" y="4437"/>
                    <a:pt x="2136" y="4504"/>
                    <a:pt x="2002" y="4504"/>
                  </a:cubicBezTo>
                  <a:cubicBezTo>
                    <a:pt x="1869" y="4504"/>
                    <a:pt x="1769" y="4437"/>
                    <a:pt x="1702" y="4404"/>
                  </a:cubicBezTo>
                  <a:cubicBezTo>
                    <a:pt x="1669" y="4370"/>
                    <a:pt x="1602" y="4337"/>
                    <a:pt x="1535" y="4237"/>
                  </a:cubicBezTo>
                  <a:cubicBezTo>
                    <a:pt x="1502" y="4170"/>
                    <a:pt x="1502" y="4037"/>
                    <a:pt x="1469" y="3937"/>
                  </a:cubicBezTo>
                  <a:cubicBezTo>
                    <a:pt x="1435" y="3870"/>
                    <a:pt x="1435" y="3703"/>
                    <a:pt x="1435" y="3570"/>
                  </a:cubicBezTo>
                  <a:cubicBezTo>
                    <a:pt x="1435" y="3503"/>
                    <a:pt x="1369" y="3403"/>
                    <a:pt x="1335" y="3369"/>
                  </a:cubicBezTo>
                  <a:cubicBezTo>
                    <a:pt x="1269" y="3336"/>
                    <a:pt x="1202" y="3269"/>
                    <a:pt x="1135" y="3236"/>
                  </a:cubicBezTo>
                  <a:cubicBezTo>
                    <a:pt x="1068" y="3236"/>
                    <a:pt x="968" y="3203"/>
                    <a:pt x="902" y="3203"/>
                  </a:cubicBezTo>
                  <a:lnTo>
                    <a:pt x="668" y="3203"/>
                  </a:lnTo>
                  <a:cubicBezTo>
                    <a:pt x="501" y="3203"/>
                    <a:pt x="368" y="3203"/>
                    <a:pt x="301" y="3236"/>
                  </a:cubicBezTo>
                  <a:cubicBezTo>
                    <a:pt x="168" y="3303"/>
                    <a:pt x="134" y="3336"/>
                    <a:pt x="101" y="3369"/>
                  </a:cubicBezTo>
                  <a:cubicBezTo>
                    <a:pt x="68" y="3403"/>
                    <a:pt x="1" y="3503"/>
                    <a:pt x="1" y="3536"/>
                  </a:cubicBezTo>
                  <a:lnTo>
                    <a:pt x="1" y="3670"/>
                  </a:lnTo>
                  <a:cubicBezTo>
                    <a:pt x="1" y="3736"/>
                    <a:pt x="68" y="3870"/>
                    <a:pt x="68" y="4003"/>
                  </a:cubicBezTo>
                  <a:cubicBezTo>
                    <a:pt x="68" y="4137"/>
                    <a:pt x="101" y="4303"/>
                    <a:pt x="134" y="4404"/>
                  </a:cubicBezTo>
                  <a:cubicBezTo>
                    <a:pt x="168" y="4570"/>
                    <a:pt x="268" y="4670"/>
                    <a:pt x="335" y="4837"/>
                  </a:cubicBezTo>
                  <a:cubicBezTo>
                    <a:pt x="435" y="5004"/>
                    <a:pt x="535" y="5071"/>
                    <a:pt x="668" y="5204"/>
                  </a:cubicBezTo>
                  <a:cubicBezTo>
                    <a:pt x="835" y="5304"/>
                    <a:pt x="1002" y="5371"/>
                    <a:pt x="1235" y="5471"/>
                  </a:cubicBezTo>
                  <a:cubicBezTo>
                    <a:pt x="1435" y="5504"/>
                    <a:pt x="1669" y="5538"/>
                    <a:pt x="1969" y="5538"/>
                  </a:cubicBezTo>
                  <a:cubicBezTo>
                    <a:pt x="1969" y="5538"/>
                    <a:pt x="2136" y="5571"/>
                    <a:pt x="2203" y="5571"/>
                  </a:cubicBezTo>
                  <a:cubicBezTo>
                    <a:pt x="2303" y="5571"/>
                    <a:pt x="2436" y="5571"/>
                    <a:pt x="2536" y="5538"/>
                  </a:cubicBezTo>
                  <a:cubicBezTo>
                    <a:pt x="2670" y="5538"/>
                    <a:pt x="2836" y="5504"/>
                    <a:pt x="2970" y="5404"/>
                  </a:cubicBezTo>
                  <a:cubicBezTo>
                    <a:pt x="3137" y="5338"/>
                    <a:pt x="3270" y="5237"/>
                    <a:pt x="3370" y="5137"/>
                  </a:cubicBezTo>
                  <a:cubicBezTo>
                    <a:pt x="3503" y="5004"/>
                    <a:pt x="3604" y="4871"/>
                    <a:pt x="3670" y="4670"/>
                  </a:cubicBezTo>
                  <a:cubicBezTo>
                    <a:pt x="3770" y="4470"/>
                    <a:pt x="3804" y="4237"/>
                    <a:pt x="3804" y="3970"/>
                  </a:cubicBezTo>
                  <a:lnTo>
                    <a:pt x="3804" y="901"/>
                  </a:lnTo>
                  <a:lnTo>
                    <a:pt x="3804" y="567"/>
                  </a:lnTo>
                  <a:cubicBezTo>
                    <a:pt x="3804" y="467"/>
                    <a:pt x="3770" y="367"/>
                    <a:pt x="3704" y="301"/>
                  </a:cubicBezTo>
                  <a:cubicBezTo>
                    <a:pt x="3670" y="200"/>
                    <a:pt x="3604" y="134"/>
                    <a:pt x="3503" y="67"/>
                  </a:cubicBezTo>
                  <a:cubicBezTo>
                    <a:pt x="3437" y="34"/>
                    <a:pt x="3303" y="0"/>
                    <a:pt x="3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6"/>
            <p:cNvSpPr/>
            <p:nvPr/>
          </p:nvSpPr>
          <p:spPr>
            <a:xfrm>
              <a:off x="3827900" y="2714050"/>
              <a:ext cx="94275" cy="143000"/>
            </a:xfrm>
            <a:custGeom>
              <a:avLst/>
              <a:gdLst/>
              <a:ahLst/>
              <a:cxnLst/>
              <a:rect l="l" t="t" r="r" b="b"/>
              <a:pathLst>
                <a:path w="3771" h="5720" extrusionOk="0">
                  <a:moveTo>
                    <a:pt x="1869" y="1135"/>
                  </a:moveTo>
                  <a:cubicBezTo>
                    <a:pt x="1969" y="1135"/>
                    <a:pt x="2069" y="1168"/>
                    <a:pt x="2136" y="1201"/>
                  </a:cubicBezTo>
                  <a:cubicBezTo>
                    <a:pt x="2236" y="1235"/>
                    <a:pt x="2269" y="1301"/>
                    <a:pt x="2302" y="1368"/>
                  </a:cubicBezTo>
                  <a:cubicBezTo>
                    <a:pt x="2369" y="1468"/>
                    <a:pt x="2402" y="1535"/>
                    <a:pt x="2402" y="1635"/>
                  </a:cubicBezTo>
                  <a:lnTo>
                    <a:pt x="2402" y="4204"/>
                  </a:lnTo>
                  <a:cubicBezTo>
                    <a:pt x="2369" y="4304"/>
                    <a:pt x="2369" y="4370"/>
                    <a:pt x="2302" y="4470"/>
                  </a:cubicBezTo>
                  <a:cubicBezTo>
                    <a:pt x="2269" y="4504"/>
                    <a:pt x="2236" y="4571"/>
                    <a:pt x="2136" y="4637"/>
                  </a:cubicBezTo>
                  <a:cubicBezTo>
                    <a:pt x="2069" y="4671"/>
                    <a:pt x="1969" y="4704"/>
                    <a:pt x="1869" y="4704"/>
                  </a:cubicBezTo>
                  <a:cubicBezTo>
                    <a:pt x="1735" y="4704"/>
                    <a:pt x="1635" y="4671"/>
                    <a:pt x="1568" y="4637"/>
                  </a:cubicBezTo>
                  <a:cubicBezTo>
                    <a:pt x="1468" y="4571"/>
                    <a:pt x="1435" y="4537"/>
                    <a:pt x="1402" y="4470"/>
                  </a:cubicBezTo>
                  <a:cubicBezTo>
                    <a:pt x="1368" y="4370"/>
                    <a:pt x="1335" y="4304"/>
                    <a:pt x="1335" y="4204"/>
                  </a:cubicBezTo>
                  <a:lnTo>
                    <a:pt x="1335" y="1635"/>
                  </a:lnTo>
                  <a:cubicBezTo>
                    <a:pt x="1368" y="1535"/>
                    <a:pt x="1368" y="1468"/>
                    <a:pt x="1402" y="1368"/>
                  </a:cubicBezTo>
                  <a:cubicBezTo>
                    <a:pt x="1435" y="1335"/>
                    <a:pt x="1468" y="1235"/>
                    <a:pt x="1568" y="1201"/>
                  </a:cubicBezTo>
                  <a:cubicBezTo>
                    <a:pt x="1602" y="1168"/>
                    <a:pt x="1735" y="1135"/>
                    <a:pt x="1869" y="1135"/>
                  </a:cubicBezTo>
                  <a:close/>
                  <a:moveTo>
                    <a:pt x="1568" y="1"/>
                  </a:moveTo>
                  <a:cubicBezTo>
                    <a:pt x="1435" y="34"/>
                    <a:pt x="1335" y="34"/>
                    <a:pt x="1202" y="67"/>
                  </a:cubicBezTo>
                  <a:cubicBezTo>
                    <a:pt x="1068" y="134"/>
                    <a:pt x="901" y="167"/>
                    <a:pt x="768" y="234"/>
                  </a:cubicBezTo>
                  <a:cubicBezTo>
                    <a:pt x="668" y="334"/>
                    <a:pt x="534" y="401"/>
                    <a:pt x="401" y="534"/>
                  </a:cubicBezTo>
                  <a:cubicBezTo>
                    <a:pt x="268" y="668"/>
                    <a:pt x="201" y="834"/>
                    <a:pt x="101" y="1001"/>
                  </a:cubicBezTo>
                  <a:cubicBezTo>
                    <a:pt x="34" y="1201"/>
                    <a:pt x="1" y="1402"/>
                    <a:pt x="1" y="1668"/>
                  </a:cubicBezTo>
                  <a:lnTo>
                    <a:pt x="1" y="4037"/>
                  </a:lnTo>
                  <a:cubicBezTo>
                    <a:pt x="1" y="4304"/>
                    <a:pt x="34" y="4537"/>
                    <a:pt x="101" y="4704"/>
                  </a:cubicBezTo>
                  <a:cubicBezTo>
                    <a:pt x="201" y="4871"/>
                    <a:pt x="268" y="5038"/>
                    <a:pt x="401" y="5171"/>
                  </a:cubicBezTo>
                  <a:cubicBezTo>
                    <a:pt x="534" y="5271"/>
                    <a:pt x="601" y="5371"/>
                    <a:pt x="768" y="5438"/>
                  </a:cubicBezTo>
                  <a:cubicBezTo>
                    <a:pt x="935" y="5538"/>
                    <a:pt x="1068" y="5571"/>
                    <a:pt x="1202" y="5605"/>
                  </a:cubicBezTo>
                  <a:cubicBezTo>
                    <a:pt x="1368" y="5671"/>
                    <a:pt x="1435" y="5705"/>
                    <a:pt x="1568" y="5705"/>
                  </a:cubicBezTo>
                  <a:lnTo>
                    <a:pt x="1935" y="5705"/>
                  </a:lnTo>
                  <a:cubicBezTo>
                    <a:pt x="2002" y="5705"/>
                    <a:pt x="2039" y="5719"/>
                    <a:pt x="2096" y="5719"/>
                  </a:cubicBezTo>
                  <a:cubicBezTo>
                    <a:pt x="2124" y="5719"/>
                    <a:pt x="2158" y="5716"/>
                    <a:pt x="2202" y="5705"/>
                  </a:cubicBezTo>
                  <a:cubicBezTo>
                    <a:pt x="2336" y="5671"/>
                    <a:pt x="2436" y="5671"/>
                    <a:pt x="2569" y="5605"/>
                  </a:cubicBezTo>
                  <a:cubicBezTo>
                    <a:pt x="2703" y="5571"/>
                    <a:pt x="2869" y="5538"/>
                    <a:pt x="3003" y="5438"/>
                  </a:cubicBezTo>
                  <a:cubicBezTo>
                    <a:pt x="3103" y="5371"/>
                    <a:pt x="3236" y="5304"/>
                    <a:pt x="3370" y="5171"/>
                  </a:cubicBezTo>
                  <a:cubicBezTo>
                    <a:pt x="3503" y="5038"/>
                    <a:pt x="3570" y="4871"/>
                    <a:pt x="3670" y="4704"/>
                  </a:cubicBezTo>
                  <a:cubicBezTo>
                    <a:pt x="3737" y="4537"/>
                    <a:pt x="3770" y="4304"/>
                    <a:pt x="3770" y="4037"/>
                  </a:cubicBezTo>
                  <a:lnTo>
                    <a:pt x="3770" y="1668"/>
                  </a:lnTo>
                  <a:cubicBezTo>
                    <a:pt x="3770" y="1402"/>
                    <a:pt x="3737" y="1168"/>
                    <a:pt x="3670" y="1001"/>
                  </a:cubicBezTo>
                  <a:cubicBezTo>
                    <a:pt x="3570" y="801"/>
                    <a:pt x="3503" y="668"/>
                    <a:pt x="3370" y="534"/>
                  </a:cubicBezTo>
                  <a:cubicBezTo>
                    <a:pt x="3236" y="401"/>
                    <a:pt x="3170" y="334"/>
                    <a:pt x="3003" y="234"/>
                  </a:cubicBezTo>
                  <a:cubicBezTo>
                    <a:pt x="2836" y="167"/>
                    <a:pt x="2703" y="134"/>
                    <a:pt x="2569" y="67"/>
                  </a:cubicBezTo>
                  <a:cubicBezTo>
                    <a:pt x="2402" y="34"/>
                    <a:pt x="2336" y="1"/>
                    <a:pt x="2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6"/>
            <p:cNvSpPr/>
            <p:nvPr/>
          </p:nvSpPr>
          <p:spPr>
            <a:xfrm>
              <a:off x="3929650" y="2715725"/>
              <a:ext cx="100100" cy="140125"/>
            </a:xfrm>
            <a:custGeom>
              <a:avLst/>
              <a:gdLst/>
              <a:ahLst/>
              <a:cxnLst/>
              <a:rect l="l" t="t" r="r" b="b"/>
              <a:pathLst>
                <a:path w="4004" h="5605" extrusionOk="0">
                  <a:moveTo>
                    <a:pt x="601" y="0"/>
                  </a:moveTo>
                  <a:cubicBezTo>
                    <a:pt x="501" y="0"/>
                    <a:pt x="367" y="0"/>
                    <a:pt x="267" y="100"/>
                  </a:cubicBezTo>
                  <a:cubicBezTo>
                    <a:pt x="167" y="167"/>
                    <a:pt x="100" y="234"/>
                    <a:pt x="34" y="300"/>
                  </a:cubicBezTo>
                  <a:cubicBezTo>
                    <a:pt x="0" y="367"/>
                    <a:pt x="0" y="434"/>
                    <a:pt x="0" y="501"/>
                  </a:cubicBezTo>
                  <a:cubicBezTo>
                    <a:pt x="0" y="634"/>
                    <a:pt x="34" y="701"/>
                    <a:pt x="100" y="834"/>
                  </a:cubicBezTo>
                  <a:cubicBezTo>
                    <a:pt x="134" y="968"/>
                    <a:pt x="167" y="1068"/>
                    <a:pt x="267" y="1168"/>
                  </a:cubicBezTo>
                  <a:lnTo>
                    <a:pt x="1468" y="3303"/>
                  </a:lnTo>
                  <a:lnTo>
                    <a:pt x="1468" y="4670"/>
                  </a:lnTo>
                  <a:lnTo>
                    <a:pt x="1468" y="5004"/>
                  </a:lnTo>
                  <a:cubicBezTo>
                    <a:pt x="1468" y="5137"/>
                    <a:pt x="1501" y="5237"/>
                    <a:pt x="1535" y="5304"/>
                  </a:cubicBezTo>
                  <a:cubicBezTo>
                    <a:pt x="1601" y="5404"/>
                    <a:pt x="1635" y="5471"/>
                    <a:pt x="1701" y="5504"/>
                  </a:cubicBezTo>
                  <a:cubicBezTo>
                    <a:pt x="1802" y="5571"/>
                    <a:pt x="1935" y="5604"/>
                    <a:pt x="2035" y="5604"/>
                  </a:cubicBezTo>
                  <a:cubicBezTo>
                    <a:pt x="2168" y="5604"/>
                    <a:pt x="2302" y="5571"/>
                    <a:pt x="2369" y="5504"/>
                  </a:cubicBezTo>
                  <a:cubicBezTo>
                    <a:pt x="2469" y="5471"/>
                    <a:pt x="2502" y="5404"/>
                    <a:pt x="2535" y="5304"/>
                  </a:cubicBezTo>
                  <a:cubicBezTo>
                    <a:pt x="2602" y="5237"/>
                    <a:pt x="2635" y="5137"/>
                    <a:pt x="2635" y="5004"/>
                  </a:cubicBezTo>
                  <a:lnTo>
                    <a:pt x="2635" y="4670"/>
                  </a:lnTo>
                  <a:lnTo>
                    <a:pt x="2502" y="4670"/>
                  </a:lnTo>
                  <a:lnTo>
                    <a:pt x="2502" y="3336"/>
                  </a:lnTo>
                  <a:lnTo>
                    <a:pt x="3703" y="1201"/>
                  </a:lnTo>
                  <a:cubicBezTo>
                    <a:pt x="3803" y="1034"/>
                    <a:pt x="3870" y="934"/>
                    <a:pt x="3936" y="801"/>
                  </a:cubicBezTo>
                  <a:cubicBezTo>
                    <a:pt x="3970" y="667"/>
                    <a:pt x="4003" y="601"/>
                    <a:pt x="4003" y="534"/>
                  </a:cubicBezTo>
                  <a:cubicBezTo>
                    <a:pt x="4003" y="467"/>
                    <a:pt x="3970" y="434"/>
                    <a:pt x="3936" y="334"/>
                  </a:cubicBezTo>
                  <a:cubicBezTo>
                    <a:pt x="3870" y="267"/>
                    <a:pt x="3803" y="200"/>
                    <a:pt x="3703" y="134"/>
                  </a:cubicBezTo>
                  <a:cubicBezTo>
                    <a:pt x="3670" y="100"/>
                    <a:pt x="3603" y="67"/>
                    <a:pt x="3536" y="67"/>
                  </a:cubicBezTo>
                  <a:cubicBezTo>
                    <a:pt x="3503" y="0"/>
                    <a:pt x="3436" y="0"/>
                    <a:pt x="3369" y="0"/>
                  </a:cubicBezTo>
                  <a:cubicBezTo>
                    <a:pt x="3303" y="0"/>
                    <a:pt x="3269" y="0"/>
                    <a:pt x="3169" y="67"/>
                  </a:cubicBezTo>
                  <a:cubicBezTo>
                    <a:pt x="3136" y="67"/>
                    <a:pt x="3036" y="134"/>
                    <a:pt x="3002" y="167"/>
                  </a:cubicBezTo>
                  <a:cubicBezTo>
                    <a:pt x="2969" y="267"/>
                    <a:pt x="2936" y="300"/>
                    <a:pt x="2869" y="401"/>
                  </a:cubicBezTo>
                  <a:cubicBezTo>
                    <a:pt x="2836" y="434"/>
                    <a:pt x="2802" y="501"/>
                    <a:pt x="2769" y="601"/>
                  </a:cubicBezTo>
                  <a:lnTo>
                    <a:pt x="2035" y="2135"/>
                  </a:lnTo>
                  <a:lnTo>
                    <a:pt x="1935" y="2135"/>
                  </a:lnTo>
                  <a:lnTo>
                    <a:pt x="1201" y="601"/>
                  </a:lnTo>
                  <a:cubicBezTo>
                    <a:pt x="1168" y="567"/>
                    <a:pt x="1134" y="467"/>
                    <a:pt x="1101" y="401"/>
                  </a:cubicBezTo>
                  <a:cubicBezTo>
                    <a:pt x="1034" y="300"/>
                    <a:pt x="1001" y="234"/>
                    <a:pt x="968" y="167"/>
                  </a:cubicBezTo>
                  <a:cubicBezTo>
                    <a:pt x="934" y="134"/>
                    <a:pt x="868" y="100"/>
                    <a:pt x="801" y="67"/>
                  </a:cubicBezTo>
                  <a:cubicBezTo>
                    <a:pt x="767" y="0"/>
                    <a:pt x="667" y="0"/>
                    <a:pt x="6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6"/>
            <p:cNvSpPr/>
            <p:nvPr/>
          </p:nvSpPr>
          <p:spPr>
            <a:xfrm>
              <a:off x="3734500" y="2239550"/>
              <a:ext cx="720550" cy="321925"/>
            </a:xfrm>
            <a:custGeom>
              <a:avLst/>
              <a:gdLst/>
              <a:ahLst/>
              <a:cxnLst/>
              <a:rect l="l" t="t" r="r" b="b"/>
              <a:pathLst>
                <a:path w="28822" h="12877" extrusionOk="0">
                  <a:moveTo>
                    <a:pt x="24918" y="0"/>
                  </a:moveTo>
                  <a:cubicBezTo>
                    <a:pt x="22617" y="6105"/>
                    <a:pt x="16412" y="10041"/>
                    <a:pt x="6972" y="7005"/>
                  </a:cubicBezTo>
                  <a:cubicBezTo>
                    <a:pt x="4070" y="6038"/>
                    <a:pt x="1802" y="5037"/>
                    <a:pt x="67" y="4103"/>
                  </a:cubicBezTo>
                  <a:lnTo>
                    <a:pt x="1" y="4137"/>
                  </a:lnTo>
                  <a:cubicBezTo>
                    <a:pt x="1135" y="4804"/>
                    <a:pt x="2269" y="5538"/>
                    <a:pt x="3336" y="6338"/>
                  </a:cubicBezTo>
                  <a:cubicBezTo>
                    <a:pt x="15278" y="12876"/>
                    <a:pt x="27587" y="11775"/>
                    <a:pt x="28821" y="11609"/>
                  </a:cubicBezTo>
                  <a:cubicBezTo>
                    <a:pt x="28821" y="6505"/>
                    <a:pt x="27654" y="2669"/>
                    <a:pt x="24918" y="0"/>
                  </a:cubicBezTo>
                  <a:close/>
                </a:path>
              </a:pathLst>
            </a:custGeom>
            <a:solidFill>
              <a:srgbClr val="293B56">
                <a:alpha val="18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6"/>
            <p:cNvSpPr/>
            <p:nvPr/>
          </p:nvSpPr>
          <p:spPr>
            <a:xfrm>
              <a:off x="3471825" y="2915500"/>
              <a:ext cx="148450" cy="221375"/>
            </a:xfrm>
            <a:custGeom>
              <a:avLst/>
              <a:gdLst/>
              <a:ahLst/>
              <a:cxnLst/>
              <a:rect l="l" t="t" r="r" b="b"/>
              <a:pathLst>
                <a:path w="5938" h="8855" extrusionOk="0">
                  <a:moveTo>
                    <a:pt x="1101" y="0"/>
                  </a:moveTo>
                  <a:cubicBezTo>
                    <a:pt x="1045" y="0"/>
                    <a:pt x="990" y="4"/>
                    <a:pt x="934" y="15"/>
                  </a:cubicBezTo>
                  <a:cubicBezTo>
                    <a:pt x="767" y="82"/>
                    <a:pt x="601" y="115"/>
                    <a:pt x="467" y="148"/>
                  </a:cubicBezTo>
                  <a:cubicBezTo>
                    <a:pt x="334" y="182"/>
                    <a:pt x="234" y="282"/>
                    <a:pt x="134" y="415"/>
                  </a:cubicBezTo>
                  <a:cubicBezTo>
                    <a:pt x="67" y="515"/>
                    <a:pt x="0" y="682"/>
                    <a:pt x="0" y="916"/>
                  </a:cubicBezTo>
                  <a:cubicBezTo>
                    <a:pt x="0" y="1116"/>
                    <a:pt x="67" y="1316"/>
                    <a:pt x="134" y="1416"/>
                  </a:cubicBezTo>
                  <a:cubicBezTo>
                    <a:pt x="234" y="1483"/>
                    <a:pt x="334" y="1583"/>
                    <a:pt x="467" y="1650"/>
                  </a:cubicBezTo>
                  <a:cubicBezTo>
                    <a:pt x="601" y="1750"/>
                    <a:pt x="767" y="1750"/>
                    <a:pt x="934" y="1783"/>
                  </a:cubicBezTo>
                  <a:cubicBezTo>
                    <a:pt x="1101" y="1816"/>
                    <a:pt x="1268" y="1816"/>
                    <a:pt x="1435" y="1816"/>
                  </a:cubicBezTo>
                  <a:lnTo>
                    <a:pt x="2068" y="1816"/>
                  </a:lnTo>
                  <a:lnTo>
                    <a:pt x="2068" y="7420"/>
                  </a:lnTo>
                  <a:lnTo>
                    <a:pt x="2068" y="7954"/>
                  </a:lnTo>
                  <a:cubicBezTo>
                    <a:pt x="2068" y="8121"/>
                    <a:pt x="2102" y="8288"/>
                    <a:pt x="2135" y="8421"/>
                  </a:cubicBezTo>
                  <a:cubicBezTo>
                    <a:pt x="2235" y="8521"/>
                    <a:pt x="2302" y="8655"/>
                    <a:pt x="2435" y="8755"/>
                  </a:cubicBezTo>
                  <a:cubicBezTo>
                    <a:pt x="2569" y="8821"/>
                    <a:pt x="2769" y="8855"/>
                    <a:pt x="2969" y="8855"/>
                  </a:cubicBezTo>
                  <a:cubicBezTo>
                    <a:pt x="3169" y="8855"/>
                    <a:pt x="3403" y="8821"/>
                    <a:pt x="3503" y="8755"/>
                  </a:cubicBezTo>
                  <a:cubicBezTo>
                    <a:pt x="3636" y="8655"/>
                    <a:pt x="3770" y="8521"/>
                    <a:pt x="3803" y="8421"/>
                  </a:cubicBezTo>
                  <a:cubicBezTo>
                    <a:pt x="3836" y="8288"/>
                    <a:pt x="3903" y="8121"/>
                    <a:pt x="3903" y="7954"/>
                  </a:cubicBezTo>
                  <a:lnTo>
                    <a:pt x="3903" y="7420"/>
                  </a:lnTo>
                  <a:lnTo>
                    <a:pt x="3903" y="1816"/>
                  </a:lnTo>
                  <a:lnTo>
                    <a:pt x="4503" y="1816"/>
                  </a:lnTo>
                  <a:cubicBezTo>
                    <a:pt x="4670" y="1816"/>
                    <a:pt x="4837" y="1816"/>
                    <a:pt x="5004" y="1783"/>
                  </a:cubicBezTo>
                  <a:cubicBezTo>
                    <a:pt x="5171" y="1750"/>
                    <a:pt x="5337" y="1683"/>
                    <a:pt x="5471" y="1650"/>
                  </a:cubicBezTo>
                  <a:cubicBezTo>
                    <a:pt x="5604" y="1616"/>
                    <a:pt x="5704" y="1516"/>
                    <a:pt x="5804" y="1416"/>
                  </a:cubicBezTo>
                  <a:cubicBezTo>
                    <a:pt x="5904" y="1283"/>
                    <a:pt x="5938" y="1116"/>
                    <a:pt x="5938" y="916"/>
                  </a:cubicBezTo>
                  <a:cubicBezTo>
                    <a:pt x="5938" y="682"/>
                    <a:pt x="5871" y="515"/>
                    <a:pt x="5804" y="415"/>
                  </a:cubicBezTo>
                  <a:cubicBezTo>
                    <a:pt x="5704" y="315"/>
                    <a:pt x="5604" y="215"/>
                    <a:pt x="5471" y="148"/>
                  </a:cubicBezTo>
                  <a:cubicBezTo>
                    <a:pt x="5337" y="82"/>
                    <a:pt x="5171" y="15"/>
                    <a:pt x="5004" y="15"/>
                  </a:cubicBezTo>
                  <a:lnTo>
                    <a:pt x="1435" y="15"/>
                  </a:lnTo>
                  <a:cubicBezTo>
                    <a:pt x="1323" y="15"/>
                    <a:pt x="1212"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6"/>
            <p:cNvSpPr/>
            <p:nvPr/>
          </p:nvSpPr>
          <p:spPr>
            <a:xfrm>
              <a:off x="3645275" y="2915025"/>
              <a:ext cx="138450" cy="220175"/>
            </a:xfrm>
            <a:custGeom>
              <a:avLst/>
              <a:gdLst/>
              <a:ahLst/>
              <a:cxnLst/>
              <a:rect l="l" t="t" r="r" b="b"/>
              <a:pathLst>
                <a:path w="5538" h="8807" extrusionOk="0">
                  <a:moveTo>
                    <a:pt x="968" y="1"/>
                  </a:moveTo>
                  <a:cubicBezTo>
                    <a:pt x="734" y="1"/>
                    <a:pt x="568" y="34"/>
                    <a:pt x="467" y="134"/>
                  </a:cubicBezTo>
                  <a:cubicBezTo>
                    <a:pt x="334" y="201"/>
                    <a:pt x="234" y="334"/>
                    <a:pt x="167" y="468"/>
                  </a:cubicBezTo>
                  <a:cubicBezTo>
                    <a:pt x="67" y="601"/>
                    <a:pt x="67" y="735"/>
                    <a:pt x="34" y="935"/>
                  </a:cubicBezTo>
                  <a:cubicBezTo>
                    <a:pt x="0" y="1101"/>
                    <a:pt x="0" y="1302"/>
                    <a:pt x="0" y="1468"/>
                  </a:cubicBezTo>
                  <a:lnTo>
                    <a:pt x="0" y="7339"/>
                  </a:lnTo>
                  <a:cubicBezTo>
                    <a:pt x="0" y="7539"/>
                    <a:pt x="34" y="7706"/>
                    <a:pt x="34" y="7873"/>
                  </a:cubicBezTo>
                  <a:cubicBezTo>
                    <a:pt x="34" y="8040"/>
                    <a:pt x="67" y="8207"/>
                    <a:pt x="167" y="8340"/>
                  </a:cubicBezTo>
                  <a:cubicBezTo>
                    <a:pt x="234" y="8473"/>
                    <a:pt x="334" y="8607"/>
                    <a:pt x="467" y="8674"/>
                  </a:cubicBezTo>
                  <a:cubicBezTo>
                    <a:pt x="568" y="8774"/>
                    <a:pt x="734" y="8807"/>
                    <a:pt x="968" y="8807"/>
                  </a:cubicBezTo>
                  <a:cubicBezTo>
                    <a:pt x="1168" y="8807"/>
                    <a:pt x="1335" y="8774"/>
                    <a:pt x="1435" y="8674"/>
                  </a:cubicBezTo>
                  <a:cubicBezTo>
                    <a:pt x="1568" y="8607"/>
                    <a:pt x="1668" y="8473"/>
                    <a:pt x="1735" y="8340"/>
                  </a:cubicBezTo>
                  <a:cubicBezTo>
                    <a:pt x="1835" y="8207"/>
                    <a:pt x="1868" y="8040"/>
                    <a:pt x="1868" y="7873"/>
                  </a:cubicBezTo>
                  <a:cubicBezTo>
                    <a:pt x="1902" y="7706"/>
                    <a:pt x="1902" y="7506"/>
                    <a:pt x="1902" y="7339"/>
                  </a:cubicBezTo>
                  <a:lnTo>
                    <a:pt x="1902" y="5271"/>
                  </a:lnTo>
                  <a:lnTo>
                    <a:pt x="3603" y="5271"/>
                  </a:lnTo>
                  <a:lnTo>
                    <a:pt x="3603" y="7339"/>
                  </a:lnTo>
                  <a:cubicBezTo>
                    <a:pt x="3603" y="7539"/>
                    <a:pt x="3670" y="7706"/>
                    <a:pt x="3670" y="7873"/>
                  </a:cubicBezTo>
                  <a:cubicBezTo>
                    <a:pt x="3670" y="8040"/>
                    <a:pt x="3703" y="8207"/>
                    <a:pt x="3770" y="8340"/>
                  </a:cubicBezTo>
                  <a:cubicBezTo>
                    <a:pt x="3870" y="8473"/>
                    <a:pt x="3937" y="8607"/>
                    <a:pt x="4070" y="8674"/>
                  </a:cubicBezTo>
                  <a:cubicBezTo>
                    <a:pt x="4203" y="8774"/>
                    <a:pt x="4370" y="8807"/>
                    <a:pt x="4570" y="8807"/>
                  </a:cubicBezTo>
                  <a:cubicBezTo>
                    <a:pt x="4771" y="8807"/>
                    <a:pt x="4937" y="8774"/>
                    <a:pt x="5071" y="8674"/>
                  </a:cubicBezTo>
                  <a:cubicBezTo>
                    <a:pt x="5204" y="8607"/>
                    <a:pt x="5271" y="8473"/>
                    <a:pt x="5371" y="8340"/>
                  </a:cubicBezTo>
                  <a:cubicBezTo>
                    <a:pt x="5438" y="8207"/>
                    <a:pt x="5504" y="8040"/>
                    <a:pt x="5504" y="7873"/>
                  </a:cubicBezTo>
                  <a:cubicBezTo>
                    <a:pt x="5538" y="7706"/>
                    <a:pt x="5538" y="7506"/>
                    <a:pt x="5538" y="7339"/>
                  </a:cubicBezTo>
                  <a:lnTo>
                    <a:pt x="5538" y="1468"/>
                  </a:lnTo>
                  <a:cubicBezTo>
                    <a:pt x="5538" y="1268"/>
                    <a:pt x="5504" y="1068"/>
                    <a:pt x="5504" y="935"/>
                  </a:cubicBezTo>
                  <a:cubicBezTo>
                    <a:pt x="5504" y="735"/>
                    <a:pt x="5438" y="601"/>
                    <a:pt x="5371" y="468"/>
                  </a:cubicBezTo>
                  <a:cubicBezTo>
                    <a:pt x="5271" y="334"/>
                    <a:pt x="5204" y="201"/>
                    <a:pt x="5071" y="134"/>
                  </a:cubicBezTo>
                  <a:cubicBezTo>
                    <a:pt x="4937" y="34"/>
                    <a:pt x="4771" y="1"/>
                    <a:pt x="4570" y="1"/>
                  </a:cubicBezTo>
                  <a:cubicBezTo>
                    <a:pt x="4370" y="1"/>
                    <a:pt x="4203" y="34"/>
                    <a:pt x="4070" y="134"/>
                  </a:cubicBezTo>
                  <a:cubicBezTo>
                    <a:pt x="3937" y="201"/>
                    <a:pt x="3870" y="334"/>
                    <a:pt x="3770" y="468"/>
                  </a:cubicBezTo>
                  <a:cubicBezTo>
                    <a:pt x="3703" y="601"/>
                    <a:pt x="3703" y="735"/>
                    <a:pt x="3670" y="935"/>
                  </a:cubicBezTo>
                  <a:cubicBezTo>
                    <a:pt x="3603" y="1101"/>
                    <a:pt x="3603" y="1302"/>
                    <a:pt x="3603" y="1468"/>
                  </a:cubicBezTo>
                  <a:lnTo>
                    <a:pt x="3603" y="3436"/>
                  </a:lnTo>
                  <a:lnTo>
                    <a:pt x="1902" y="3436"/>
                  </a:lnTo>
                  <a:lnTo>
                    <a:pt x="1902" y="1468"/>
                  </a:lnTo>
                  <a:cubicBezTo>
                    <a:pt x="1902" y="1268"/>
                    <a:pt x="1868" y="1068"/>
                    <a:pt x="1868" y="935"/>
                  </a:cubicBezTo>
                  <a:cubicBezTo>
                    <a:pt x="1868" y="735"/>
                    <a:pt x="1835" y="601"/>
                    <a:pt x="1735" y="468"/>
                  </a:cubicBezTo>
                  <a:cubicBezTo>
                    <a:pt x="1668" y="334"/>
                    <a:pt x="1568" y="201"/>
                    <a:pt x="1435" y="134"/>
                  </a:cubicBezTo>
                  <a:cubicBezTo>
                    <a:pt x="1335" y="34"/>
                    <a:pt x="1168"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6"/>
            <p:cNvSpPr/>
            <p:nvPr/>
          </p:nvSpPr>
          <p:spPr>
            <a:xfrm>
              <a:off x="3827900" y="2911700"/>
              <a:ext cx="119275" cy="220550"/>
            </a:xfrm>
            <a:custGeom>
              <a:avLst/>
              <a:gdLst/>
              <a:ahLst/>
              <a:cxnLst/>
              <a:rect l="l" t="t" r="r" b="b"/>
              <a:pathLst>
                <a:path w="4771" h="8822" extrusionOk="0">
                  <a:moveTo>
                    <a:pt x="901" y="0"/>
                  </a:moveTo>
                  <a:cubicBezTo>
                    <a:pt x="668" y="0"/>
                    <a:pt x="501" y="34"/>
                    <a:pt x="368" y="134"/>
                  </a:cubicBezTo>
                  <a:cubicBezTo>
                    <a:pt x="234" y="200"/>
                    <a:pt x="101" y="334"/>
                    <a:pt x="67" y="467"/>
                  </a:cubicBezTo>
                  <a:cubicBezTo>
                    <a:pt x="34" y="601"/>
                    <a:pt x="1" y="767"/>
                    <a:pt x="1" y="934"/>
                  </a:cubicBezTo>
                  <a:lnTo>
                    <a:pt x="1" y="1468"/>
                  </a:lnTo>
                  <a:lnTo>
                    <a:pt x="1" y="7339"/>
                  </a:lnTo>
                  <a:lnTo>
                    <a:pt x="1" y="7906"/>
                  </a:lnTo>
                  <a:cubicBezTo>
                    <a:pt x="1" y="8073"/>
                    <a:pt x="34" y="8239"/>
                    <a:pt x="67" y="8340"/>
                  </a:cubicBezTo>
                  <a:cubicBezTo>
                    <a:pt x="167" y="8473"/>
                    <a:pt x="234" y="8606"/>
                    <a:pt x="368" y="8673"/>
                  </a:cubicBezTo>
                  <a:cubicBezTo>
                    <a:pt x="501" y="8773"/>
                    <a:pt x="668" y="8807"/>
                    <a:pt x="901" y="8807"/>
                  </a:cubicBezTo>
                  <a:lnTo>
                    <a:pt x="3370" y="8807"/>
                  </a:lnTo>
                  <a:cubicBezTo>
                    <a:pt x="3481" y="8807"/>
                    <a:pt x="3592" y="8821"/>
                    <a:pt x="3703" y="8821"/>
                  </a:cubicBezTo>
                  <a:cubicBezTo>
                    <a:pt x="3759" y="8821"/>
                    <a:pt x="3815" y="8818"/>
                    <a:pt x="3870" y="8807"/>
                  </a:cubicBezTo>
                  <a:cubicBezTo>
                    <a:pt x="4037" y="8773"/>
                    <a:pt x="4204" y="8740"/>
                    <a:pt x="4337" y="8673"/>
                  </a:cubicBezTo>
                  <a:cubicBezTo>
                    <a:pt x="4437" y="8640"/>
                    <a:pt x="4571" y="8573"/>
                    <a:pt x="4671" y="8440"/>
                  </a:cubicBezTo>
                  <a:cubicBezTo>
                    <a:pt x="4737" y="8306"/>
                    <a:pt x="4771" y="8139"/>
                    <a:pt x="4771" y="7939"/>
                  </a:cubicBezTo>
                  <a:cubicBezTo>
                    <a:pt x="4771" y="7739"/>
                    <a:pt x="4737" y="7572"/>
                    <a:pt x="4671" y="7439"/>
                  </a:cubicBezTo>
                  <a:cubicBezTo>
                    <a:pt x="4571" y="7305"/>
                    <a:pt x="4437" y="7239"/>
                    <a:pt x="4337" y="7172"/>
                  </a:cubicBezTo>
                  <a:cubicBezTo>
                    <a:pt x="4204" y="7139"/>
                    <a:pt x="4037" y="7105"/>
                    <a:pt x="3870" y="7105"/>
                  </a:cubicBezTo>
                  <a:lnTo>
                    <a:pt x="1869" y="7105"/>
                  </a:lnTo>
                  <a:lnTo>
                    <a:pt x="1869" y="5304"/>
                  </a:lnTo>
                  <a:lnTo>
                    <a:pt x="3136" y="5304"/>
                  </a:lnTo>
                  <a:cubicBezTo>
                    <a:pt x="3336" y="5304"/>
                    <a:pt x="3470" y="5271"/>
                    <a:pt x="3603" y="5237"/>
                  </a:cubicBezTo>
                  <a:cubicBezTo>
                    <a:pt x="3737" y="5171"/>
                    <a:pt x="3870" y="5104"/>
                    <a:pt x="3937" y="4970"/>
                  </a:cubicBezTo>
                  <a:cubicBezTo>
                    <a:pt x="4037" y="4837"/>
                    <a:pt x="4070" y="4670"/>
                    <a:pt x="4070" y="4470"/>
                  </a:cubicBezTo>
                  <a:cubicBezTo>
                    <a:pt x="4070" y="4270"/>
                    <a:pt x="4037" y="4103"/>
                    <a:pt x="3937" y="3970"/>
                  </a:cubicBezTo>
                  <a:cubicBezTo>
                    <a:pt x="3870" y="3836"/>
                    <a:pt x="3737" y="3770"/>
                    <a:pt x="3603" y="3736"/>
                  </a:cubicBezTo>
                  <a:cubicBezTo>
                    <a:pt x="3470" y="3670"/>
                    <a:pt x="3303" y="3636"/>
                    <a:pt x="3136" y="3636"/>
                  </a:cubicBezTo>
                  <a:lnTo>
                    <a:pt x="1869" y="3636"/>
                  </a:lnTo>
                  <a:lnTo>
                    <a:pt x="1869" y="1935"/>
                  </a:lnTo>
                  <a:lnTo>
                    <a:pt x="3370" y="1935"/>
                  </a:lnTo>
                  <a:cubicBezTo>
                    <a:pt x="3481" y="1935"/>
                    <a:pt x="3592" y="1950"/>
                    <a:pt x="3703" y="1950"/>
                  </a:cubicBezTo>
                  <a:cubicBezTo>
                    <a:pt x="3759" y="1950"/>
                    <a:pt x="3815" y="1946"/>
                    <a:pt x="3870" y="1935"/>
                  </a:cubicBezTo>
                  <a:cubicBezTo>
                    <a:pt x="4037" y="1902"/>
                    <a:pt x="4204" y="1835"/>
                    <a:pt x="4337" y="1802"/>
                  </a:cubicBezTo>
                  <a:cubicBezTo>
                    <a:pt x="4437" y="1768"/>
                    <a:pt x="4571" y="1668"/>
                    <a:pt x="4671" y="1568"/>
                  </a:cubicBezTo>
                  <a:cubicBezTo>
                    <a:pt x="4737" y="1435"/>
                    <a:pt x="4771" y="1268"/>
                    <a:pt x="4771" y="1068"/>
                  </a:cubicBezTo>
                  <a:cubicBezTo>
                    <a:pt x="4771" y="834"/>
                    <a:pt x="4737" y="667"/>
                    <a:pt x="4671" y="567"/>
                  </a:cubicBezTo>
                  <a:cubicBezTo>
                    <a:pt x="4571" y="467"/>
                    <a:pt x="4437" y="367"/>
                    <a:pt x="4337" y="300"/>
                  </a:cubicBezTo>
                  <a:cubicBezTo>
                    <a:pt x="4204" y="234"/>
                    <a:pt x="4037" y="167"/>
                    <a:pt x="3870" y="167"/>
                  </a:cubicBezTo>
                  <a:lnTo>
                    <a:pt x="3370" y="167"/>
                  </a:lnTo>
                  <a:lnTo>
                    <a:pt x="3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6"/>
            <p:cNvSpPr/>
            <p:nvPr/>
          </p:nvSpPr>
          <p:spPr>
            <a:xfrm>
              <a:off x="4028050" y="2914200"/>
              <a:ext cx="135950" cy="222675"/>
            </a:xfrm>
            <a:custGeom>
              <a:avLst/>
              <a:gdLst/>
              <a:ahLst/>
              <a:cxnLst/>
              <a:rect l="l" t="t" r="r" b="b"/>
              <a:pathLst>
                <a:path w="5438" h="8907" extrusionOk="0">
                  <a:moveTo>
                    <a:pt x="2769" y="0"/>
                  </a:moveTo>
                  <a:cubicBezTo>
                    <a:pt x="2369" y="0"/>
                    <a:pt x="2002" y="34"/>
                    <a:pt x="1668" y="134"/>
                  </a:cubicBezTo>
                  <a:cubicBezTo>
                    <a:pt x="1335" y="200"/>
                    <a:pt x="1034" y="334"/>
                    <a:pt x="834" y="501"/>
                  </a:cubicBezTo>
                  <a:cubicBezTo>
                    <a:pt x="601" y="667"/>
                    <a:pt x="434" y="901"/>
                    <a:pt x="334" y="1201"/>
                  </a:cubicBezTo>
                  <a:cubicBezTo>
                    <a:pt x="234" y="1501"/>
                    <a:pt x="167" y="1868"/>
                    <a:pt x="167" y="2335"/>
                  </a:cubicBezTo>
                  <a:lnTo>
                    <a:pt x="167" y="2402"/>
                  </a:lnTo>
                  <a:cubicBezTo>
                    <a:pt x="167" y="2669"/>
                    <a:pt x="234" y="2902"/>
                    <a:pt x="334" y="3136"/>
                  </a:cubicBezTo>
                  <a:cubicBezTo>
                    <a:pt x="401" y="3336"/>
                    <a:pt x="534" y="3536"/>
                    <a:pt x="701" y="3703"/>
                  </a:cubicBezTo>
                  <a:cubicBezTo>
                    <a:pt x="868" y="3903"/>
                    <a:pt x="1034" y="4037"/>
                    <a:pt x="1235" y="4203"/>
                  </a:cubicBezTo>
                  <a:cubicBezTo>
                    <a:pt x="1435" y="4337"/>
                    <a:pt x="1668" y="4504"/>
                    <a:pt x="1868" y="4637"/>
                  </a:cubicBezTo>
                  <a:cubicBezTo>
                    <a:pt x="2069" y="4737"/>
                    <a:pt x="2269" y="4904"/>
                    <a:pt x="2502" y="5037"/>
                  </a:cubicBezTo>
                  <a:cubicBezTo>
                    <a:pt x="2702" y="5171"/>
                    <a:pt x="2869" y="5304"/>
                    <a:pt x="3036" y="5471"/>
                  </a:cubicBezTo>
                  <a:cubicBezTo>
                    <a:pt x="3203" y="5638"/>
                    <a:pt x="3336" y="5804"/>
                    <a:pt x="3403" y="5971"/>
                  </a:cubicBezTo>
                  <a:cubicBezTo>
                    <a:pt x="3536" y="6138"/>
                    <a:pt x="3570" y="6338"/>
                    <a:pt x="3570" y="6538"/>
                  </a:cubicBezTo>
                  <a:cubicBezTo>
                    <a:pt x="3570" y="6705"/>
                    <a:pt x="3536" y="6839"/>
                    <a:pt x="3503" y="6972"/>
                  </a:cubicBezTo>
                  <a:cubicBezTo>
                    <a:pt x="3436" y="7072"/>
                    <a:pt x="3403" y="7172"/>
                    <a:pt x="3336" y="7239"/>
                  </a:cubicBezTo>
                  <a:cubicBezTo>
                    <a:pt x="3236" y="7306"/>
                    <a:pt x="3103" y="7339"/>
                    <a:pt x="3036" y="7372"/>
                  </a:cubicBezTo>
                  <a:cubicBezTo>
                    <a:pt x="2936" y="7406"/>
                    <a:pt x="2836" y="7406"/>
                    <a:pt x="2702" y="7406"/>
                  </a:cubicBezTo>
                  <a:cubicBezTo>
                    <a:pt x="2435" y="7406"/>
                    <a:pt x="2235" y="7372"/>
                    <a:pt x="2102" y="7239"/>
                  </a:cubicBezTo>
                  <a:cubicBezTo>
                    <a:pt x="2002" y="7172"/>
                    <a:pt x="1902" y="6972"/>
                    <a:pt x="1902" y="6638"/>
                  </a:cubicBezTo>
                  <a:cubicBezTo>
                    <a:pt x="1902" y="6505"/>
                    <a:pt x="1902" y="6338"/>
                    <a:pt x="1835" y="6238"/>
                  </a:cubicBezTo>
                  <a:lnTo>
                    <a:pt x="1568" y="6005"/>
                  </a:lnTo>
                  <a:cubicBezTo>
                    <a:pt x="1435" y="5905"/>
                    <a:pt x="1368" y="5871"/>
                    <a:pt x="1235" y="5838"/>
                  </a:cubicBezTo>
                  <a:cubicBezTo>
                    <a:pt x="1101" y="5804"/>
                    <a:pt x="1034" y="5804"/>
                    <a:pt x="901" y="5804"/>
                  </a:cubicBezTo>
                  <a:cubicBezTo>
                    <a:pt x="768" y="5804"/>
                    <a:pt x="701" y="5804"/>
                    <a:pt x="567" y="5838"/>
                  </a:cubicBezTo>
                  <a:cubicBezTo>
                    <a:pt x="434" y="5871"/>
                    <a:pt x="367" y="5905"/>
                    <a:pt x="267" y="6005"/>
                  </a:cubicBezTo>
                  <a:cubicBezTo>
                    <a:pt x="201" y="6038"/>
                    <a:pt x="100" y="6138"/>
                    <a:pt x="67" y="6238"/>
                  </a:cubicBezTo>
                  <a:cubicBezTo>
                    <a:pt x="34" y="6338"/>
                    <a:pt x="0" y="6472"/>
                    <a:pt x="0" y="6638"/>
                  </a:cubicBezTo>
                  <a:cubicBezTo>
                    <a:pt x="0" y="6738"/>
                    <a:pt x="0" y="6905"/>
                    <a:pt x="34" y="7072"/>
                  </a:cubicBezTo>
                  <a:cubicBezTo>
                    <a:pt x="67" y="7239"/>
                    <a:pt x="100" y="7406"/>
                    <a:pt x="201" y="7572"/>
                  </a:cubicBezTo>
                  <a:cubicBezTo>
                    <a:pt x="267" y="7739"/>
                    <a:pt x="367" y="7906"/>
                    <a:pt x="501" y="8073"/>
                  </a:cubicBezTo>
                  <a:cubicBezTo>
                    <a:pt x="668" y="8240"/>
                    <a:pt x="768" y="8373"/>
                    <a:pt x="1001" y="8506"/>
                  </a:cubicBezTo>
                  <a:cubicBezTo>
                    <a:pt x="1201" y="8640"/>
                    <a:pt x="1435" y="8707"/>
                    <a:pt x="1702" y="8807"/>
                  </a:cubicBezTo>
                  <a:cubicBezTo>
                    <a:pt x="1935" y="8873"/>
                    <a:pt x="2235" y="8907"/>
                    <a:pt x="2602" y="8907"/>
                  </a:cubicBezTo>
                  <a:lnTo>
                    <a:pt x="2702" y="8907"/>
                  </a:lnTo>
                  <a:cubicBezTo>
                    <a:pt x="2869" y="8907"/>
                    <a:pt x="3069" y="8907"/>
                    <a:pt x="3269" y="8873"/>
                  </a:cubicBezTo>
                  <a:cubicBezTo>
                    <a:pt x="3470" y="8840"/>
                    <a:pt x="3703" y="8807"/>
                    <a:pt x="3903" y="8707"/>
                  </a:cubicBezTo>
                  <a:cubicBezTo>
                    <a:pt x="4103" y="8640"/>
                    <a:pt x="4303" y="8540"/>
                    <a:pt x="4470" y="8406"/>
                  </a:cubicBezTo>
                  <a:cubicBezTo>
                    <a:pt x="4704" y="8306"/>
                    <a:pt x="4871" y="8139"/>
                    <a:pt x="4971" y="7973"/>
                  </a:cubicBezTo>
                  <a:cubicBezTo>
                    <a:pt x="5104" y="7739"/>
                    <a:pt x="5237" y="7539"/>
                    <a:pt x="5304" y="7306"/>
                  </a:cubicBezTo>
                  <a:cubicBezTo>
                    <a:pt x="5404" y="7005"/>
                    <a:pt x="5438" y="6705"/>
                    <a:pt x="5438" y="6372"/>
                  </a:cubicBezTo>
                  <a:lnTo>
                    <a:pt x="5438" y="6338"/>
                  </a:lnTo>
                  <a:cubicBezTo>
                    <a:pt x="5438" y="6038"/>
                    <a:pt x="5371" y="5738"/>
                    <a:pt x="5271" y="5504"/>
                  </a:cubicBezTo>
                  <a:cubicBezTo>
                    <a:pt x="5204" y="5237"/>
                    <a:pt x="5071" y="5037"/>
                    <a:pt x="4904" y="4837"/>
                  </a:cubicBezTo>
                  <a:cubicBezTo>
                    <a:pt x="4737" y="4637"/>
                    <a:pt x="4570" y="4437"/>
                    <a:pt x="4370" y="4303"/>
                  </a:cubicBezTo>
                  <a:cubicBezTo>
                    <a:pt x="4170" y="4170"/>
                    <a:pt x="3937" y="4003"/>
                    <a:pt x="3736" y="3870"/>
                  </a:cubicBezTo>
                  <a:lnTo>
                    <a:pt x="3103" y="3503"/>
                  </a:lnTo>
                  <a:cubicBezTo>
                    <a:pt x="2902" y="3369"/>
                    <a:pt x="2736" y="3236"/>
                    <a:pt x="2569" y="3136"/>
                  </a:cubicBezTo>
                  <a:cubicBezTo>
                    <a:pt x="2402" y="3002"/>
                    <a:pt x="2302" y="2836"/>
                    <a:pt x="2202" y="2702"/>
                  </a:cubicBezTo>
                  <a:cubicBezTo>
                    <a:pt x="2069" y="2569"/>
                    <a:pt x="2035" y="2402"/>
                    <a:pt x="2035" y="2235"/>
                  </a:cubicBezTo>
                  <a:cubicBezTo>
                    <a:pt x="2035" y="2035"/>
                    <a:pt x="2035" y="1868"/>
                    <a:pt x="1935" y="1735"/>
                  </a:cubicBezTo>
                  <a:cubicBezTo>
                    <a:pt x="2002" y="1635"/>
                    <a:pt x="2069" y="1535"/>
                    <a:pt x="2169" y="1501"/>
                  </a:cubicBezTo>
                  <a:cubicBezTo>
                    <a:pt x="2235" y="1468"/>
                    <a:pt x="2335" y="1401"/>
                    <a:pt x="2435" y="1401"/>
                  </a:cubicBezTo>
                  <a:lnTo>
                    <a:pt x="2769" y="1401"/>
                  </a:lnTo>
                  <a:cubicBezTo>
                    <a:pt x="3036" y="1401"/>
                    <a:pt x="3203" y="1501"/>
                    <a:pt x="3336" y="1635"/>
                  </a:cubicBezTo>
                  <a:cubicBezTo>
                    <a:pt x="3436" y="1735"/>
                    <a:pt x="3503" y="2002"/>
                    <a:pt x="3503" y="2335"/>
                  </a:cubicBezTo>
                  <a:cubicBezTo>
                    <a:pt x="3503" y="2402"/>
                    <a:pt x="3503" y="2502"/>
                    <a:pt x="3570" y="2569"/>
                  </a:cubicBezTo>
                  <a:lnTo>
                    <a:pt x="3770" y="2802"/>
                  </a:lnTo>
                  <a:cubicBezTo>
                    <a:pt x="3836" y="2869"/>
                    <a:pt x="3937" y="2902"/>
                    <a:pt x="4037" y="2969"/>
                  </a:cubicBezTo>
                  <a:cubicBezTo>
                    <a:pt x="4103" y="3002"/>
                    <a:pt x="4237" y="3002"/>
                    <a:pt x="4337" y="3002"/>
                  </a:cubicBezTo>
                  <a:cubicBezTo>
                    <a:pt x="4437" y="3002"/>
                    <a:pt x="4570" y="3002"/>
                    <a:pt x="4704" y="2969"/>
                  </a:cubicBezTo>
                  <a:cubicBezTo>
                    <a:pt x="4837" y="2902"/>
                    <a:pt x="4904" y="2869"/>
                    <a:pt x="5004" y="2802"/>
                  </a:cubicBezTo>
                  <a:cubicBezTo>
                    <a:pt x="5071" y="2736"/>
                    <a:pt x="5171" y="2636"/>
                    <a:pt x="5204" y="2535"/>
                  </a:cubicBezTo>
                  <a:cubicBezTo>
                    <a:pt x="5237" y="2469"/>
                    <a:pt x="5271" y="2335"/>
                    <a:pt x="5271" y="2202"/>
                  </a:cubicBezTo>
                  <a:lnTo>
                    <a:pt x="5271" y="1868"/>
                  </a:lnTo>
                  <a:cubicBezTo>
                    <a:pt x="5271" y="1702"/>
                    <a:pt x="5237" y="1568"/>
                    <a:pt x="5204" y="1401"/>
                  </a:cubicBezTo>
                  <a:cubicBezTo>
                    <a:pt x="5171" y="1235"/>
                    <a:pt x="5071" y="1068"/>
                    <a:pt x="5004" y="901"/>
                  </a:cubicBezTo>
                  <a:cubicBezTo>
                    <a:pt x="4904" y="734"/>
                    <a:pt x="4737" y="567"/>
                    <a:pt x="4570" y="467"/>
                  </a:cubicBezTo>
                  <a:cubicBezTo>
                    <a:pt x="4404" y="334"/>
                    <a:pt x="4170" y="200"/>
                    <a:pt x="3903" y="134"/>
                  </a:cubicBezTo>
                  <a:cubicBezTo>
                    <a:pt x="3670" y="34"/>
                    <a:pt x="3336" y="0"/>
                    <a:pt x="2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6"/>
            <p:cNvSpPr/>
            <p:nvPr/>
          </p:nvSpPr>
          <p:spPr>
            <a:xfrm>
              <a:off x="4197325" y="2915025"/>
              <a:ext cx="147650" cy="221850"/>
            </a:xfrm>
            <a:custGeom>
              <a:avLst/>
              <a:gdLst/>
              <a:ahLst/>
              <a:cxnLst/>
              <a:rect l="l" t="t" r="r" b="b"/>
              <a:pathLst>
                <a:path w="5906" h="8874" extrusionOk="0">
                  <a:moveTo>
                    <a:pt x="1068" y="1"/>
                  </a:moveTo>
                  <a:cubicBezTo>
                    <a:pt x="801" y="1"/>
                    <a:pt x="601" y="34"/>
                    <a:pt x="468" y="134"/>
                  </a:cubicBezTo>
                  <a:cubicBezTo>
                    <a:pt x="334" y="201"/>
                    <a:pt x="268" y="334"/>
                    <a:pt x="168" y="468"/>
                  </a:cubicBezTo>
                  <a:cubicBezTo>
                    <a:pt x="134" y="601"/>
                    <a:pt x="68" y="768"/>
                    <a:pt x="68" y="935"/>
                  </a:cubicBezTo>
                  <a:cubicBezTo>
                    <a:pt x="1" y="1101"/>
                    <a:pt x="1" y="1302"/>
                    <a:pt x="1" y="1468"/>
                  </a:cubicBezTo>
                  <a:lnTo>
                    <a:pt x="134" y="1468"/>
                  </a:lnTo>
                  <a:lnTo>
                    <a:pt x="134" y="6272"/>
                  </a:lnTo>
                  <a:cubicBezTo>
                    <a:pt x="134" y="6672"/>
                    <a:pt x="234" y="7039"/>
                    <a:pt x="334" y="7373"/>
                  </a:cubicBezTo>
                  <a:cubicBezTo>
                    <a:pt x="468" y="7706"/>
                    <a:pt x="668" y="8006"/>
                    <a:pt x="935" y="8207"/>
                  </a:cubicBezTo>
                  <a:cubicBezTo>
                    <a:pt x="1168" y="8440"/>
                    <a:pt x="1469" y="8573"/>
                    <a:pt x="1836" y="8707"/>
                  </a:cubicBezTo>
                  <a:cubicBezTo>
                    <a:pt x="2169" y="8840"/>
                    <a:pt x="2603" y="8874"/>
                    <a:pt x="3003" y="8874"/>
                  </a:cubicBezTo>
                  <a:cubicBezTo>
                    <a:pt x="3437" y="8874"/>
                    <a:pt x="3804" y="8840"/>
                    <a:pt x="4171" y="8707"/>
                  </a:cubicBezTo>
                  <a:cubicBezTo>
                    <a:pt x="4504" y="8573"/>
                    <a:pt x="4838" y="8440"/>
                    <a:pt x="5105" y="8207"/>
                  </a:cubicBezTo>
                  <a:cubicBezTo>
                    <a:pt x="5338" y="7973"/>
                    <a:pt x="5572" y="7673"/>
                    <a:pt x="5672" y="7373"/>
                  </a:cubicBezTo>
                  <a:cubicBezTo>
                    <a:pt x="5805" y="7106"/>
                    <a:pt x="5905" y="6672"/>
                    <a:pt x="5905" y="6272"/>
                  </a:cubicBezTo>
                  <a:lnTo>
                    <a:pt x="5905" y="1468"/>
                  </a:lnTo>
                  <a:cubicBezTo>
                    <a:pt x="5905" y="1268"/>
                    <a:pt x="5838" y="1068"/>
                    <a:pt x="5838" y="935"/>
                  </a:cubicBezTo>
                  <a:cubicBezTo>
                    <a:pt x="5838" y="735"/>
                    <a:pt x="5805" y="601"/>
                    <a:pt x="5738" y="468"/>
                  </a:cubicBezTo>
                  <a:cubicBezTo>
                    <a:pt x="5672" y="334"/>
                    <a:pt x="5572" y="201"/>
                    <a:pt x="5438" y="134"/>
                  </a:cubicBezTo>
                  <a:cubicBezTo>
                    <a:pt x="5271" y="34"/>
                    <a:pt x="5105" y="1"/>
                    <a:pt x="4838" y="1"/>
                  </a:cubicBezTo>
                  <a:cubicBezTo>
                    <a:pt x="4604" y="1"/>
                    <a:pt x="4404" y="34"/>
                    <a:pt x="4271" y="134"/>
                  </a:cubicBezTo>
                  <a:cubicBezTo>
                    <a:pt x="4137" y="201"/>
                    <a:pt x="4070" y="334"/>
                    <a:pt x="3970" y="468"/>
                  </a:cubicBezTo>
                  <a:cubicBezTo>
                    <a:pt x="3904" y="601"/>
                    <a:pt x="3837" y="768"/>
                    <a:pt x="3837" y="935"/>
                  </a:cubicBezTo>
                  <a:cubicBezTo>
                    <a:pt x="3804" y="1101"/>
                    <a:pt x="3804" y="1302"/>
                    <a:pt x="3804" y="1468"/>
                  </a:cubicBezTo>
                  <a:lnTo>
                    <a:pt x="3804" y="6439"/>
                  </a:lnTo>
                  <a:cubicBezTo>
                    <a:pt x="3770" y="6639"/>
                    <a:pt x="3770" y="6806"/>
                    <a:pt x="3670" y="6906"/>
                  </a:cubicBezTo>
                  <a:cubicBezTo>
                    <a:pt x="3670" y="6972"/>
                    <a:pt x="3637" y="7039"/>
                    <a:pt x="3603" y="7072"/>
                  </a:cubicBezTo>
                  <a:cubicBezTo>
                    <a:pt x="3570" y="7172"/>
                    <a:pt x="3470" y="7206"/>
                    <a:pt x="3437" y="7239"/>
                  </a:cubicBezTo>
                  <a:cubicBezTo>
                    <a:pt x="3403" y="7306"/>
                    <a:pt x="3270" y="7339"/>
                    <a:pt x="3237" y="7373"/>
                  </a:cubicBezTo>
                  <a:cubicBezTo>
                    <a:pt x="3170" y="7406"/>
                    <a:pt x="3070" y="7406"/>
                    <a:pt x="2970" y="7406"/>
                  </a:cubicBezTo>
                  <a:cubicBezTo>
                    <a:pt x="2870" y="7406"/>
                    <a:pt x="2803" y="7406"/>
                    <a:pt x="2736" y="7373"/>
                  </a:cubicBezTo>
                  <a:cubicBezTo>
                    <a:pt x="2636" y="7339"/>
                    <a:pt x="2569" y="7306"/>
                    <a:pt x="2503" y="7239"/>
                  </a:cubicBezTo>
                  <a:cubicBezTo>
                    <a:pt x="2436" y="7206"/>
                    <a:pt x="2403" y="7139"/>
                    <a:pt x="2336" y="7072"/>
                  </a:cubicBezTo>
                  <a:cubicBezTo>
                    <a:pt x="2303" y="7039"/>
                    <a:pt x="2303" y="7006"/>
                    <a:pt x="2269" y="6906"/>
                  </a:cubicBezTo>
                  <a:cubicBezTo>
                    <a:pt x="2169" y="6772"/>
                    <a:pt x="2136" y="6572"/>
                    <a:pt x="2136" y="6439"/>
                  </a:cubicBezTo>
                  <a:lnTo>
                    <a:pt x="2136" y="1468"/>
                  </a:lnTo>
                  <a:cubicBezTo>
                    <a:pt x="2136" y="1268"/>
                    <a:pt x="2102" y="1068"/>
                    <a:pt x="2102" y="935"/>
                  </a:cubicBezTo>
                  <a:cubicBezTo>
                    <a:pt x="2102" y="735"/>
                    <a:pt x="2036" y="601"/>
                    <a:pt x="1969" y="468"/>
                  </a:cubicBezTo>
                  <a:cubicBezTo>
                    <a:pt x="1902" y="334"/>
                    <a:pt x="1769" y="201"/>
                    <a:pt x="1635" y="134"/>
                  </a:cubicBezTo>
                  <a:cubicBezTo>
                    <a:pt x="1469" y="34"/>
                    <a:pt x="1302"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6"/>
            <p:cNvSpPr/>
            <p:nvPr/>
          </p:nvSpPr>
          <p:spPr>
            <a:xfrm>
              <a:off x="4385800" y="2915875"/>
              <a:ext cx="172650" cy="220175"/>
            </a:xfrm>
            <a:custGeom>
              <a:avLst/>
              <a:gdLst/>
              <a:ahLst/>
              <a:cxnLst/>
              <a:rect l="l" t="t" r="r" b="b"/>
              <a:pathLst>
                <a:path w="6906" h="8807" extrusionOk="0">
                  <a:moveTo>
                    <a:pt x="935" y="0"/>
                  </a:moveTo>
                  <a:cubicBezTo>
                    <a:pt x="668" y="0"/>
                    <a:pt x="501" y="67"/>
                    <a:pt x="401" y="133"/>
                  </a:cubicBezTo>
                  <a:cubicBezTo>
                    <a:pt x="267" y="200"/>
                    <a:pt x="134" y="334"/>
                    <a:pt x="101" y="467"/>
                  </a:cubicBezTo>
                  <a:cubicBezTo>
                    <a:pt x="67" y="600"/>
                    <a:pt x="1" y="767"/>
                    <a:pt x="1" y="934"/>
                  </a:cubicBezTo>
                  <a:lnTo>
                    <a:pt x="1" y="1468"/>
                  </a:lnTo>
                  <a:lnTo>
                    <a:pt x="1" y="7839"/>
                  </a:lnTo>
                  <a:cubicBezTo>
                    <a:pt x="1" y="7972"/>
                    <a:pt x="67" y="8106"/>
                    <a:pt x="67" y="8239"/>
                  </a:cubicBezTo>
                  <a:cubicBezTo>
                    <a:pt x="101" y="8306"/>
                    <a:pt x="101" y="8439"/>
                    <a:pt x="167" y="8506"/>
                  </a:cubicBezTo>
                  <a:cubicBezTo>
                    <a:pt x="267" y="8606"/>
                    <a:pt x="334" y="8673"/>
                    <a:pt x="468" y="8740"/>
                  </a:cubicBezTo>
                  <a:cubicBezTo>
                    <a:pt x="601" y="8773"/>
                    <a:pt x="768" y="8806"/>
                    <a:pt x="968" y="8806"/>
                  </a:cubicBezTo>
                  <a:cubicBezTo>
                    <a:pt x="1168" y="8806"/>
                    <a:pt x="1302" y="8773"/>
                    <a:pt x="1435" y="8740"/>
                  </a:cubicBezTo>
                  <a:cubicBezTo>
                    <a:pt x="1568" y="8673"/>
                    <a:pt x="1635" y="8606"/>
                    <a:pt x="1668" y="8506"/>
                  </a:cubicBezTo>
                  <a:cubicBezTo>
                    <a:pt x="1769" y="8439"/>
                    <a:pt x="1802" y="8339"/>
                    <a:pt x="1802" y="8239"/>
                  </a:cubicBezTo>
                  <a:cubicBezTo>
                    <a:pt x="1869" y="8106"/>
                    <a:pt x="1869" y="7972"/>
                    <a:pt x="1869" y="7839"/>
                  </a:cubicBezTo>
                  <a:lnTo>
                    <a:pt x="1869" y="2635"/>
                  </a:lnTo>
                  <a:lnTo>
                    <a:pt x="2102" y="2635"/>
                  </a:lnTo>
                  <a:lnTo>
                    <a:pt x="3970" y="7772"/>
                  </a:lnTo>
                  <a:cubicBezTo>
                    <a:pt x="4037" y="7839"/>
                    <a:pt x="4070" y="7939"/>
                    <a:pt x="4104" y="8072"/>
                  </a:cubicBezTo>
                  <a:cubicBezTo>
                    <a:pt x="4137" y="8173"/>
                    <a:pt x="4237" y="8273"/>
                    <a:pt x="4304" y="8406"/>
                  </a:cubicBezTo>
                  <a:cubicBezTo>
                    <a:pt x="4404" y="8506"/>
                    <a:pt x="4537" y="8606"/>
                    <a:pt x="4637" y="8673"/>
                  </a:cubicBezTo>
                  <a:cubicBezTo>
                    <a:pt x="4771" y="8773"/>
                    <a:pt x="4937" y="8806"/>
                    <a:pt x="5138" y="8806"/>
                  </a:cubicBezTo>
                  <a:lnTo>
                    <a:pt x="5972" y="8806"/>
                  </a:lnTo>
                  <a:cubicBezTo>
                    <a:pt x="6238" y="8806"/>
                    <a:pt x="6405" y="8773"/>
                    <a:pt x="6539" y="8673"/>
                  </a:cubicBezTo>
                  <a:cubicBezTo>
                    <a:pt x="6639" y="8606"/>
                    <a:pt x="6772" y="8473"/>
                    <a:pt x="6805" y="8339"/>
                  </a:cubicBezTo>
                  <a:cubicBezTo>
                    <a:pt x="6872" y="8239"/>
                    <a:pt x="6906" y="8072"/>
                    <a:pt x="6906" y="7906"/>
                  </a:cubicBezTo>
                  <a:lnTo>
                    <a:pt x="6906" y="7339"/>
                  </a:lnTo>
                  <a:lnTo>
                    <a:pt x="6906" y="967"/>
                  </a:lnTo>
                  <a:cubicBezTo>
                    <a:pt x="6906" y="834"/>
                    <a:pt x="6906" y="667"/>
                    <a:pt x="6872" y="600"/>
                  </a:cubicBezTo>
                  <a:cubicBezTo>
                    <a:pt x="6805" y="500"/>
                    <a:pt x="6805" y="400"/>
                    <a:pt x="6739" y="300"/>
                  </a:cubicBezTo>
                  <a:cubicBezTo>
                    <a:pt x="6639" y="234"/>
                    <a:pt x="6572" y="133"/>
                    <a:pt x="6439" y="100"/>
                  </a:cubicBezTo>
                  <a:cubicBezTo>
                    <a:pt x="6305" y="67"/>
                    <a:pt x="6138" y="0"/>
                    <a:pt x="5938" y="0"/>
                  </a:cubicBezTo>
                  <a:cubicBezTo>
                    <a:pt x="5738" y="0"/>
                    <a:pt x="5605" y="67"/>
                    <a:pt x="5471" y="100"/>
                  </a:cubicBezTo>
                  <a:cubicBezTo>
                    <a:pt x="5371" y="133"/>
                    <a:pt x="5271" y="234"/>
                    <a:pt x="5238" y="300"/>
                  </a:cubicBezTo>
                  <a:cubicBezTo>
                    <a:pt x="5138" y="400"/>
                    <a:pt x="5138" y="467"/>
                    <a:pt x="5104" y="600"/>
                  </a:cubicBezTo>
                  <a:cubicBezTo>
                    <a:pt x="5071" y="701"/>
                    <a:pt x="5071" y="834"/>
                    <a:pt x="5071" y="967"/>
                  </a:cubicBezTo>
                  <a:lnTo>
                    <a:pt x="5071" y="6171"/>
                  </a:lnTo>
                  <a:lnTo>
                    <a:pt x="4904" y="6171"/>
                  </a:lnTo>
                  <a:lnTo>
                    <a:pt x="2803" y="767"/>
                  </a:lnTo>
                  <a:cubicBezTo>
                    <a:pt x="2769" y="634"/>
                    <a:pt x="2669" y="500"/>
                    <a:pt x="2602" y="400"/>
                  </a:cubicBezTo>
                  <a:cubicBezTo>
                    <a:pt x="2502" y="300"/>
                    <a:pt x="2402" y="200"/>
                    <a:pt x="2269" y="133"/>
                  </a:cubicBezTo>
                  <a:cubicBezTo>
                    <a:pt x="2135" y="67"/>
                    <a:pt x="1969" y="0"/>
                    <a:pt x="1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8195319"/>
      </p:ext>
    </p:extLst>
  </p:cSld>
  <p:clrMapOvr>
    <a:masterClrMapping/>
  </p:clrMapOvr>
</p:sld>
</file>

<file path=ppt/theme/theme1.xml><?xml version="1.0" encoding="utf-8"?>
<a:theme xmlns:a="http://schemas.openxmlformats.org/drawingml/2006/main" name="Travel Influencer Portfolio by Slidesgo">
  <a:themeElements>
    <a:clrScheme name="Simple Light">
      <a:dk1>
        <a:srgbClr val="293B56"/>
      </a:dk1>
      <a:lt1>
        <a:srgbClr val="F0E7D2"/>
      </a:lt1>
      <a:dk2>
        <a:srgbClr val="FAF6EE"/>
      </a:dk2>
      <a:lt2>
        <a:srgbClr val="FFC35C"/>
      </a:lt2>
      <a:accent1>
        <a:srgbClr val="E7B9B5"/>
      </a:accent1>
      <a:accent2>
        <a:srgbClr val="AE8480"/>
      </a:accent2>
      <a:accent3>
        <a:srgbClr val="BD6459"/>
      </a:accent3>
      <a:accent4>
        <a:srgbClr val="90D3D0"/>
      </a:accent4>
      <a:accent5>
        <a:srgbClr val="6A90AB"/>
      </a:accent5>
      <a:accent6>
        <a:srgbClr val="5D3552"/>
      </a:accent6>
      <a:hlink>
        <a:srgbClr val="293B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772</Words>
  <Application>Microsoft Office PowerPoint</Application>
  <PresentationFormat>On-screen Show (16:9)</PresentationFormat>
  <Paragraphs>159</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Quicksand Medium</vt:lpstr>
      <vt:lpstr>Quicksand</vt:lpstr>
      <vt:lpstr>Open Sans ExtraBold</vt:lpstr>
      <vt:lpstr>Concert One</vt:lpstr>
      <vt:lpstr>Poppins</vt:lpstr>
      <vt:lpstr>Wingdings</vt:lpstr>
      <vt:lpstr>Tenor Sans</vt:lpstr>
      <vt:lpstr>Travel Influencer Portfolio by Slidesgo</vt:lpstr>
      <vt:lpstr>TRAVEL  ESCORT</vt:lpstr>
      <vt:lpstr>PowerPoint Presentation</vt:lpstr>
      <vt:lpstr>&lt;&lt;PLANNNIG FOR A VACATION…»</vt:lpstr>
      <vt:lpstr>NEXT HOLIDAYS</vt:lpstr>
      <vt:lpstr>MY ESSENTIAL KIT</vt:lpstr>
      <vt:lpstr>INTRODUCTION</vt:lpstr>
      <vt:lpstr>ABSTRACT</vt:lpstr>
      <vt:lpstr>PowerPoint Presentation</vt:lpstr>
      <vt:lpstr>OBJECTIVE</vt:lpstr>
      <vt:lpstr>WHAT DO WE OFFER?</vt:lpstr>
      <vt:lpstr>WHAT SETS US APART?</vt:lpstr>
      <vt:lpstr>PowerPoint Presentation</vt:lpstr>
      <vt:lpstr>FUNCTIONAL REQUIREMENTS</vt:lpstr>
      <vt:lpstr>HARWARE REQUIREMENTS</vt:lpstr>
      <vt:lpstr>SOFTWARE REQUIREMENTS</vt:lpstr>
      <vt:lpstr>WEB DESIGN</vt:lpstr>
      <vt:lpstr>CODE SNIPPETS</vt:lpstr>
      <vt:lpstr>PowerPoint Presentation</vt:lpstr>
      <vt:lpstr>OUTPUT  SNIPPETS</vt:lpstr>
      <vt:lpstr>PowerPoint Presentation</vt:lpstr>
      <vt:lpstr>CONTRIBUTIONS</vt:lpstr>
      <vt:lpstr>CONTRIBUTIONS</vt:lpstr>
      <vt:lpstr>CONTRIBUTIONS</vt:lpstr>
      <vt:lpstr>IMPLEMENTATION</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ESCORT</dc:title>
  <dc:creator>Student</dc:creator>
  <cp:lastModifiedBy>Student</cp:lastModifiedBy>
  <cp:revision>12</cp:revision>
  <dcterms:modified xsi:type="dcterms:W3CDTF">2022-02-14T06:49:12Z</dcterms:modified>
</cp:coreProperties>
</file>